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395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81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05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269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2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835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12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960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311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58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90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492FE-B811-4BBD-B95E-0EF4ADB672ED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34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Fortalecimiento de músculos </a:t>
            </a:r>
            <a:r>
              <a:rPr lang="es-CL" sz="2000" dirty="0" err="1" smtClean="0">
                <a:latin typeface="+mj-lt"/>
              </a:rPr>
              <a:t>orofaciales</a:t>
            </a:r>
            <a:r>
              <a:rPr lang="es-CL" sz="2000" dirty="0" smtClean="0">
                <a:latin typeface="+mj-lt"/>
              </a:rPr>
              <a:t> para facilitar la articulación del lenguaje expresivo a través de </a:t>
            </a:r>
            <a:r>
              <a:rPr lang="es-CL" sz="2000" dirty="0" err="1" smtClean="0">
                <a:latin typeface="+mj-lt"/>
              </a:rPr>
              <a:t>praxias</a:t>
            </a:r>
            <a:r>
              <a:rPr lang="es-CL" sz="2000" dirty="0" smtClean="0">
                <a:latin typeface="+mj-lt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habilidades fonológicas, rima final.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de la Inteligibilidad del habla. 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1° básico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38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FICACIA DOS PROGRAMAS DE ACTIVIDADES DE MOTRICIDADE ORAL (PRAXIA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1" t="4222" r="9318" b="14485"/>
          <a:stretch/>
        </p:blipFill>
        <p:spPr bwMode="auto">
          <a:xfrm>
            <a:off x="2771801" y="196445"/>
            <a:ext cx="5976664" cy="654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23528" y="917788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Imita estos movimientos, puedes hacerlo frente a un espejo. </a:t>
            </a:r>
            <a:endParaRPr lang="es-CL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6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OCENTECA - Rimas para primaria con actividades!!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39" t="3536" r="16562" b="4191"/>
          <a:stretch/>
        </p:blipFill>
        <p:spPr bwMode="auto">
          <a:xfrm>
            <a:off x="3001755" y="908720"/>
            <a:ext cx="6034741" cy="589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151112" y="190381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¿Qué son las rimas? Aquellas palabras que terminan con el mismo sonido!!!  </a:t>
            </a:r>
            <a:r>
              <a:rPr lang="es-CL" dirty="0" smtClean="0">
                <a:solidFill>
                  <a:srgbClr val="FF0000"/>
                </a:solidFill>
                <a:latin typeface="Comic Sans MS" pitchFamily="66" charset="0"/>
              </a:rPr>
              <a:t>BOCA- FOCA</a:t>
            </a:r>
            <a:endParaRPr lang="es-CL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1520" y="1436583"/>
            <a:ext cx="2808312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Mamá/papá: NO olvides nombrar cada objeto, exagerando su articulación, lento y frente al estudiante.  Es de ayuda dividir las palabras en sílabas con aplausos, por ejemplo. </a:t>
            </a:r>
            <a:endParaRPr lang="es-CL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31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in de eva sanchez en español | Lectura y escritura, Lectura d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45461" y="-893332"/>
            <a:ext cx="6765047" cy="864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63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</TotalTime>
  <Words>143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4</cp:revision>
  <dcterms:created xsi:type="dcterms:W3CDTF">2020-03-30T04:22:39Z</dcterms:created>
  <dcterms:modified xsi:type="dcterms:W3CDTF">2020-04-01T02:38:41Z</dcterms:modified>
</cp:coreProperties>
</file>