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395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81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205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269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2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835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12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960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311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58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690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492FE-B811-4BBD-B95E-0EF4ADB672ED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7F8CB-D6E5-413D-92D8-C314CCBB91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34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Fortalecimiento de músculos </a:t>
            </a:r>
            <a:r>
              <a:rPr lang="es-CL" sz="2000" dirty="0" err="1" smtClean="0">
                <a:latin typeface="+mj-lt"/>
              </a:rPr>
              <a:t>orofaciales</a:t>
            </a:r>
            <a:r>
              <a:rPr lang="es-CL" sz="2000" dirty="0" smtClean="0">
                <a:latin typeface="+mj-lt"/>
              </a:rPr>
              <a:t> para facilitar la articulación del lenguaje expresivo a través de </a:t>
            </a:r>
            <a:r>
              <a:rPr lang="es-CL" sz="2000" dirty="0" err="1" smtClean="0">
                <a:latin typeface="+mj-lt"/>
              </a:rPr>
              <a:t>praxias</a:t>
            </a:r>
            <a:r>
              <a:rPr lang="es-CL" sz="2000" dirty="0" smtClean="0">
                <a:latin typeface="+mj-lt"/>
              </a:rPr>
              <a:t>. </a:t>
            </a:r>
            <a:r>
              <a:rPr lang="es-CL" sz="2000" dirty="0" smtClean="0">
                <a:latin typeface="+mj-lt"/>
              </a:rPr>
              <a:t>(Actividad entregada en la trabajo complementario de la semana anterior).</a:t>
            </a:r>
            <a:endParaRPr lang="es-CL" sz="2000" dirty="0" smtClean="0">
              <a:latin typeface="+mj-lt"/>
            </a:endParaRP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Refuerzo de </a:t>
            </a:r>
            <a:r>
              <a:rPr lang="es-CL" sz="2000" dirty="0" smtClean="0">
                <a:latin typeface="+mj-lt"/>
              </a:rPr>
              <a:t>habilidades </a:t>
            </a:r>
            <a:r>
              <a:rPr lang="es-CL" sz="2000" dirty="0" smtClean="0">
                <a:latin typeface="+mj-lt"/>
              </a:rPr>
              <a:t>de conciencia fonológica, segmentación silábica.</a:t>
            </a:r>
            <a:endParaRPr lang="es-CL" sz="2000" dirty="0" smtClean="0">
              <a:latin typeface="+mj-lt"/>
            </a:endParaRP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Desarrollo de la Inteligibilidad del habla. 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1° básico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38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8" name="Picture 6" descr="Dónde lleva...? Fonema R: Conciencia silábica #Soyvisu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97416" cy="614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32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Segmentación Silábic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9" t="8186" r="9051" b="14039"/>
          <a:stretch/>
        </p:blipFill>
        <p:spPr bwMode="auto">
          <a:xfrm rot="16200000">
            <a:off x="1301701" y="-981367"/>
            <a:ext cx="6577110" cy="889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804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 descr="segmentación silábica prekind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2" t="3742" r="10872" b="5064"/>
          <a:stretch/>
        </p:blipFill>
        <p:spPr bwMode="auto">
          <a:xfrm rot="16200000">
            <a:off x="1480161" y="-1112010"/>
            <a:ext cx="6336703" cy="893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47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Lee y practica su articulación.</a:t>
            </a:r>
            <a:endParaRPr lang="es-CL" dirty="0"/>
          </a:p>
        </p:txBody>
      </p:sp>
      <p:pic>
        <p:nvPicPr>
          <p:cNvPr id="4098" name="Picture 2" descr="DIPTONGOS e HIATOS: la mejor explic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0" t="20111" r="14058" b="59524"/>
          <a:stretch/>
        </p:blipFill>
        <p:spPr bwMode="auto">
          <a:xfrm>
            <a:off x="395536" y="1586687"/>
            <a:ext cx="4852220" cy="198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IPTONGOS e HIATOS: la mejor explic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3" t="62449" r="6490" b="12702"/>
          <a:stretch/>
        </p:blipFill>
        <p:spPr bwMode="auto">
          <a:xfrm>
            <a:off x="2987824" y="4005064"/>
            <a:ext cx="5943600" cy="242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OLOREA TUS DIBUJOS: Laminas con dibujos para aprender palabras y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7426" r="27339" b="27842"/>
          <a:stretch/>
        </p:blipFill>
        <p:spPr bwMode="auto">
          <a:xfrm>
            <a:off x="6084168" y="1647614"/>
            <a:ext cx="1799104" cy="186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dibujos de palabras que empiecen con vocal - Buscar con Google ..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59" r="45875" b="79093"/>
          <a:stretch/>
        </p:blipFill>
        <p:spPr bwMode="auto">
          <a:xfrm>
            <a:off x="683568" y="4005063"/>
            <a:ext cx="1944216" cy="171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519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2811</TotalTime>
  <Words>103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Lee y practica su articulación.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8</cp:revision>
  <dcterms:created xsi:type="dcterms:W3CDTF">2020-03-30T04:22:39Z</dcterms:created>
  <dcterms:modified xsi:type="dcterms:W3CDTF">2020-04-05T03:38:57Z</dcterms:modified>
</cp:coreProperties>
</file>