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2985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89501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797886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67877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24219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11035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131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32504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92198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154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03ABCA-5EB1-4079-857A-A9FDB035A5B4}" type="datetimeFigureOut">
              <a:rPr lang="es-CL" smtClean="0"/>
              <a:t>01-04-2020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51163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03ABCA-5EB1-4079-857A-A9FDB035A5B4}" type="datetimeFigureOut">
              <a:rPr lang="es-CL" smtClean="0"/>
              <a:t>31-03-2020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0ADC9-FC15-4AC5-BB0B-CFE8B341283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76142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899592" y="1439204"/>
            <a:ext cx="7272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u="sng" dirty="0" smtClean="0">
                <a:latin typeface="+mj-lt"/>
              </a:rPr>
              <a:t>Estimados apoderados: </a:t>
            </a:r>
            <a:r>
              <a:rPr lang="es-CL" sz="2000" dirty="0" smtClean="0">
                <a:latin typeface="+mj-lt"/>
              </a:rPr>
              <a:t>se envían las actividades a realizar correspondiente a la semana del</a:t>
            </a: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r>
              <a:rPr lang="es-CL" sz="2000" dirty="0" smtClean="0">
                <a:latin typeface="+mj-lt"/>
              </a:rPr>
              <a:t>Esperando que todos se encuentren bien , se despide afectuosamente 30 de marzo al 3 de abril. Los objetivos terapéuticos  a trabajar son: 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conciencia fonológica: rimas.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Incremento de habilidades de análisis-síntesis.</a:t>
            </a:r>
          </a:p>
          <a:p>
            <a:pPr marL="342900" indent="-342900" algn="just">
              <a:buFontTx/>
              <a:buChar char="-"/>
            </a:pPr>
            <a:r>
              <a:rPr lang="es-CL" sz="2000" dirty="0" smtClean="0">
                <a:latin typeface="+mj-lt"/>
              </a:rPr>
              <a:t>Desarrollo de inteligibilidad </a:t>
            </a:r>
            <a:r>
              <a:rPr lang="es-CL" sz="2000" smtClean="0">
                <a:latin typeface="+mj-lt"/>
              </a:rPr>
              <a:t>del habla.  </a:t>
            </a:r>
            <a:endParaRPr lang="es-CL" sz="2000" dirty="0" smtClean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endParaRPr lang="es-CL" sz="2000" dirty="0">
              <a:latin typeface="+mj-lt"/>
            </a:endParaRPr>
          </a:p>
          <a:p>
            <a:pPr algn="just"/>
            <a:endParaRPr lang="es-CL" sz="2000" dirty="0" smtClean="0">
              <a:latin typeface="+mj-lt"/>
            </a:endParaRPr>
          </a:p>
          <a:p>
            <a:pPr algn="just"/>
            <a:r>
              <a:rPr lang="es-CL" sz="2000" dirty="0">
                <a:latin typeface="+mj-lt"/>
              </a:rPr>
              <a:t>	</a:t>
            </a:r>
            <a:r>
              <a:rPr lang="es-CL" sz="2000" dirty="0" smtClean="0">
                <a:latin typeface="+mj-lt"/>
              </a:rPr>
              <a:t>		</a:t>
            </a:r>
            <a:r>
              <a:rPr lang="es-CL" sz="2000" b="1" dirty="0" err="1" smtClean="0">
                <a:latin typeface="+mj-lt"/>
              </a:rPr>
              <a:t>Valeska</a:t>
            </a:r>
            <a:r>
              <a:rPr lang="es-CL" sz="2000" b="1" dirty="0" smtClean="0">
                <a:latin typeface="+mj-lt"/>
              </a:rPr>
              <a:t> Pinto Acuña </a:t>
            </a:r>
          </a:p>
          <a:p>
            <a:pPr algn="just"/>
            <a:r>
              <a:rPr lang="es-CL" sz="2000" b="1" dirty="0">
                <a:latin typeface="+mj-lt"/>
              </a:rPr>
              <a:t>	</a:t>
            </a:r>
            <a:r>
              <a:rPr lang="es-CL" sz="2000" b="1" dirty="0" smtClean="0">
                <a:latin typeface="+mj-lt"/>
              </a:rPr>
              <a:t>		Fonoaudióloga PIE</a:t>
            </a:r>
            <a:endParaRPr lang="es-CL" sz="2000" b="1" dirty="0">
              <a:latin typeface="+mj-lt"/>
            </a:endParaRPr>
          </a:p>
        </p:txBody>
      </p:sp>
      <p:pic>
        <p:nvPicPr>
          <p:cNvPr id="5" name="Imagen 2" descr="logo rene s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5114"/>
            <a:ext cx="655637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827584" y="332657"/>
            <a:ext cx="35283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Colegio Rene Schneider </a:t>
            </a:r>
          </a:p>
          <a:p>
            <a:r>
              <a:rPr lang="es-CL" sz="1400" dirty="0" smtClean="0"/>
              <a:t>Programa de Integración Escolar</a:t>
            </a:r>
          </a:p>
          <a:p>
            <a:r>
              <a:rPr lang="es-CL" sz="1400" dirty="0" smtClean="0"/>
              <a:t>Fonoaudiología</a:t>
            </a:r>
          </a:p>
          <a:p>
            <a:r>
              <a:rPr lang="es-CL" sz="1400" dirty="0" smtClean="0"/>
              <a:t>Curso: 2° básico</a:t>
            </a:r>
            <a:endParaRPr lang="es-CL" sz="1400" dirty="0"/>
          </a:p>
        </p:txBody>
      </p:sp>
      <p:pic>
        <p:nvPicPr>
          <p:cNvPr id="7" name="Imagen 3" descr="C:\Documents and Settings\Xiken!\Mis documentos\PIE\cormu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7779" y="265114"/>
            <a:ext cx="1032200" cy="643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0679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 rima &quot;segundo grado&quot; - Material de Aprendizaj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1318793" y="-1075726"/>
            <a:ext cx="6525344" cy="8910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52810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ompletar con vocales | Actividades para preescolar, Enseñar las ...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29" b="1772"/>
          <a:stretch/>
        </p:blipFill>
        <p:spPr bwMode="auto">
          <a:xfrm rot="16200000">
            <a:off x="1786099" y="-581038"/>
            <a:ext cx="6577379" cy="8067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 rot="16200000">
            <a:off x="-2370386" y="2991012"/>
            <a:ext cx="61926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¿Cuáles son las VOCALES que faltan en estas palabras? </a:t>
            </a:r>
          </a:p>
          <a:p>
            <a:r>
              <a:rPr lang="es-CL" dirty="0" smtClean="0">
                <a:latin typeface="Comic Sans MS" pitchFamily="66" charset="0"/>
              </a:rPr>
              <a:t>NO olvides repetir las palabras articulando correctamente. </a:t>
            </a:r>
            <a:endParaRPr lang="es-CL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9320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Carteles para estudiar los diptongos - Imagenes Educativa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6" t="14007" r="33653"/>
          <a:stretch/>
        </p:blipFill>
        <p:spPr bwMode="auto">
          <a:xfrm>
            <a:off x="100677" y="1255986"/>
            <a:ext cx="9007827" cy="55573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323528" y="18864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latin typeface="Comic Sans MS" pitchFamily="66" charset="0"/>
              </a:rPr>
              <a:t>Para aquellos estudiantes que poseen dificultades en el Habla (articulación de palabras), practicar la articulación exagerada de las siguientes palabras. </a:t>
            </a:r>
            <a:endParaRPr lang="es-CL" dirty="0">
              <a:latin typeface="Comic Sans MS" pitchFamily="66" charset="0"/>
            </a:endParaRPr>
          </a:p>
        </p:txBody>
      </p:sp>
      <p:sp>
        <p:nvSpPr>
          <p:cNvPr id="5" name="AutoShape 4" descr="ᐈ Fonoaudiologia imágenes de stock, vector simbolo fonoaudiologia ...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6" name="AutoShape 6" descr="ᐈ Fonoaudiologia imágenes de stock, vector simbolo fonoaudiologia ...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7" name="AutoShape 8" descr="ᐈ Fonoaudiologia imágenes de stock, vector simbolo fonoaudiologia ...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sp>
        <p:nvSpPr>
          <p:cNvPr id="8" name="AutoShape 10" descr="ᐈ Fonoaudiologia imágenes de stock, vector simbolo fonoaudiologia ...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2447042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113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</dc:creator>
  <cp:lastModifiedBy>VALE</cp:lastModifiedBy>
  <cp:revision>5</cp:revision>
  <dcterms:created xsi:type="dcterms:W3CDTF">2020-04-01T02:59:17Z</dcterms:created>
  <dcterms:modified xsi:type="dcterms:W3CDTF">2020-04-01T03:51:37Z</dcterms:modified>
</cp:coreProperties>
</file>