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5" r:id="rId4"/>
    <p:sldId id="262" r:id="rId5"/>
    <p:sldId id="266" r:id="rId6"/>
    <p:sldId id="268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298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950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978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787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421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110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13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250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921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154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116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3ABCA-5EB1-4079-857A-A9FDB035A5B4}" type="datetimeFigureOut">
              <a:rPr lang="es-CL" smtClean="0"/>
              <a:t>04-04-2020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614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Refuerzo de </a:t>
            </a:r>
            <a:r>
              <a:rPr lang="es-CL" sz="2000" dirty="0" smtClean="0">
                <a:latin typeface="+mj-lt"/>
              </a:rPr>
              <a:t>conciencia fonológica: </a:t>
            </a:r>
            <a:r>
              <a:rPr lang="es-CL" sz="2000" dirty="0" smtClean="0">
                <a:latin typeface="+mj-lt"/>
              </a:rPr>
              <a:t>segmentación silábica y rimas.</a:t>
            </a:r>
            <a:endParaRPr lang="es-CL" sz="2000" dirty="0" smtClean="0">
              <a:latin typeface="+mj-lt"/>
            </a:endParaRP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habilidades de análisis-síntesis.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Desarrollo de inteligibilidad del habla.  </a:t>
            </a: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Curso: 2° básico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067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PPT - Taller: “Habilidades Metafonológicas ” PowerPoin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2928" cy="625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303748" y="134076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Pinta la cantidad de silabas de cada palabra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4452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Picture 2" descr="LA CAJA MÁGICA DE LA &quot;SEÑO&quot; MERCEDES: HABILIDADES FONOLÓGICA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6" t="8489" r="6540" b="8790"/>
          <a:stretch/>
        </p:blipFill>
        <p:spPr bwMode="auto">
          <a:xfrm rot="16200000">
            <a:off x="1361194" y="-789921"/>
            <a:ext cx="6439393" cy="862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40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Rimas Spanish Rhyming | Actividades de rimas, Palabras que riman 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531550" y="-875365"/>
            <a:ext cx="6215274" cy="848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723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122" name="Picture 2" descr="DIA DE LOS INDIOS 19 DE ABRIL DIBUJOS PARA PINT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357321" y="-773144"/>
            <a:ext cx="6315051" cy="8526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87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Lee y practica su articulación.</a:t>
            </a:r>
            <a:endParaRPr lang="es-CL" dirty="0"/>
          </a:p>
        </p:txBody>
      </p:sp>
      <p:pic>
        <p:nvPicPr>
          <p:cNvPr id="4098" name="Picture 2" descr="DIPTONGOS e HIATOS: la mejor explic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80" t="20111" r="14058" b="59524"/>
          <a:stretch/>
        </p:blipFill>
        <p:spPr bwMode="auto">
          <a:xfrm>
            <a:off x="395536" y="1586687"/>
            <a:ext cx="4852220" cy="1986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IPTONGOS e HIATOS: la mejor explic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3" t="62449" r="6490" b="12702"/>
          <a:stretch/>
        </p:blipFill>
        <p:spPr bwMode="auto">
          <a:xfrm>
            <a:off x="2987824" y="4005064"/>
            <a:ext cx="5943600" cy="242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OLOREA TUS DIBUJOS: Laminas con dibujos para aprender palabras y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27426" r="27339" b="27842"/>
          <a:stretch/>
        </p:blipFill>
        <p:spPr bwMode="auto">
          <a:xfrm>
            <a:off x="6084168" y="1647614"/>
            <a:ext cx="1799104" cy="186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dibujos de palabras que empiecen con vocal - Buscar con Google ..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59" r="45875" b="79093"/>
          <a:stretch/>
        </p:blipFill>
        <p:spPr bwMode="auto">
          <a:xfrm>
            <a:off x="683568" y="4005063"/>
            <a:ext cx="1944216" cy="171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6927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88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Lee y practica su articulación.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8</cp:revision>
  <dcterms:created xsi:type="dcterms:W3CDTF">2020-04-01T02:59:17Z</dcterms:created>
  <dcterms:modified xsi:type="dcterms:W3CDTF">2020-04-05T03:37:50Z</dcterms:modified>
</cp:coreProperties>
</file>