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47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22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45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52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90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667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68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25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16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035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3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F46E-07F8-4041-810C-F52D8AC2AB09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7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conciencia fonológica.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de análisis-síntesis.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la construcción de anunciados. 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4°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88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chas para imprimir de los cuadernillos de letramania pensada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8"/>
          <a:stretch/>
        </p:blipFill>
        <p:spPr bwMode="auto">
          <a:xfrm rot="16200000">
            <a:off x="1727684" y="-423427"/>
            <a:ext cx="6408712" cy="777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 rot="16200000">
            <a:off x="-2598892" y="3039053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latin typeface="Comic Sans MS" pitchFamily="66" charset="0"/>
              </a:rPr>
              <a:t>Descubre y escribe cada palabra uniendo el nombre de ambos dibujos. </a:t>
            </a:r>
            <a:endParaRPr lang="es-CL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1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expresarse con Ro!!!: SÍLABAS LO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3826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11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4" name="Picture 2" descr="Sílabas locas juego para ampliar el vocabulario | Silabas, Jueg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53" y="764704"/>
            <a:ext cx="661557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55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 descr="Sílabas locas juego para ampliar el vocabulario | Silabas, Jueg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286221" cy="515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40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Ordena la frase 5: Construcción de frases - Lectoescritura #Soyvisu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5" t="4075" r="4365" b="4599"/>
          <a:stretch/>
        </p:blipFill>
        <p:spPr bwMode="auto">
          <a:xfrm>
            <a:off x="0" y="173536"/>
            <a:ext cx="9144000" cy="649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02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81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6</cp:revision>
  <dcterms:created xsi:type="dcterms:W3CDTF">2020-04-01T02:15:36Z</dcterms:created>
  <dcterms:modified xsi:type="dcterms:W3CDTF">2020-04-01T03:34:44Z</dcterms:modified>
</cp:coreProperties>
</file>