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247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822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845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52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890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667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668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925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3162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035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F46E-07F8-4041-810C-F52D8AC2AB09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31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1F46E-07F8-4041-810C-F52D8AC2AB09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F3D1C-F5DE-486F-976B-2DAFFE86DE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074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1439204"/>
            <a:ext cx="727280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u="sng" dirty="0" smtClean="0">
                <a:latin typeface="+mj-lt"/>
              </a:rPr>
              <a:t>Estimados apoderados: </a:t>
            </a:r>
            <a:r>
              <a:rPr lang="es-CL" sz="2000" dirty="0" smtClean="0">
                <a:latin typeface="+mj-lt"/>
              </a:rPr>
              <a:t>se envían las actividades a realizar correspondiente a la semana del</a:t>
            </a: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r>
              <a:rPr lang="es-CL" sz="2000" dirty="0" smtClean="0">
                <a:latin typeface="+mj-lt"/>
              </a:rPr>
              <a:t>Esperando que todos se encuentren bien , se despide afectuosamente 30 de marzo al 3 de abril. Los objetivos terapéuticos  a trabajar son: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Incremento de conciencia fonológica.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Incremento de habilidades de análisis-síntesis.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Desarrollo la construcción de anunciados. </a:t>
            </a: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endParaRPr lang="es-CL" sz="2000" dirty="0" smtClean="0">
              <a:latin typeface="+mj-lt"/>
            </a:endParaRPr>
          </a:p>
          <a:p>
            <a:pPr algn="just"/>
            <a:r>
              <a:rPr lang="es-CL" sz="2000" dirty="0">
                <a:latin typeface="+mj-lt"/>
              </a:rPr>
              <a:t>	</a:t>
            </a:r>
            <a:r>
              <a:rPr lang="es-CL" sz="2000" dirty="0" smtClean="0">
                <a:latin typeface="+mj-lt"/>
              </a:rPr>
              <a:t>		</a:t>
            </a:r>
            <a:r>
              <a:rPr lang="es-CL" sz="2000" b="1" dirty="0" err="1" smtClean="0">
                <a:latin typeface="+mj-lt"/>
              </a:rPr>
              <a:t>Valeska</a:t>
            </a:r>
            <a:r>
              <a:rPr lang="es-CL" sz="2000" b="1" dirty="0" smtClean="0">
                <a:latin typeface="+mj-lt"/>
              </a:rPr>
              <a:t> Pinto Acuña </a:t>
            </a:r>
          </a:p>
          <a:p>
            <a:pPr algn="just"/>
            <a:r>
              <a:rPr lang="es-CL" sz="2000" b="1" dirty="0">
                <a:latin typeface="+mj-lt"/>
              </a:rPr>
              <a:t>	</a:t>
            </a:r>
            <a:r>
              <a:rPr lang="es-CL" sz="2000" b="1" dirty="0" smtClean="0">
                <a:latin typeface="+mj-lt"/>
              </a:rPr>
              <a:t>		Fonoaudióloga PIE</a:t>
            </a:r>
            <a:endParaRPr lang="es-CL" sz="2000" b="1" dirty="0">
              <a:latin typeface="+mj-lt"/>
            </a:endParaRPr>
          </a:p>
        </p:txBody>
      </p:sp>
      <p:pic>
        <p:nvPicPr>
          <p:cNvPr id="5" name="Imagen 2" descr="logo rene 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5114"/>
            <a:ext cx="65563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827584" y="332657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Colegio Rene Schneider </a:t>
            </a:r>
          </a:p>
          <a:p>
            <a:r>
              <a:rPr lang="es-CL" sz="1400" dirty="0" smtClean="0"/>
              <a:t>Programa de Integración Escolar</a:t>
            </a:r>
          </a:p>
          <a:p>
            <a:r>
              <a:rPr lang="es-CL" sz="1400" dirty="0" smtClean="0"/>
              <a:t>Fonoaudiología</a:t>
            </a:r>
          </a:p>
          <a:p>
            <a:r>
              <a:rPr lang="es-CL" sz="1400" dirty="0" smtClean="0"/>
              <a:t>Curso: 4° básico</a:t>
            </a:r>
            <a:endParaRPr lang="es-CL" sz="1400" dirty="0"/>
          </a:p>
        </p:txBody>
      </p:sp>
      <p:pic>
        <p:nvPicPr>
          <p:cNvPr id="7" name="Imagen 3" descr="C:\Documents and Settings\Xiken!\Mis documentos\PIE\cormu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79" y="265114"/>
            <a:ext cx="1032200" cy="64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388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ichas para imprimir de los cuadernillos de letramania pensada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68"/>
          <a:stretch/>
        </p:blipFill>
        <p:spPr bwMode="auto">
          <a:xfrm rot="16200000">
            <a:off x="1727684" y="-423427"/>
            <a:ext cx="6408712" cy="7776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 rot="16200000">
            <a:off x="-2598892" y="3039053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>
                <a:latin typeface="Comic Sans MS" pitchFamily="66" charset="0"/>
              </a:rPr>
              <a:t>Descubre y escribe cada palabra uniendo el nombre de ambos dibujos. </a:t>
            </a:r>
            <a:endParaRPr lang="es-CL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315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 expresarse con Ro!!!: SÍLABAS LOC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838262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112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3074" name="Picture 2" descr="Sílabas locas juego para ampliar el vocabulario | Silabas, Juego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553" y="764704"/>
            <a:ext cx="6615575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551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6146" name="Picture 2" descr="Sílabas locas juego para ampliar el vocabulario | Silabas, Juego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7286221" cy="515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402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Ordena la frase 5: Construcción de frases - Lectoescritura #Soyvisu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5" t="4075" r="4365" b="4599"/>
          <a:stretch/>
        </p:blipFill>
        <p:spPr bwMode="auto">
          <a:xfrm>
            <a:off x="0" y="173536"/>
            <a:ext cx="9144000" cy="6495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2028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81</Words>
  <Application>Microsoft Office PowerPoint</Application>
  <PresentationFormat>Presentación en pantalla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</dc:creator>
  <cp:lastModifiedBy>VALE</cp:lastModifiedBy>
  <cp:revision>6</cp:revision>
  <dcterms:created xsi:type="dcterms:W3CDTF">2020-04-01T02:15:36Z</dcterms:created>
  <dcterms:modified xsi:type="dcterms:W3CDTF">2020-04-01T03:34:44Z</dcterms:modified>
</cp:coreProperties>
</file>