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7" r:id="rId3"/>
    <p:sldId id="268" r:id="rId4"/>
    <p:sldId id="270" r:id="rId5"/>
    <p:sldId id="271" r:id="rId6"/>
    <p:sldId id="272" r:id="rId7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11F46E-07F8-4041-810C-F52D8AC2AB09}" type="datetimeFigureOut">
              <a:rPr lang="es-CL" smtClean="0"/>
              <a:t>04-04-2020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F3D1C-F5DE-486F-976B-2DAFFE86DE8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424746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11F46E-07F8-4041-810C-F52D8AC2AB09}" type="datetimeFigureOut">
              <a:rPr lang="es-CL" smtClean="0"/>
              <a:t>04-04-2020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F3D1C-F5DE-486F-976B-2DAFFE86DE8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182244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11F46E-07F8-4041-810C-F52D8AC2AB09}" type="datetimeFigureOut">
              <a:rPr lang="es-CL" smtClean="0"/>
              <a:t>04-04-2020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F3D1C-F5DE-486F-976B-2DAFFE86DE8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984566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11F46E-07F8-4041-810C-F52D8AC2AB09}" type="datetimeFigureOut">
              <a:rPr lang="es-CL" smtClean="0"/>
              <a:t>04-04-2020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F3D1C-F5DE-486F-976B-2DAFFE86DE8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35238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11F46E-07F8-4041-810C-F52D8AC2AB09}" type="datetimeFigureOut">
              <a:rPr lang="es-CL" smtClean="0"/>
              <a:t>04-04-2020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F3D1C-F5DE-486F-976B-2DAFFE86DE8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389041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11F46E-07F8-4041-810C-F52D8AC2AB09}" type="datetimeFigureOut">
              <a:rPr lang="es-CL" smtClean="0"/>
              <a:t>04-04-2020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F3D1C-F5DE-486F-976B-2DAFFE86DE8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566762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11F46E-07F8-4041-810C-F52D8AC2AB09}" type="datetimeFigureOut">
              <a:rPr lang="es-CL" smtClean="0"/>
              <a:t>04-04-2020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F3D1C-F5DE-486F-976B-2DAFFE86DE8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966847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11F46E-07F8-4041-810C-F52D8AC2AB09}" type="datetimeFigureOut">
              <a:rPr lang="es-CL" smtClean="0"/>
              <a:t>04-04-2020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F3D1C-F5DE-486F-976B-2DAFFE86DE8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192531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11F46E-07F8-4041-810C-F52D8AC2AB09}" type="datetimeFigureOut">
              <a:rPr lang="es-CL" smtClean="0"/>
              <a:t>04-04-2020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F3D1C-F5DE-486F-976B-2DAFFE86DE8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631625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11F46E-07F8-4041-810C-F52D8AC2AB09}" type="datetimeFigureOut">
              <a:rPr lang="es-CL" smtClean="0"/>
              <a:t>04-04-2020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F3D1C-F5DE-486F-976B-2DAFFE86DE8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003567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11F46E-07F8-4041-810C-F52D8AC2AB09}" type="datetimeFigureOut">
              <a:rPr lang="es-CL" smtClean="0"/>
              <a:t>04-04-2020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F3D1C-F5DE-486F-976B-2DAFFE86DE8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343114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11F46E-07F8-4041-810C-F52D8AC2AB09}" type="datetimeFigureOut">
              <a:rPr lang="es-CL" smtClean="0"/>
              <a:t>04-04-2020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1F3D1C-F5DE-486F-976B-2DAFFE86DE8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207410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899592" y="1439204"/>
            <a:ext cx="7272808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L" sz="2000" u="sng" dirty="0" smtClean="0">
                <a:latin typeface="+mj-lt"/>
              </a:rPr>
              <a:t>Estimados apoderados: </a:t>
            </a:r>
            <a:r>
              <a:rPr lang="es-CL" sz="2000" dirty="0" smtClean="0">
                <a:latin typeface="+mj-lt"/>
              </a:rPr>
              <a:t>se envían las actividades a realizar correspondiente a la semana del</a:t>
            </a:r>
          </a:p>
          <a:p>
            <a:pPr algn="just"/>
            <a:endParaRPr lang="es-CL" sz="2000" dirty="0">
              <a:latin typeface="+mj-lt"/>
            </a:endParaRPr>
          </a:p>
          <a:p>
            <a:pPr algn="just"/>
            <a:r>
              <a:rPr lang="es-CL" sz="2000" dirty="0" smtClean="0">
                <a:latin typeface="+mj-lt"/>
              </a:rPr>
              <a:t>Esperando que todos se encuentren bien , se despide afectuosamente 30 de marzo al 3 de abril. Los objetivos terapéuticos  a trabajar son: </a:t>
            </a:r>
          </a:p>
          <a:p>
            <a:pPr marL="342900" indent="-342900" algn="just">
              <a:buFontTx/>
              <a:buChar char="-"/>
            </a:pPr>
            <a:r>
              <a:rPr lang="es-CL" sz="2000" dirty="0" smtClean="0">
                <a:latin typeface="+mj-lt"/>
              </a:rPr>
              <a:t>Incremento de conciencia </a:t>
            </a:r>
            <a:r>
              <a:rPr lang="es-CL" sz="2000" dirty="0" err="1" smtClean="0">
                <a:latin typeface="+mj-lt"/>
              </a:rPr>
              <a:t>fonemica</a:t>
            </a:r>
            <a:r>
              <a:rPr lang="es-CL" sz="2000" dirty="0" smtClean="0">
                <a:latin typeface="+mj-lt"/>
              </a:rPr>
              <a:t>.</a:t>
            </a:r>
            <a:endParaRPr lang="es-CL" sz="2000" dirty="0" smtClean="0">
              <a:latin typeface="+mj-lt"/>
            </a:endParaRPr>
          </a:p>
          <a:p>
            <a:pPr marL="342900" indent="-342900" algn="just">
              <a:buFontTx/>
              <a:buChar char="-"/>
            </a:pPr>
            <a:r>
              <a:rPr lang="es-CL" sz="2000" dirty="0" smtClean="0">
                <a:latin typeface="+mj-lt"/>
              </a:rPr>
              <a:t>Incremento de habilidades de análisis-síntesis. </a:t>
            </a:r>
          </a:p>
          <a:p>
            <a:pPr marL="342900" indent="-342900" algn="just">
              <a:buFontTx/>
              <a:buChar char="-"/>
            </a:pPr>
            <a:r>
              <a:rPr lang="es-CL" sz="2000" dirty="0" smtClean="0">
                <a:latin typeface="+mj-lt"/>
              </a:rPr>
              <a:t>Desarrollo la construcción de </a:t>
            </a:r>
            <a:r>
              <a:rPr lang="es-CL" sz="2000" dirty="0" smtClean="0">
                <a:latin typeface="+mj-lt"/>
              </a:rPr>
              <a:t>anunciados</a:t>
            </a:r>
          </a:p>
          <a:p>
            <a:pPr marL="342900" indent="-342900" algn="just">
              <a:buFontTx/>
              <a:buChar char="-"/>
            </a:pPr>
            <a:r>
              <a:rPr lang="es-CL" sz="2000" dirty="0" smtClean="0">
                <a:latin typeface="+mj-lt"/>
              </a:rPr>
              <a:t>Desarrollo de conciencia pragmática</a:t>
            </a:r>
            <a:r>
              <a:rPr lang="es-CL" sz="2000" dirty="0" smtClean="0">
                <a:latin typeface="+mj-lt"/>
              </a:rPr>
              <a:t>. </a:t>
            </a:r>
            <a:endParaRPr lang="es-CL" sz="2000" dirty="0" smtClean="0">
              <a:latin typeface="+mj-lt"/>
            </a:endParaRPr>
          </a:p>
          <a:p>
            <a:pPr algn="just"/>
            <a:endParaRPr lang="es-CL" sz="2000" dirty="0">
              <a:latin typeface="+mj-lt"/>
            </a:endParaRPr>
          </a:p>
          <a:p>
            <a:pPr algn="just"/>
            <a:endParaRPr lang="es-CL" sz="2000" dirty="0" smtClean="0">
              <a:latin typeface="+mj-lt"/>
            </a:endParaRPr>
          </a:p>
          <a:p>
            <a:pPr algn="just"/>
            <a:r>
              <a:rPr lang="es-CL" sz="2000" dirty="0">
                <a:latin typeface="+mj-lt"/>
              </a:rPr>
              <a:t>	</a:t>
            </a:r>
            <a:r>
              <a:rPr lang="es-CL" sz="2000" dirty="0" smtClean="0">
                <a:latin typeface="+mj-lt"/>
              </a:rPr>
              <a:t>		</a:t>
            </a:r>
            <a:r>
              <a:rPr lang="es-CL" sz="2000" b="1" dirty="0" err="1" smtClean="0">
                <a:latin typeface="+mj-lt"/>
              </a:rPr>
              <a:t>Valeska</a:t>
            </a:r>
            <a:r>
              <a:rPr lang="es-CL" sz="2000" b="1" dirty="0" smtClean="0">
                <a:latin typeface="+mj-lt"/>
              </a:rPr>
              <a:t> Pinto Acuña </a:t>
            </a:r>
          </a:p>
          <a:p>
            <a:pPr algn="just"/>
            <a:r>
              <a:rPr lang="es-CL" sz="2000" b="1" dirty="0">
                <a:latin typeface="+mj-lt"/>
              </a:rPr>
              <a:t>	</a:t>
            </a:r>
            <a:r>
              <a:rPr lang="es-CL" sz="2000" b="1" dirty="0" smtClean="0">
                <a:latin typeface="+mj-lt"/>
              </a:rPr>
              <a:t>		Fonoaudióloga PIE</a:t>
            </a:r>
            <a:endParaRPr lang="es-CL" sz="2000" b="1" dirty="0">
              <a:latin typeface="+mj-lt"/>
            </a:endParaRPr>
          </a:p>
        </p:txBody>
      </p:sp>
      <p:pic>
        <p:nvPicPr>
          <p:cNvPr id="5" name="Imagen 2" descr="logo rene sch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265114"/>
            <a:ext cx="655637" cy="78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5 CuadroTexto"/>
          <p:cNvSpPr txBox="1"/>
          <p:nvPr/>
        </p:nvSpPr>
        <p:spPr>
          <a:xfrm>
            <a:off x="827584" y="332657"/>
            <a:ext cx="352839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1400" dirty="0" smtClean="0"/>
              <a:t>Colegio Rene Schneider </a:t>
            </a:r>
          </a:p>
          <a:p>
            <a:r>
              <a:rPr lang="es-CL" sz="1400" dirty="0" smtClean="0"/>
              <a:t>Programa de Integración Escolar</a:t>
            </a:r>
          </a:p>
          <a:p>
            <a:r>
              <a:rPr lang="es-CL" sz="1400" dirty="0" smtClean="0"/>
              <a:t>Fonoaudiología</a:t>
            </a:r>
          </a:p>
          <a:p>
            <a:r>
              <a:rPr lang="es-CL" sz="1400" dirty="0" smtClean="0"/>
              <a:t>Curso: 4° básico</a:t>
            </a:r>
            <a:endParaRPr lang="es-CL" sz="1400" dirty="0"/>
          </a:p>
        </p:txBody>
      </p:sp>
      <p:pic>
        <p:nvPicPr>
          <p:cNvPr id="7" name="Imagen 3" descr="C:\Documents and Settings\Xiken!\Mis documentos\PIE\cormun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17779" y="265114"/>
            <a:ext cx="1032200" cy="6436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938852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72303" y="116632"/>
            <a:ext cx="8229600" cy="1143000"/>
          </a:xfrm>
        </p:spPr>
        <p:txBody>
          <a:bodyPr/>
          <a:lstStyle/>
          <a:p>
            <a:r>
              <a:rPr lang="es-CL" dirty="0" smtClean="0"/>
              <a:t>Ordena las palabras. 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CL"/>
          </a:p>
        </p:txBody>
      </p:sp>
      <p:pic>
        <p:nvPicPr>
          <p:cNvPr id="4" name="Picture 2" descr="ACTIVIDADES LECTOESCRITURA ORDENAMOS SÍLABAS PARA FORMAR PALABRAS 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711" y="1124744"/>
            <a:ext cx="8898785" cy="55446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600066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CL"/>
          </a:p>
        </p:txBody>
      </p:sp>
      <p:pic>
        <p:nvPicPr>
          <p:cNvPr id="2052" name="Picture 4" descr="ORDENA LA PALABRA en 2020 | Lectoescritura, Ordenador, Palabras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82" t="3971" r="4115" b="6273"/>
          <a:stretch/>
        </p:blipFill>
        <p:spPr bwMode="auto">
          <a:xfrm rot="16200000">
            <a:off x="1387926" y="-875757"/>
            <a:ext cx="6296142" cy="85689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847789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6" name="Picture 4" descr="140 tarjetas para trabajar la pragmática del lenguaje -Orientacion 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06855" y="188640"/>
            <a:ext cx="5213617" cy="65080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107504" y="936779"/>
            <a:ext cx="3960440" cy="2506290"/>
          </a:xfrm>
        </p:spPr>
        <p:txBody>
          <a:bodyPr>
            <a:noAutofit/>
          </a:bodyPr>
          <a:lstStyle/>
          <a:p>
            <a:r>
              <a:rPr lang="es-CL" sz="3200" dirty="0" smtClean="0"/>
              <a:t>Ve cada imagen y responde con una oración completa</a:t>
            </a:r>
            <a:br>
              <a:rPr lang="es-CL" sz="3200" dirty="0" smtClean="0"/>
            </a:br>
            <a:r>
              <a:rPr lang="es-CL" sz="3200" dirty="0" smtClean="0"/>
              <a:t>(NO es necesario escribir)</a:t>
            </a:r>
            <a:endParaRPr lang="es-CL" sz="3200" dirty="0"/>
          </a:p>
        </p:txBody>
      </p:sp>
      <p:sp>
        <p:nvSpPr>
          <p:cNvPr id="4" name="AutoShape 6" descr="niños pensando dibujo - Buscar con Google | Dibujos para niños ...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L"/>
          </a:p>
        </p:txBody>
      </p:sp>
      <p:sp>
        <p:nvSpPr>
          <p:cNvPr id="5" name="AutoShape 8" descr="niños pensando dibujo - Buscar con Google | Dibujos para niños ...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L"/>
          </a:p>
        </p:txBody>
      </p:sp>
      <p:sp>
        <p:nvSpPr>
          <p:cNvPr id="7" name="AutoShape 10" descr="niños pensando dibujo - Buscar con Google | Dibujos para niños ...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L"/>
          </a:p>
        </p:txBody>
      </p:sp>
      <p:pic>
        <p:nvPicPr>
          <p:cNvPr id="6146" name="Picture 2" descr="niños pensando dibujo - Buscar con Google | Dibujos para niños ...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5175" y="4077072"/>
            <a:ext cx="2286000" cy="20002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626837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140 tarjetas para trabajar la pragmática del lenguaje -Orientacion 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9912" y="173492"/>
            <a:ext cx="4942111" cy="66845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1 Título"/>
          <p:cNvSpPr txBox="1">
            <a:spLocks/>
          </p:cNvSpPr>
          <p:nvPr/>
        </p:nvSpPr>
        <p:spPr>
          <a:xfrm>
            <a:off x="107504" y="936779"/>
            <a:ext cx="3960440" cy="250629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3200" smtClean="0"/>
              <a:t>Ve cada imagen y responde con una oración completa</a:t>
            </a:r>
            <a:br>
              <a:rPr lang="es-CL" sz="3200" smtClean="0"/>
            </a:br>
            <a:r>
              <a:rPr lang="es-CL" sz="3200" smtClean="0"/>
              <a:t>(NO es necesario escribir)</a:t>
            </a:r>
            <a:endParaRPr lang="es-CL" sz="3200" dirty="0"/>
          </a:p>
        </p:txBody>
      </p:sp>
      <p:pic>
        <p:nvPicPr>
          <p:cNvPr id="6" name="Picture 2" descr="niños pensando dibujo - Buscar con Google | Dibujos para niños ...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5175" y="4077072"/>
            <a:ext cx="2286000" cy="20002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656594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s-CL" sz="3600" dirty="0" smtClean="0"/>
              <a:t>Identifica cada emoción y en que momento las haz sentido. </a:t>
            </a:r>
            <a:endParaRPr lang="es-CL" sz="36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CL"/>
          </a:p>
        </p:txBody>
      </p:sp>
      <p:pic>
        <p:nvPicPr>
          <p:cNvPr id="2050" name="Picture 2" descr="Manejo de las emociones y sentimientos de los niños | Aprendo y Educ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525661"/>
            <a:ext cx="8468884" cy="51436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8551608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149</TotalTime>
  <Words>106</Words>
  <Application>Microsoft Office PowerPoint</Application>
  <PresentationFormat>Presentación en pantalla (4:3)</PresentationFormat>
  <Paragraphs>19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7" baseType="lpstr">
      <vt:lpstr>Tema de Office</vt:lpstr>
      <vt:lpstr>Presentación de PowerPoint</vt:lpstr>
      <vt:lpstr>Ordena las palabras. </vt:lpstr>
      <vt:lpstr>Presentación de PowerPoint</vt:lpstr>
      <vt:lpstr>Ve cada imagen y responde con una oración completa (NO es necesario escribir)</vt:lpstr>
      <vt:lpstr>Presentación de PowerPoint</vt:lpstr>
      <vt:lpstr>Identifica cada emoción y en que momento las haz sentido.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VALE</dc:creator>
  <cp:lastModifiedBy>VALE</cp:lastModifiedBy>
  <cp:revision>9</cp:revision>
  <dcterms:created xsi:type="dcterms:W3CDTF">2020-04-01T02:15:36Z</dcterms:created>
  <dcterms:modified xsi:type="dcterms:W3CDTF">2020-04-05T04:49:38Z</dcterms:modified>
</cp:coreProperties>
</file>