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232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3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8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2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7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93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06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4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86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48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7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A458-249D-4EBB-8493-8D87BACDCEEC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516B-F3AF-40B7-84E8-A82D394FCB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188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conciencia fonológica.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de análisis-síntesis. </a:t>
            </a: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7°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05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Ordenamos palabras para formar oraciones -Orientacion Anduj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7725"/>
            <a:ext cx="8987069" cy="647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53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Ordenamos palabras para formar oraciones -Orientacion Anduj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937"/>
            <a:ext cx="9144000" cy="678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55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Encuentre la palabra intrusa, ordena el resto de palabras y form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" y="404664"/>
            <a:ext cx="908901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22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 descr="ORDENA PÁRRAFOS. 2 TAREAS DE COMPRENSIÓN LECTORA - Aula 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5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236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63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2</cp:revision>
  <dcterms:created xsi:type="dcterms:W3CDTF">2020-04-01T03:52:28Z</dcterms:created>
  <dcterms:modified xsi:type="dcterms:W3CDTF">2020-04-01T04:27:24Z</dcterms:modified>
</cp:coreProperties>
</file>