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63" r:id="rId5"/>
    <p:sldId id="265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A458-249D-4EBB-8493-8D87BACDCEEC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516B-F3AF-40B7-84E8-A82D394FCB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2322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A458-249D-4EBB-8493-8D87BACDCEEC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516B-F3AF-40B7-84E8-A82D394FCB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431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A458-249D-4EBB-8493-8D87BACDCEEC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516B-F3AF-40B7-84E8-A82D394FCB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684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A458-249D-4EBB-8493-8D87BACDCEEC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516B-F3AF-40B7-84E8-A82D394FCB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3265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A458-249D-4EBB-8493-8D87BACDCEEC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516B-F3AF-40B7-84E8-A82D394FCB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376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A458-249D-4EBB-8493-8D87BACDCEEC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516B-F3AF-40B7-84E8-A82D394FCB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2938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A458-249D-4EBB-8493-8D87BACDCEEC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516B-F3AF-40B7-84E8-A82D394FCB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4062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A458-249D-4EBB-8493-8D87BACDCEEC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516B-F3AF-40B7-84E8-A82D394FCB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640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A458-249D-4EBB-8493-8D87BACDCEEC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516B-F3AF-40B7-84E8-A82D394FCB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869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A458-249D-4EBB-8493-8D87BACDCEEC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516B-F3AF-40B7-84E8-A82D394FCB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1487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A458-249D-4EBB-8493-8D87BACDCEEC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516B-F3AF-40B7-84E8-A82D394FCB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975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BA458-249D-4EBB-8493-8D87BACDCEEC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B516B-F3AF-40B7-84E8-A82D394FCB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188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1439204"/>
            <a:ext cx="727280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u="sng" dirty="0" smtClean="0">
                <a:latin typeface="+mj-lt"/>
              </a:rPr>
              <a:t>Estimados apoderados: </a:t>
            </a:r>
            <a:r>
              <a:rPr lang="es-CL" sz="2000" dirty="0" smtClean="0">
                <a:latin typeface="+mj-lt"/>
              </a:rPr>
              <a:t>se envían las actividades a realizar correspondiente a la semana del</a:t>
            </a:r>
          </a:p>
          <a:p>
            <a:pPr algn="just"/>
            <a:endParaRPr lang="es-CL" sz="2000" dirty="0">
              <a:latin typeface="+mj-lt"/>
            </a:endParaRPr>
          </a:p>
          <a:p>
            <a:pPr algn="just"/>
            <a:r>
              <a:rPr lang="es-CL" sz="2000" dirty="0" smtClean="0">
                <a:latin typeface="+mj-lt"/>
              </a:rPr>
              <a:t>Esperando que todos se encuentren bien , se despide afectuosamente 30 de marzo al 3 de abril. Los objetivos terapéuticos  a trabajar son: 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Incremento de conciencia </a:t>
            </a:r>
            <a:r>
              <a:rPr lang="es-CL" sz="2000" dirty="0" smtClean="0">
                <a:latin typeface="+mj-lt"/>
              </a:rPr>
              <a:t>semántica: sinónimos-antónimos.</a:t>
            </a:r>
            <a:endParaRPr lang="es-CL" sz="2000" dirty="0" smtClean="0">
              <a:latin typeface="+mj-lt"/>
            </a:endParaRP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Incremento de habilidades </a:t>
            </a:r>
            <a:r>
              <a:rPr lang="es-CL" sz="2000" dirty="0" smtClean="0">
                <a:latin typeface="+mj-lt"/>
              </a:rPr>
              <a:t>pragmáticas. </a:t>
            </a:r>
            <a:endParaRPr lang="es-CL" sz="2000" dirty="0" smtClean="0">
              <a:latin typeface="+mj-lt"/>
            </a:endParaRPr>
          </a:p>
          <a:p>
            <a:pPr algn="just"/>
            <a:endParaRPr lang="es-CL" sz="2000" dirty="0" smtClean="0">
              <a:latin typeface="+mj-lt"/>
            </a:endParaRPr>
          </a:p>
          <a:p>
            <a:pPr algn="just"/>
            <a:endParaRPr lang="es-CL" sz="2000" dirty="0">
              <a:latin typeface="+mj-lt"/>
            </a:endParaRPr>
          </a:p>
          <a:p>
            <a:pPr algn="just"/>
            <a:endParaRPr lang="es-CL" sz="2000" dirty="0" smtClean="0">
              <a:latin typeface="+mj-lt"/>
            </a:endParaRPr>
          </a:p>
          <a:p>
            <a:pPr algn="just"/>
            <a:r>
              <a:rPr lang="es-CL" sz="2000" dirty="0">
                <a:latin typeface="+mj-lt"/>
              </a:rPr>
              <a:t>	</a:t>
            </a:r>
            <a:r>
              <a:rPr lang="es-CL" sz="2000" dirty="0" smtClean="0">
                <a:latin typeface="+mj-lt"/>
              </a:rPr>
              <a:t>		</a:t>
            </a:r>
            <a:r>
              <a:rPr lang="es-CL" sz="2000" b="1" dirty="0" err="1" smtClean="0">
                <a:latin typeface="+mj-lt"/>
              </a:rPr>
              <a:t>Valeska</a:t>
            </a:r>
            <a:r>
              <a:rPr lang="es-CL" sz="2000" b="1" dirty="0" smtClean="0">
                <a:latin typeface="+mj-lt"/>
              </a:rPr>
              <a:t> Pinto Acuña </a:t>
            </a:r>
          </a:p>
          <a:p>
            <a:pPr algn="just"/>
            <a:r>
              <a:rPr lang="es-CL" sz="2000" b="1" dirty="0">
                <a:latin typeface="+mj-lt"/>
              </a:rPr>
              <a:t>	</a:t>
            </a:r>
            <a:r>
              <a:rPr lang="es-CL" sz="2000" b="1" dirty="0" smtClean="0">
                <a:latin typeface="+mj-lt"/>
              </a:rPr>
              <a:t>		Fonoaudióloga PIE</a:t>
            </a:r>
            <a:endParaRPr lang="es-CL" sz="2000" b="1" dirty="0">
              <a:latin typeface="+mj-lt"/>
            </a:endParaRPr>
          </a:p>
        </p:txBody>
      </p:sp>
      <p:pic>
        <p:nvPicPr>
          <p:cNvPr id="5" name="Imagen 2" descr="logo rene s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5114"/>
            <a:ext cx="655637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827584" y="332657"/>
            <a:ext cx="3528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Colegio Rene Schneider </a:t>
            </a:r>
          </a:p>
          <a:p>
            <a:r>
              <a:rPr lang="es-CL" sz="1400" dirty="0" smtClean="0"/>
              <a:t>Programa de Integración Escolar</a:t>
            </a:r>
          </a:p>
          <a:p>
            <a:r>
              <a:rPr lang="es-CL" sz="1400" dirty="0" smtClean="0"/>
              <a:t>Fonoaudiología</a:t>
            </a:r>
          </a:p>
          <a:p>
            <a:r>
              <a:rPr lang="es-CL" sz="1400" dirty="0" smtClean="0"/>
              <a:t>Curso: 7° básico</a:t>
            </a:r>
            <a:endParaRPr lang="es-CL" sz="1400" dirty="0"/>
          </a:p>
        </p:txBody>
      </p:sp>
      <p:pic>
        <p:nvPicPr>
          <p:cNvPr id="7" name="Imagen 3" descr="C:\Documents and Settings\Xiken!\Mis documentos\PIE\cormu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779" y="265114"/>
            <a:ext cx="1032200" cy="643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3050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inónimos y antónimos 3er grado - Material de Aprendizaj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30603"/>
            <a:ext cx="9042637" cy="6610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5240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098" name="Picture 2" descr="Sinonimos antonimos | Sinónimos y antónimos, Sinonimos para niñ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2"/>
          <a:stretch/>
        </p:blipFill>
        <p:spPr bwMode="auto">
          <a:xfrm rot="16200000">
            <a:off x="1327325" y="-959174"/>
            <a:ext cx="6480719" cy="863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1539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Vocabulario de EMOCIONES y SENTIMIENTOS en Inglés: Imagenes y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6357433" cy="6453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6804248" y="620688"/>
            <a:ext cx="2194121" cy="2506290"/>
          </a:xfrm>
        </p:spPr>
        <p:txBody>
          <a:bodyPr>
            <a:noAutofit/>
          </a:bodyPr>
          <a:lstStyle/>
          <a:p>
            <a:r>
              <a:rPr lang="es-CL" sz="2400" dirty="0" smtClean="0"/>
              <a:t>¿Qué crees tú que sucede con cada persona?</a:t>
            </a:r>
            <a:br>
              <a:rPr lang="es-CL" sz="2400" dirty="0" smtClean="0"/>
            </a:br>
            <a:r>
              <a:rPr lang="es-CL" sz="2400" dirty="0" smtClean="0"/>
              <a:t>¿Qué emoción tendrán?</a:t>
            </a:r>
            <a:endParaRPr lang="es-CL" sz="2400" dirty="0"/>
          </a:p>
        </p:txBody>
      </p:sp>
      <p:pic>
        <p:nvPicPr>
          <p:cNvPr id="3076" name="Picture 4" descr="Niños Pensando Vectores, Ilustraciones Y Gráficos - 123R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516636"/>
            <a:ext cx="1656184" cy="1507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822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6146" name="Picture 2" descr="Lenguaje figura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577725" y="1089893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3059832" y="836712"/>
            <a:ext cx="864096" cy="223224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6148" name="Picture 4" descr="Lenguaje figurado: ejemplos y significa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724262" y="1260659"/>
            <a:ext cx="6312245" cy="445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7452320" y="836712"/>
            <a:ext cx="864096" cy="223224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82525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74</Words>
  <Application>Microsoft Office PowerPoint</Application>
  <PresentationFormat>Presentación en pantalla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¿Qué crees tú que sucede con cada persona? ¿Qué emoción tendrán?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</dc:creator>
  <cp:lastModifiedBy>VALE</cp:lastModifiedBy>
  <cp:revision>6</cp:revision>
  <dcterms:created xsi:type="dcterms:W3CDTF">2020-04-01T03:52:28Z</dcterms:created>
  <dcterms:modified xsi:type="dcterms:W3CDTF">2020-04-05T04:48:58Z</dcterms:modified>
</cp:coreProperties>
</file>