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306" r:id="rId4"/>
    <p:sldId id="258" r:id="rId5"/>
    <p:sldId id="307" r:id="rId6"/>
    <p:sldId id="308" r:id="rId7"/>
    <p:sldId id="259" r:id="rId8"/>
    <p:sldId id="309" r:id="rId9"/>
    <p:sldId id="311" r:id="rId10"/>
    <p:sldId id="260" r:id="rId11"/>
    <p:sldId id="310" r:id="rId12"/>
    <p:sldId id="268" r:id="rId13"/>
    <p:sldId id="275" r:id="rId14"/>
    <p:sldId id="277" r:id="rId15"/>
  </p:sldIdLst>
  <p:sldSz cx="9144000" cy="5143500" type="screen16x9"/>
  <p:notesSz cx="6858000" cy="9144000"/>
  <p:embeddedFontLst>
    <p:embeddedFont>
      <p:font typeface="Bellota Text" panose="020B0604020202020204" charset="0"/>
      <p:regular r:id="rId17"/>
      <p:bold r:id="rId18"/>
      <p:italic r:id="rId19"/>
      <p:boldItalic r:id="rId20"/>
    </p:embeddedFont>
    <p:embeddedFont>
      <p:font typeface="Bellota Text Light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tamaran" panose="020B0604020202020204" charset="0"/>
      <p:regular r:id="rId29"/>
      <p:bold r:id="rId30"/>
    </p:embeddedFont>
    <p:embeddedFont>
      <p:font typeface="Catamaran ExtraBold" panose="020B0604020202020204" charset="0"/>
      <p:bold r:id="rId31"/>
    </p:embeddedFont>
    <p:embeddedFont>
      <p:font typeface="Curlz MT" panose="04040404050702020202" pitchFamily="82" charset="0"/>
      <p:regular r:id="rId32"/>
    </p:embeddedFont>
    <p:embeddedFont>
      <p:font typeface="David" panose="020E0502060401010101" pitchFamily="34" charset="-79"/>
      <p:regular r:id="rId33"/>
      <p:bold r:id="rId34"/>
    </p:embeddedFont>
    <p:embeddedFont>
      <p:font typeface="French Script MT" panose="03020402040607040605" pitchFamily="66" charset="0"/>
      <p:regular r:id="rId35"/>
    </p:embeddedFont>
    <p:embeddedFont>
      <p:font typeface="Gabriola" panose="04040605051002020D02" pitchFamily="82" charset="0"/>
      <p:regular r:id="rId36"/>
    </p:embeddedFont>
    <p:embeddedFont>
      <p:font typeface="Gloucester MT Extra Condensed" panose="02030808020601010101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2D28CE-0CE6-4DB8-A75E-2998C24503A6}">
  <a:tblStyle styleId="{722D28CE-0CE6-4DB8-A75E-2998C24503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212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58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18/06/2020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342015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_ONLY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_ONLY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_ONLY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9" r:id="rId7"/>
    <p:sldLayoutId id="2147483660" r:id="rId8"/>
    <p:sldLayoutId id="2147483662" r:id="rId9"/>
    <p:sldLayoutId id="2147483664" r:id="rId10"/>
    <p:sldLayoutId id="2147483666" r:id="rId11"/>
    <p:sldLayoutId id="214748366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 b="1" u="sng" dirty="0">
                <a:latin typeface="Gabriola" panose="04040605051002020D02" pitchFamily="82" charset="0"/>
              </a:rPr>
              <a:t>Desarrollo Habilidades</a:t>
            </a:r>
            <a:endParaRPr sz="8000" b="1" u="sng" dirty="0">
              <a:latin typeface="Gabriola" panose="04040605051002020D02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10CA2D-90B1-41F6-B0A8-99B1247F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777" y="0"/>
            <a:ext cx="1867577" cy="6829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38A6845-95D1-4C56-88BE-D89E4E22B6AD}"/>
              </a:ext>
            </a:extLst>
          </p:cNvPr>
          <p:cNvSpPr txBox="1"/>
          <p:nvPr/>
        </p:nvSpPr>
        <p:spPr>
          <a:xfrm>
            <a:off x="1828800" y="0"/>
            <a:ext cx="1073445" cy="30834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419" dirty="0"/>
              <a:t>Junio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3600" u="sng" dirty="0"/>
              <a:t>Con un circulo imaginario encierra las 5 </a:t>
            </a:r>
            <a:r>
              <a:rPr lang="es-419" sz="3600" u="sng" dirty="0" err="1"/>
              <a:t>diferenicas</a:t>
            </a:r>
            <a:endParaRPr sz="3600" u="sng" dirty="0"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A7743C8-464F-4B34-B4A4-7A00A7719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11</a:t>
            </a:fld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9679FE-ABDE-40B1-B938-44B431D99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2" t="3152" r="5743" b="5338"/>
          <a:stretch/>
        </p:blipFill>
        <p:spPr>
          <a:xfrm>
            <a:off x="1711842" y="-1"/>
            <a:ext cx="5071730" cy="5143451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635C1ED-7783-4857-BF12-97E870FA66E2}"/>
              </a:ext>
            </a:extLst>
          </p:cNvPr>
          <p:cNvSpPr/>
          <p:nvPr/>
        </p:nvSpPr>
        <p:spPr>
          <a:xfrm>
            <a:off x="4297650" y="1161367"/>
            <a:ext cx="350964" cy="27953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B9973C5-A8C2-4520-A99A-CB1D4DC7FD60}"/>
              </a:ext>
            </a:extLst>
          </p:cNvPr>
          <p:cNvSpPr/>
          <p:nvPr/>
        </p:nvSpPr>
        <p:spPr>
          <a:xfrm>
            <a:off x="5124892" y="1708752"/>
            <a:ext cx="641557" cy="559071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A8927A0-CF13-4444-B5EB-365EFA76229C}"/>
              </a:ext>
            </a:extLst>
          </p:cNvPr>
          <p:cNvSpPr/>
          <p:nvPr/>
        </p:nvSpPr>
        <p:spPr>
          <a:xfrm>
            <a:off x="5189737" y="956568"/>
            <a:ext cx="350964" cy="40959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35629BA-FF95-437B-8258-8F57C87648A6}"/>
              </a:ext>
            </a:extLst>
          </p:cNvPr>
          <p:cNvSpPr/>
          <p:nvPr/>
        </p:nvSpPr>
        <p:spPr>
          <a:xfrm>
            <a:off x="2601372" y="1228108"/>
            <a:ext cx="641557" cy="559071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9C968DB-E525-46C4-A84A-C5E603B3EC56}"/>
              </a:ext>
            </a:extLst>
          </p:cNvPr>
          <p:cNvSpPr/>
          <p:nvPr/>
        </p:nvSpPr>
        <p:spPr>
          <a:xfrm>
            <a:off x="2402898" y="231282"/>
            <a:ext cx="641557" cy="559071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236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1082050" y="167275"/>
            <a:ext cx="6979800" cy="4175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419" sz="3200" b="1" u="sng" dirty="0">
                <a:latin typeface="David" panose="020B0604020202020204" pitchFamily="34" charset="-79"/>
                <a:cs typeface="David" panose="020B0604020202020204" pitchFamily="34" charset="-79"/>
              </a:rPr>
              <a:t>Ahora sumemos el puntaje.</a:t>
            </a:r>
            <a:endParaRPr sz="3200" b="1" u="sng" dirty="0">
              <a:latin typeface="David" panose="020B0604020202020204" pitchFamily="34" charset="-79"/>
              <a:cs typeface="David" panose="020B0604020202020204" pitchFamily="34" charset="-79"/>
            </a:endParaRPr>
          </a:p>
        </p:txBody>
      </p:sp>
      <p:sp>
        <p:nvSpPr>
          <p:cNvPr id="224" name="Google Shape;224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" name="Google Shape;2008;p46">
            <a:extLst>
              <a:ext uri="{FF2B5EF4-FFF2-40B4-BE49-F238E27FC236}">
                <a16:creationId xmlns:a16="http://schemas.microsoft.com/office/drawing/2014/main" id="{F883D8EB-57BF-407B-94B1-63799B493CC4}"/>
              </a:ext>
            </a:extLst>
          </p:cNvPr>
          <p:cNvSpPr txBox="1">
            <a:spLocks/>
          </p:cNvSpPr>
          <p:nvPr/>
        </p:nvSpPr>
        <p:spPr>
          <a:xfrm>
            <a:off x="1167397" y="1126316"/>
            <a:ext cx="2958035" cy="12872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" sz="2400" b="1" dirty="0">
                <a:solidFill>
                  <a:schemeClr val="tx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Actividad 1: 2 puntos</a:t>
            </a:r>
          </a:p>
          <a:p>
            <a:pPr>
              <a:buClr>
                <a:schemeClr val="dk1"/>
              </a:buClr>
              <a:buSzPts val="1100"/>
            </a:pPr>
            <a:r>
              <a:rPr lang="en" sz="2400" b="1" dirty="0">
                <a:solidFill>
                  <a:schemeClr val="tx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Actividad 2: 3 puntos</a:t>
            </a:r>
          </a:p>
          <a:p>
            <a:pPr>
              <a:buClr>
                <a:schemeClr val="dk1"/>
              </a:buClr>
              <a:buSzPts val="1100"/>
            </a:pPr>
            <a:r>
              <a:rPr lang="en" sz="2400" b="1" dirty="0">
                <a:solidFill>
                  <a:schemeClr val="tx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Actividad 3: 4 puntos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880B39-1ACC-47D3-A35C-E477D0A97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175" y="1608850"/>
            <a:ext cx="1639966" cy="160948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D57ADB-E15F-4595-9923-6B826B10260C}"/>
              </a:ext>
            </a:extLst>
          </p:cNvPr>
          <p:cNvSpPr txBox="1"/>
          <p:nvPr/>
        </p:nvSpPr>
        <p:spPr>
          <a:xfrm>
            <a:off x="767323" y="3437651"/>
            <a:ext cx="671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chemeClr val="tx1">
                    <a:lumMod val="50000"/>
                  </a:schemeClr>
                </a:solidFill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14" name="Google Shape;314;p41"/>
          <p:cNvGrpSpPr/>
          <p:nvPr/>
        </p:nvGrpSpPr>
        <p:grpSpPr>
          <a:xfrm>
            <a:off x="175285" y="550292"/>
            <a:ext cx="2119546" cy="4396359"/>
            <a:chOff x="2547150" y="238125"/>
            <a:chExt cx="2525675" cy="5238750"/>
          </a:xfrm>
        </p:grpSpPr>
        <p:sp>
          <p:nvSpPr>
            <p:cNvPr id="315" name="Google Shape;315;p4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2226;p52">
            <a:extLst>
              <a:ext uri="{FF2B5EF4-FFF2-40B4-BE49-F238E27FC236}">
                <a16:creationId xmlns:a16="http://schemas.microsoft.com/office/drawing/2014/main" id="{9000BF25-A8D8-4BBD-9867-CCBCE0CA1F29}"/>
              </a:ext>
            </a:extLst>
          </p:cNvPr>
          <p:cNvSpPr txBox="1">
            <a:spLocks/>
          </p:cNvSpPr>
          <p:nvPr/>
        </p:nvSpPr>
        <p:spPr>
          <a:xfrm>
            <a:off x="328648" y="1579848"/>
            <a:ext cx="1625671" cy="20605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800" dirty="0"/>
              <a:t>Recuerda que si tienes dudas puedes contactarte directamente con nosotros a través de tu profesora jefe</a:t>
            </a:r>
          </a:p>
        </p:txBody>
      </p:sp>
      <p:sp>
        <p:nvSpPr>
          <p:cNvPr id="11" name="Google Shape;2228;p52">
            <a:extLst>
              <a:ext uri="{FF2B5EF4-FFF2-40B4-BE49-F238E27FC236}">
                <a16:creationId xmlns:a16="http://schemas.microsoft.com/office/drawing/2014/main" id="{94EA4432-27DF-4FB9-B5E0-3FBABC272094}"/>
              </a:ext>
            </a:extLst>
          </p:cNvPr>
          <p:cNvSpPr txBox="1">
            <a:spLocks/>
          </p:cNvSpPr>
          <p:nvPr/>
        </p:nvSpPr>
        <p:spPr>
          <a:xfrm>
            <a:off x="4846349" y="125155"/>
            <a:ext cx="2700670" cy="10961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3600" dirty="0">
                <a:latin typeface="Gloucester MT Extra Condensed" panose="02030808020601010101" pitchFamily="18" charset="0"/>
              </a:rPr>
              <a:t>Esperamos tus comentarios </a:t>
            </a:r>
            <a:r>
              <a:rPr lang="es-419" sz="3600" dirty="0">
                <a:latin typeface="Gloucester MT Extra Condensed" panose="02030808020601010101" pitchFamily="18" charset="0"/>
                <a:sym typeface="Wingdings" panose="05000000000000000000" pitchFamily="2" charset="2"/>
              </a:rPr>
              <a:t></a:t>
            </a:r>
            <a:endParaRPr lang="es-419" sz="3600" dirty="0">
              <a:latin typeface="Gloucester MT Extra Condensed" panose="02030808020601010101" pitchFamily="18" charset="0"/>
            </a:endParaRPr>
          </a:p>
        </p:txBody>
      </p:sp>
      <p:grpSp>
        <p:nvGrpSpPr>
          <p:cNvPr id="21" name="Google Shape;2229;p52">
            <a:extLst>
              <a:ext uri="{FF2B5EF4-FFF2-40B4-BE49-F238E27FC236}">
                <a16:creationId xmlns:a16="http://schemas.microsoft.com/office/drawing/2014/main" id="{C8E3E514-66CC-4BCC-9DE9-E73CBE33459F}"/>
              </a:ext>
            </a:extLst>
          </p:cNvPr>
          <p:cNvGrpSpPr/>
          <p:nvPr/>
        </p:nvGrpSpPr>
        <p:grpSpPr>
          <a:xfrm rot="7427609">
            <a:off x="5405792" y="1249283"/>
            <a:ext cx="614674" cy="517898"/>
            <a:chOff x="3546568" y="2582007"/>
            <a:chExt cx="441812" cy="418476"/>
          </a:xfrm>
        </p:grpSpPr>
        <p:sp>
          <p:nvSpPr>
            <p:cNvPr id="22" name="Google Shape;2230;p52">
              <a:extLst>
                <a:ext uri="{FF2B5EF4-FFF2-40B4-BE49-F238E27FC236}">
                  <a16:creationId xmlns:a16="http://schemas.microsoft.com/office/drawing/2014/main" id="{F1D228FF-E759-4C9C-A20E-940AADED3AC1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1;p52">
              <a:extLst>
                <a:ext uri="{FF2B5EF4-FFF2-40B4-BE49-F238E27FC236}">
                  <a16:creationId xmlns:a16="http://schemas.microsoft.com/office/drawing/2014/main" id="{E531B5DF-63C4-4C19-AB03-6BD617C78132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2;p52">
              <a:extLst>
                <a:ext uri="{FF2B5EF4-FFF2-40B4-BE49-F238E27FC236}">
                  <a16:creationId xmlns:a16="http://schemas.microsoft.com/office/drawing/2014/main" id="{4F5FB8E2-1427-44C6-91FE-4A8676BEA739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3;p52">
              <a:extLst>
                <a:ext uri="{FF2B5EF4-FFF2-40B4-BE49-F238E27FC236}">
                  <a16:creationId xmlns:a16="http://schemas.microsoft.com/office/drawing/2014/main" id="{0364DC53-057C-4119-85A7-9E728FA76A38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34;p52">
              <a:extLst>
                <a:ext uri="{FF2B5EF4-FFF2-40B4-BE49-F238E27FC236}">
                  <a16:creationId xmlns:a16="http://schemas.microsoft.com/office/drawing/2014/main" id="{41AF7540-FD2E-44CD-B9AA-C6541A3E7D6F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35;p52">
              <a:extLst>
                <a:ext uri="{FF2B5EF4-FFF2-40B4-BE49-F238E27FC236}">
                  <a16:creationId xmlns:a16="http://schemas.microsoft.com/office/drawing/2014/main" id="{6DB7BBD2-ADDB-4329-8150-BC1C6AD230BF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36;p52">
              <a:extLst>
                <a:ext uri="{FF2B5EF4-FFF2-40B4-BE49-F238E27FC236}">
                  <a16:creationId xmlns:a16="http://schemas.microsoft.com/office/drawing/2014/main" id="{884F40DF-DD7B-4827-BEE5-76A6C67AA46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3BBA084-E698-4B5A-B2F1-95542731D556}"/>
              </a:ext>
            </a:extLst>
          </p:cNvPr>
          <p:cNvSpPr txBox="1"/>
          <p:nvPr/>
        </p:nvSpPr>
        <p:spPr>
          <a:xfrm>
            <a:off x="2863937" y="1795115"/>
            <a:ext cx="3332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chemeClr val="tx1">
                    <a:lumMod val="50000"/>
                  </a:schemeClr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04DBE35-1D72-4AC8-BC3A-155B746EE8DC}"/>
              </a:ext>
            </a:extLst>
          </p:cNvPr>
          <p:cNvSpPr txBox="1"/>
          <p:nvPr/>
        </p:nvSpPr>
        <p:spPr>
          <a:xfrm>
            <a:off x="5515652" y="3332572"/>
            <a:ext cx="34530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tx1">
                    <a:lumMod val="50000"/>
                  </a:schemeClr>
                </a:solidFill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338" name="Google Shape;338;p43"/>
          <p:cNvGrpSpPr/>
          <p:nvPr/>
        </p:nvGrpSpPr>
        <p:grpSpPr>
          <a:xfrm>
            <a:off x="761349" y="1088729"/>
            <a:ext cx="4542205" cy="2661224"/>
            <a:chOff x="1177450" y="241631"/>
            <a:chExt cx="6173152" cy="3616776"/>
          </a:xfrm>
        </p:grpSpPr>
        <p:sp>
          <p:nvSpPr>
            <p:cNvPr id="339" name="Google Shape;339;p4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68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A4B4F41F-CA9F-4248-A8B2-387DCAFDDB06}"/>
              </a:ext>
            </a:extLst>
          </p:cNvPr>
          <p:cNvSpPr/>
          <p:nvPr/>
        </p:nvSpPr>
        <p:spPr>
          <a:xfrm>
            <a:off x="1680692" y="1297984"/>
            <a:ext cx="26169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4400" dirty="0">
                <a:latin typeface="Curlz MT" panose="04040404050702020202" pitchFamily="82" charset="0"/>
              </a:rPr>
              <a:t>Los extrañamos mucho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F8E01C-B722-4FC6-BC8C-B2DA675C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04" y="1337385"/>
            <a:ext cx="2824052" cy="28240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082100" y="116958"/>
            <a:ext cx="6979800" cy="65597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b="1" u="sng" dirty="0">
                <a:latin typeface="Gabriola" panose="04040605051002020D02" pitchFamily="82" charset="0"/>
                <a:ea typeface="UD Digi Kyokasho N-B" panose="020B0400000000000000" pitchFamily="18" charset="-128"/>
              </a:rPr>
              <a:t>Habilidad Observar</a:t>
            </a:r>
            <a:endParaRPr sz="6600" b="1" u="sng" dirty="0">
              <a:latin typeface="Gabriola" panose="04040605051002020D02" pitchFamily="82" charset="0"/>
              <a:ea typeface="UD Digi Kyokasho N-B" panose="020B0400000000000000" pitchFamily="18" charset="-128"/>
            </a:endParaRPr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ECF90F-8B5C-4E46-80E3-150D064E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68" y="873284"/>
            <a:ext cx="4035064" cy="33969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9B46F1-E8A0-431A-96AC-1B0D0A5635BD}"/>
              </a:ext>
            </a:extLst>
          </p:cNvPr>
          <p:cNvSpPr txBox="1"/>
          <p:nvPr/>
        </p:nvSpPr>
        <p:spPr>
          <a:xfrm>
            <a:off x="6496493" y="1329070"/>
            <a:ext cx="2498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5400" dirty="0">
                <a:latin typeface="French Script MT" panose="03020402040607040605" pitchFamily="66" charset="0"/>
              </a:rPr>
              <a:t>Preescolar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 idx="4294967295"/>
          </p:nvPr>
        </p:nvSpPr>
        <p:spPr>
          <a:xfrm>
            <a:off x="787393" y="1378099"/>
            <a:ext cx="7920672" cy="275796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dirty="0">
                <a:solidFill>
                  <a:srgbClr val="002060"/>
                </a:solidFill>
                <a:latin typeface="Gabriola" panose="04040605051002020D02" pitchFamily="82" charset="0"/>
              </a:rPr>
              <a:t>Encierra con un circulo imaginario los lápices más cortos</a:t>
            </a:r>
            <a:endParaRPr sz="66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2BC1B78-FB9A-40AD-8468-E59A1F3D6F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5</a:t>
            </a:fld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7AD9F3-55F2-436B-90BF-3F7AA2B32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4" t="39272" r="33140" b="24121"/>
          <a:stretch/>
        </p:blipFill>
        <p:spPr>
          <a:xfrm>
            <a:off x="979523" y="368818"/>
            <a:ext cx="7184953" cy="399917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9FC9387-CA76-4626-A320-370707C5C404}"/>
              </a:ext>
            </a:extLst>
          </p:cNvPr>
          <p:cNvSpPr/>
          <p:nvPr/>
        </p:nvSpPr>
        <p:spPr>
          <a:xfrm>
            <a:off x="1257078" y="1435393"/>
            <a:ext cx="712382" cy="6804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1B2D1E-3D37-479A-9730-9C4D607D552E}"/>
              </a:ext>
            </a:extLst>
          </p:cNvPr>
          <p:cNvSpPr/>
          <p:nvPr/>
        </p:nvSpPr>
        <p:spPr>
          <a:xfrm>
            <a:off x="3941459" y="2147771"/>
            <a:ext cx="712382" cy="6804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91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7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1927800" y="1679042"/>
            <a:ext cx="5288400" cy="19360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>
                <a:solidFill>
                  <a:schemeClr val="tx1">
                    <a:lumMod val="75000"/>
                  </a:schemeClr>
                </a:solidFill>
              </a:rPr>
              <a:t>Marca las figuras que no son igual al modelo</a:t>
            </a:r>
            <a:endParaRPr sz="4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7AF070-731B-4246-811E-CA2A68701F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8</a:t>
            </a:fld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A6616C-9C47-453E-BBA8-9B84DEB96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2" t="52276" r="16280" b="26628"/>
          <a:stretch/>
        </p:blipFill>
        <p:spPr>
          <a:xfrm>
            <a:off x="1084521" y="1322892"/>
            <a:ext cx="7311597" cy="171051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F2D7668A-44F4-47EA-BF64-2BCCE550B565}"/>
              </a:ext>
            </a:extLst>
          </p:cNvPr>
          <p:cNvSpPr/>
          <p:nvPr/>
        </p:nvSpPr>
        <p:spPr>
          <a:xfrm>
            <a:off x="6577950" y="1322892"/>
            <a:ext cx="1818168" cy="171051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715FF1D-2336-4DD2-8275-3422BB7B4239}"/>
              </a:ext>
            </a:extLst>
          </p:cNvPr>
          <p:cNvSpPr/>
          <p:nvPr/>
        </p:nvSpPr>
        <p:spPr>
          <a:xfrm>
            <a:off x="2922151" y="1322892"/>
            <a:ext cx="1818168" cy="171051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395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161</Words>
  <Application>Microsoft Office PowerPoint</Application>
  <PresentationFormat>Presentación en pantalla (16:9)</PresentationFormat>
  <Paragraphs>53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French Script MT</vt:lpstr>
      <vt:lpstr>Gloucester MT Extra Condensed</vt:lpstr>
      <vt:lpstr>Calibri</vt:lpstr>
      <vt:lpstr>David</vt:lpstr>
      <vt:lpstr>Raleway</vt:lpstr>
      <vt:lpstr>Curlz MT</vt:lpstr>
      <vt:lpstr>Catamaran ExtraBold</vt:lpstr>
      <vt:lpstr>Arial</vt:lpstr>
      <vt:lpstr>Gabriola</vt:lpstr>
      <vt:lpstr>Bellota Text Light</vt:lpstr>
      <vt:lpstr>Catamaran</vt:lpstr>
      <vt:lpstr>Bellota Text</vt:lpstr>
      <vt:lpstr>Bagot template</vt:lpstr>
      <vt:lpstr>Desarrollo Habilidades</vt:lpstr>
      <vt:lpstr>Habilidad Observar</vt:lpstr>
      <vt:lpstr>Presentación de PowerPoint</vt:lpstr>
      <vt:lpstr>Encierra con un circulo imaginario los lápices más cortos</vt:lpstr>
      <vt:lpstr>Presentación de PowerPoint</vt:lpstr>
      <vt:lpstr>Presentación de PowerPoint</vt:lpstr>
      <vt:lpstr>Marca las figuras que no son igual al modelo</vt:lpstr>
      <vt:lpstr>Presentación de PowerPoint</vt:lpstr>
      <vt:lpstr>Presentación de PowerPoint</vt:lpstr>
      <vt:lpstr>Presentación de PowerPoint</vt:lpstr>
      <vt:lpstr>Presentación de PowerPoint</vt:lpstr>
      <vt:lpstr>Ahora sumemos el puntaje.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12</cp:revision>
  <dcterms:modified xsi:type="dcterms:W3CDTF">2020-06-18T14:27:41Z</dcterms:modified>
</cp:coreProperties>
</file>