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77" r:id="rId2"/>
  </p:sldMasterIdLst>
  <p:notesMasterIdLst>
    <p:notesMasterId r:id="rId14"/>
  </p:notesMasterIdLst>
  <p:sldIdLst>
    <p:sldId id="256" r:id="rId3"/>
    <p:sldId id="257" r:id="rId4"/>
    <p:sldId id="307" r:id="rId5"/>
    <p:sldId id="260" r:id="rId6"/>
    <p:sldId id="309" r:id="rId7"/>
    <p:sldId id="306" r:id="rId8"/>
    <p:sldId id="258" r:id="rId9"/>
    <p:sldId id="308" r:id="rId10"/>
    <p:sldId id="262" r:id="rId11"/>
    <p:sldId id="263" r:id="rId12"/>
    <p:sldId id="261" r:id="rId13"/>
  </p:sldIdLst>
  <p:sldSz cx="9144000" cy="5143500" type="screen16x9"/>
  <p:notesSz cx="6858000" cy="9144000"/>
  <p:embeddedFontLst>
    <p:embeddedFont>
      <p:font typeface="Bellota Text" panose="020B0604020202020204" charset="0"/>
      <p:regular r:id="rId15"/>
      <p:bold r:id="rId16"/>
      <p:italic r:id="rId17"/>
      <p:boldItalic r:id="rId18"/>
    </p:embeddedFont>
    <p:embeddedFont>
      <p:font typeface="Bellota Text Light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tamaran" panose="020B0604020202020204" charset="0"/>
      <p:regular r:id="rId27"/>
      <p:bold r:id="rId28"/>
    </p:embeddedFont>
    <p:embeddedFont>
      <p:font typeface="Catamaran ExtraBold" panose="020B0604020202020204" charset="0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Joti One" panose="020B0604020202020204" charset="0"/>
      <p:regular r:id="rId34"/>
    </p:embeddedFont>
    <p:embeddedFont>
      <p:font typeface="PMingLiU-ExtB" panose="02020500000000000000" pitchFamily="18" charset="-120"/>
      <p:regular r:id="rId35"/>
    </p:embeddedFont>
    <p:embeddedFont>
      <p:font typeface="Roboto Condense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A31A77-01B0-4177-AA5D-2A6700803858}">
  <a:tblStyle styleId="{A0A31A77-01B0-4177-AA5D-2A670080385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C414D7-8B97-4FC1-9781-949328AFF2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15050ea1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15050ea1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1ad4ae12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1ad4ae12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23dc75b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123dc75b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123dc75b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123dc75b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5050ea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15050ea1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5050ea1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5050ea1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2d671ab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2d671ab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673725" y="1636899"/>
            <a:ext cx="4758600" cy="1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3725" y="3139100"/>
            <a:ext cx="475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LANK_2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711700" y="2904825"/>
            <a:ext cx="3860400" cy="8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ubTitle" idx="1"/>
          </p:nvPr>
        </p:nvSpPr>
        <p:spPr>
          <a:xfrm>
            <a:off x="711700" y="3634900"/>
            <a:ext cx="3860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711750" y="1173725"/>
            <a:ext cx="7720500" cy="8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931500" y="1935625"/>
            <a:ext cx="72810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020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49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24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59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 only - Tyrannosauru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33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4572000" y="1508021"/>
            <a:ext cx="3860400" cy="8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72000" y="3863746"/>
            <a:ext cx="38604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572000" y="2800609"/>
            <a:ext cx="3860400" cy="11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0059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 only - Plesiosau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582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 only - Triceratop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013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 only - Diplodocu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99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845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981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873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01/08/2020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89068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1700" y="2082600"/>
            <a:ext cx="3087600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1700" y="2564700"/>
            <a:ext cx="3860400" cy="20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11700" y="1233175"/>
            <a:ext cx="38604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711700" y="2803075"/>
            <a:ext cx="3860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572100" y="724075"/>
            <a:ext cx="3860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711700" y="1766900"/>
            <a:ext cx="3860400" cy="9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711700" y="2852788"/>
            <a:ext cx="3860400" cy="52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000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000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000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000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000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000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000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000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0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700" y="535500"/>
            <a:ext cx="7720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1700" y="1313200"/>
            <a:ext cx="77205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536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>
            <a:spLocks noGrp="1"/>
          </p:cNvSpPr>
          <p:nvPr>
            <p:ph type="ctrTitle"/>
          </p:nvPr>
        </p:nvSpPr>
        <p:spPr>
          <a:xfrm>
            <a:off x="3327991" y="2115364"/>
            <a:ext cx="5114967" cy="1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 b="1" u="sng" dirty="0">
                <a:solidFill>
                  <a:schemeClr val="bg2">
                    <a:lumMod val="50000"/>
                  </a:schemeClr>
                </a:solidFill>
              </a:rPr>
              <a:t>Desarrollo Habilidades</a:t>
            </a:r>
            <a:endParaRPr sz="6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1" name="Google Shape;1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151" y="1492600"/>
            <a:ext cx="1473195" cy="309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0"/>
            <a:ext cx="9144003" cy="127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8FCCFC7-7FBE-4D16-8E19-04A4EEFC2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61237" cy="109873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4496A7A-C8A8-495F-BEE2-FE61CD6AA79A}"/>
              </a:ext>
            </a:extLst>
          </p:cNvPr>
          <p:cNvSpPr/>
          <p:nvPr/>
        </p:nvSpPr>
        <p:spPr>
          <a:xfrm>
            <a:off x="861236" y="21265"/>
            <a:ext cx="1339703" cy="28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rgbClr val="FFFF00"/>
                </a:solidFill>
              </a:rPr>
              <a:t>Agosto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257520" y="268097"/>
            <a:ext cx="3605069" cy="884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Esperamos tus comentarios </a:t>
            </a: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s-419" sz="28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Google Shape;244;p44"/>
          <p:cNvSpPr txBox="1">
            <a:spLocks noGrp="1"/>
          </p:cNvSpPr>
          <p:nvPr>
            <p:ph type="subTitle" idx="1"/>
          </p:nvPr>
        </p:nvSpPr>
        <p:spPr>
          <a:xfrm>
            <a:off x="2254872" y="1885957"/>
            <a:ext cx="2698172" cy="1753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Habilitaremos una sección de encuesta en nuestra pagina oficial de Facebook, recuerda responder y dejar tus comentarios.</a:t>
            </a: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7056" y="2786098"/>
            <a:ext cx="2257111" cy="235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4"/>
          <p:cNvGrpSpPr/>
          <p:nvPr/>
        </p:nvGrpSpPr>
        <p:grpSpPr>
          <a:xfrm>
            <a:off x="4854013" y="98352"/>
            <a:ext cx="1229517" cy="2451208"/>
            <a:chOff x="6305975" y="740950"/>
            <a:chExt cx="1229517" cy="2451208"/>
          </a:xfrm>
        </p:grpSpPr>
        <p:sp>
          <p:nvSpPr>
            <p:cNvPr id="247" name="Google Shape;247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4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4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4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229;p52">
            <a:extLst>
              <a:ext uri="{FF2B5EF4-FFF2-40B4-BE49-F238E27FC236}">
                <a16:creationId xmlns:a16="http://schemas.microsoft.com/office/drawing/2014/main" id="{6B8CAF03-E553-42F7-BEBE-8907896663FD}"/>
              </a:ext>
            </a:extLst>
          </p:cNvPr>
          <p:cNvGrpSpPr/>
          <p:nvPr/>
        </p:nvGrpSpPr>
        <p:grpSpPr>
          <a:xfrm rot="3565703">
            <a:off x="2323158" y="1166645"/>
            <a:ext cx="614674" cy="517898"/>
            <a:chOff x="3546568" y="2582007"/>
            <a:chExt cx="441812" cy="418476"/>
          </a:xfrm>
          <a:solidFill>
            <a:schemeClr val="accent2"/>
          </a:solidFill>
        </p:grpSpPr>
        <p:sp>
          <p:nvSpPr>
            <p:cNvPr id="17" name="Google Shape;2230;p52">
              <a:extLst>
                <a:ext uri="{FF2B5EF4-FFF2-40B4-BE49-F238E27FC236}">
                  <a16:creationId xmlns:a16="http://schemas.microsoft.com/office/drawing/2014/main" id="{13DE2DE2-994B-41D4-8624-032EED8BA133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2231;p52">
              <a:extLst>
                <a:ext uri="{FF2B5EF4-FFF2-40B4-BE49-F238E27FC236}">
                  <a16:creationId xmlns:a16="http://schemas.microsoft.com/office/drawing/2014/main" id="{D1EAB4E7-C62F-47AB-860D-FE3A8C446C7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2232;p52">
              <a:extLst>
                <a:ext uri="{FF2B5EF4-FFF2-40B4-BE49-F238E27FC236}">
                  <a16:creationId xmlns:a16="http://schemas.microsoft.com/office/drawing/2014/main" id="{7990371D-7A84-49A9-A349-D8107BCDEA95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2233;p52">
              <a:extLst>
                <a:ext uri="{FF2B5EF4-FFF2-40B4-BE49-F238E27FC236}">
                  <a16:creationId xmlns:a16="http://schemas.microsoft.com/office/drawing/2014/main" id="{BDD27F66-80BE-4CB9-908F-46717353C90C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2234;p52">
              <a:extLst>
                <a:ext uri="{FF2B5EF4-FFF2-40B4-BE49-F238E27FC236}">
                  <a16:creationId xmlns:a16="http://schemas.microsoft.com/office/drawing/2014/main" id="{30C5D36F-480D-4666-945C-851285B9E992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2235;p52">
              <a:extLst>
                <a:ext uri="{FF2B5EF4-FFF2-40B4-BE49-F238E27FC236}">
                  <a16:creationId xmlns:a16="http://schemas.microsoft.com/office/drawing/2014/main" id="{0DA707A0-043D-474A-B6A0-490112873EC0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2236;p52">
              <a:extLst>
                <a:ext uri="{FF2B5EF4-FFF2-40B4-BE49-F238E27FC236}">
                  <a16:creationId xmlns:a16="http://schemas.microsoft.com/office/drawing/2014/main" id="{D6E24643-F883-43E1-AFF5-0A46032B7812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oogle Shape;314;p41">
            <a:extLst>
              <a:ext uri="{FF2B5EF4-FFF2-40B4-BE49-F238E27FC236}">
                <a16:creationId xmlns:a16="http://schemas.microsoft.com/office/drawing/2014/main" id="{44A3DA9C-3284-43F6-AC10-A0D6E37E0FAC}"/>
              </a:ext>
            </a:extLst>
          </p:cNvPr>
          <p:cNvGrpSpPr/>
          <p:nvPr/>
        </p:nvGrpSpPr>
        <p:grpSpPr>
          <a:xfrm>
            <a:off x="6410489" y="521803"/>
            <a:ext cx="2497098" cy="4396359"/>
            <a:chOff x="2547150" y="238125"/>
            <a:chExt cx="2525675" cy="5238750"/>
          </a:xfrm>
        </p:grpSpPr>
        <p:sp>
          <p:nvSpPr>
            <p:cNvPr id="25" name="Google Shape;315;p41">
              <a:extLst>
                <a:ext uri="{FF2B5EF4-FFF2-40B4-BE49-F238E27FC236}">
                  <a16:creationId xmlns:a16="http://schemas.microsoft.com/office/drawing/2014/main" id="{C3DF9623-6A0D-4339-A358-1DBC0449C156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143C55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316;p41">
              <a:extLst>
                <a:ext uri="{FF2B5EF4-FFF2-40B4-BE49-F238E27FC236}">
                  <a16:creationId xmlns:a16="http://schemas.microsoft.com/office/drawing/2014/main" id="{9BFCC7E6-C74F-4E81-ACB3-0D50DB59AD80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17;p41">
              <a:extLst>
                <a:ext uri="{FF2B5EF4-FFF2-40B4-BE49-F238E27FC236}">
                  <a16:creationId xmlns:a16="http://schemas.microsoft.com/office/drawing/2014/main" id="{21DACD92-FA62-476C-9AE1-D96B21F340AA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18;p41">
              <a:extLst>
                <a:ext uri="{FF2B5EF4-FFF2-40B4-BE49-F238E27FC236}">
                  <a16:creationId xmlns:a16="http://schemas.microsoft.com/office/drawing/2014/main" id="{71A57C86-1948-4382-8499-8BAA760115B7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Google Shape;2226;p52">
            <a:extLst>
              <a:ext uri="{FF2B5EF4-FFF2-40B4-BE49-F238E27FC236}">
                <a16:creationId xmlns:a16="http://schemas.microsoft.com/office/drawing/2014/main" id="{0BB40250-38A5-4D89-8E4D-7EEF6A627CC6}"/>
              </a:ext>
            </a:extLst>
          </p:cNvPr>
          <p:cNvSpPr txBox="1">
            <a:spLocks/>
          </p:cNvSpPr>
          <p:nvPr/>
        </p:nvSpPr>
        <p:spPr>
          <a:xfrm>
            <a:off x="6609621" y="1296016"/>
            <a:ext cx="2096979" cy="2638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Recuerda que si tienes dudas puedes contactarte directamente con nosotros a través de tu profesora jefe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DB586C-C5A8-43B7-8E51-84334E508230}"/>
              </a:ext>
            </a:extLst>
          </p:cNvPr>
          <p:cNvSpPr txBox="1"/>
          <p:nvPr/>
        </p:nvSpPr>
        <p:spPr>
          <a:xfrm>
            <a:off x="2336665" y="4489347"/>
            <a:ext cx="3453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143C5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2"/>
          <p:cNvGrpSpPr/>
          <p:nvPr/>
        </p:nvGrpSpPr>
        <p:grpSpPr>
          <a:xfrm>
            <a:off x="0" y="351478"/>
            <a:ext cx="1458533" cy="2670242"/>
            <a:chOff x="3911509" y="2914322"/>
            <a:chExt cx="1206995" cy="2209734"/>
          </a:xfrm>
        </p:grpSpPr>
        <p:sp>
          <p:nvSpPr>
            <p:cNvPr id="221" name="Google Shape;221;p42"/>
            <p:cNvSpPr/>
            <p:nvPr/>
          </p:nvSpPr>
          <p:spPr>
            <a:xfrm rot="-1071608">
              <a:off x="4177647" y="3760363"/>
              <a:ext cx="389530" cy="1336154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2"/>
            <p:cNvSpPr/>
            <p:nvPr/>
          </p:nvSpPr>
          <p:spPr>
            <a:xfrm rot="-1071608">
              <a:off x="4007311" y="3004398"/>
              <a:ext cx="702927" cy="735189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2"/>
            <p:cNvSpPr/>
            <p:nvPr/>
          </p:nvSpPr>
          <p:spPr>
            <a:xfrm rot="-1071608">
              <a:off x="4483237" y="3087167"/>
              <a:ext cx="60610" cy="89317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2"/>
            <p:cNvSpPr/>
            <p:nvPr/>
          </p:nvSpPr>
          <p:spPr>
            <a:xfrm rot="-1071608">
              <a:off x="4318497" y="4186476"/>
              <a:ext cx="531492" cy="853978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2"/>
            <p:cNvSpPr/>
            <p:nvPr/>
          </p:nvSpPr>
          <p:spPr>
            <a:xfrm rot="-1071608">
              <a:off x="4528537" y="3618542"/>
              <a:ext cx="527757" cy="488611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2"/>
            <p:cNvSpPr/>
            <p:nvPr/>
          </p:nvSpPr>
          <p:spPr>
            <a:xfrm rot="-1071608">
              <a:off x="4680369" y="4096671"/>
              <a:ext cx="50395" cy="50260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2"/>
            <p:cNvSpPr/>
            <p:nvPr/>
          </p:nvSpPr>
          <p:spPr>
            <a:xfrm rot="-1071608">
              <a:off x="4937844" y="3713955"/>
              <a:ext cx="34332" cy="68619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3757" y="2571750"/>
            <a:ext cx="3926079" cy="254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38;p43">
            <a:extLst>
              <a:ext uri="{FF2B5EF4-FFF2-40B4-BE49-F238E27FC236}">
                <a16:creationId xmlns:a16="http://schemas.microsoft.com/office/drawing/2014/main" id="{E3AAC563-2BD8-4ED2-90BE-56952A47189F}"/>
              </a:ext>
            </a:extLst>
          </p:cNvPr>
          <p:cNvGrpSpPr/>
          <p:nvPr/>
        </p:nvGrpSpPr>
        <p:grpSpPr>
          <a:xfrm>
            <a:off x="3582322" y="518225"/>
            <a:ext cx="5561678" cy="4075040"/>
            <a:chOff x="1177450" y="241631"/>
            <a:chExt cx="6173152" cy="3616776"/>
          </a:xfrm>
          <a:solidFill>
            <a:srgbClr val="00FF00"/>
          </a:solidFill>
        </p:grpSpPr>
        <p:sp>
          <p:nvSpPr>
            <p:cNvPr id="19" name="Google Shape;339;p43">
              <a:extLst>
                <a:ext uri="{FF2B5EF4-FFF2-40B4-BE49-F238E27FC236}">
                  <a16:creationId xmlns:a16="http://schemas.microsoft.com/office/drawing/2014/main" id="{D40DFCDA-5467-4192-9DE7-E8396B035C5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0;p43">
              <a:extLst>
                <a:ext uri="{FF2B5EF4-FFF2-40B4-BE49-F238E27FC236}">
                  <a16:creationId xmlns:a16="http://schemas.microsoft.com/office/drawing/2014/main" id="{10C8055B-297F-4E05-9122-FDF3F870C69A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41;p43">
              <a:extLst>
                <a:ext uri="{FF2B5EF4-FFF2-40B4-BE49-F238E27FC236}">
                  <a16:creationId xmlns:a16="http://schemas.microsoft.com/office/drawing/2014/main" id="{677A5CCB-75E5-4DCF-B38C-A28FDF5DFF25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42;p43">
              <a:extLst>
                <a:ext uri="{FF2B5EF4-FFF2-40B4-BE49-F238E27FC236}">
                  <a16:creationId xmlns:a16="http://schemas.microsoft.com/office/drawing/2014/main" id="{EEFC894B-9255-4193-B1D4-59AC7E52C91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F3C7FC8-789C-4FD6-847B-0DE5C7A6D544}"/>
              </a:ext>
            </a:extLst>
          </p:cNvPr>
          <p:cNvSpPr/>
          <p:nvPr/>
        </p:nvSpPr>
        <p:spPr>
          <a:xfrm>
            <a:off x="4414726" y="1124020"/>
            <a:ext cx="405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5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Los extrañamos mucho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711700" y="535500"/>
            <a:ext cx="7720500" cy="4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dirty="0"/>
              <a:t>Habilidad Observar</a:t>
            </a:r>
            <a:endParaRPr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F8C5A8-7984-4E41-A62B-FB746973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779" y="1233449"/>
            <a:ext cx="4316342" cy="36335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CE17F05-C026-4991-B6F2-491B14D0F656}"/>
              </a:ext>
            </a:extLst>
          </p:cNvPr>
          <p:cNvSpPr txBox="1"/>
          <p:nvPr/>
        </p:nvSpPr>
        <p:spPr>
          <a:xfrm>
            <a:off x="425303" y="1740753"/>
            <a:ext cx="1637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Mangal" panose="020B0502040204020203" pitchFamily="18" charset="0"/>
              </a:rPr>
              <a:t>Educación Parvularia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3E57C5-A7BF-4207-8F99-C83E7D496194}"/>
              </a:ext>
            </a:extLst>
          </p:cNvPr>
          <p:cNvSpPr txBox="1"/>
          <p:nvPr/>
        </p:nvSpPr>
        <p:spPr>
          <a:xfrm>
            <a:off x="7166055" y="1833085"/>
            <a:ext cx="155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20 al 24 Julio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1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subTitle" idx="1"/>
          </p:nvPr>
        </p:nvSpPr>
        <p:spPr>
          <a:xfrm>
            <a:off x="400872" y="1083550"/>
            <a:ext cx="4738939" cy="319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 dirty="0">
                <a:solidFill>
                  <a:schemeClr val="accent6">
                    <a:lumMod val="10000"/>
                  </a:schemeClr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Observa los peces de la izquierda y búscalos en el acuario, recuerda encerrarlos de forma imaginaria</a:t>
            </a:r>
            <a:endParaRPr sz="3600" b="1" dirty="0">
              <a:solidFill>
                <a:schemeClr val="accent6">
                  <a:lumMod val="10000"/>
                </a:schemeClr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pic>
        <p:nvPicPr>
          <p:cNvPr id="191" name="Google Shape;191;p41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20293" y="628112"/>
            <a:ext cx="3425729" cy="2263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41"/>
          <p:cNvGrpSpPr/>
          <p:nvPr/>
        </p:nvGrpSpPr>
        <p:grpSpPr>
          <a:xfrm>
            <a:off x="7318554" y="3341709"/>
            <a:ext cx="1676397" cy="1055376"/>
            <a:chOff x="2034863" y="1323525"/>
            <a:chExt cx="1414800" cy="890687"/>
          </a:xfrm>
        </p:grpSpPr>
        <p:sp>
          <p:nvSpPr>
            <p:cNvPr id="193" name="Google Shape;193;p41"/>
            <p:cNvSpPr/>
            <p:nvPr/>
          </p:nvSpPr>
          <p:spPr>
            <a:xfrm>
              <a:off x="2034863" y="2119413"/>
              <a:ext cx="1414800" cy="948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1"/>
            <p:cNvSpPr/>
            <p:nvPr/>
          </p:nvSpPr>
          <p:spPr>
            <a:xfrm>
              <a:off x="2357945" y="1383301"/>
              <a:ext cx="328192" cy="356854"/>
            </a:xfrm>
            <a:custGeom>
              <a:avLst/>
              <a:gdLst/>
              <a:ahLst/>
              <a:cxnLst/>
              <a:rect l="l" t="t" r="r" b="b"/>
              <a:pathLst>
                <a:path w="8038" h="8740" extrusionOk="0">
                  <a:moveTo>
                    <a:pt x="3608" y="0"/>
                  </a:moveTo>
                  <a:cubicBezTo>
                    <a:pt x="2334" y="0"/>
                    <a:pt x="679" y="501"/>
                    <a:pt x="13" y="2941"/>
                  </a:cubicBezTo>
                  <a:cubicBezTo>
                    <a:pt x="1" y="2953"/>
                    <a:pt x="1" y="2965"/>
                    <a:pt x="1" y="2977"/>
                  </a:cubicBezTo>
                  <a:cubicBezTo>
                    <a:pt x="1" y="3013"/>
                    <a:pt x="13" y="4096"/>
                    <a:pt x="632" y="5358"/>
                  </a:cubicBezTo>
                  <a:cubicBezTo>
                    <a:pt x="1191" y="6513"/>
                    <a:pt x="2394" y="8049"/>
                    <a:pt x="4906" y="8740"/>
                  </a:cubicBezTo>
                  <a:lnTo>
                    <a:pt x="4942" y="8740"/>
                  </a:lnTo>
                  <a:cubicBezTo>
                    <a:pt x="4954" y="8740"/>
                    <a:pt x="4978" y="8740"/>
                    <a:pt x="4989" y="8728"/>
                  </a:cubicBezTo>
                  <a:lnTo>
                    <a:pt x="7942" y="7609"/>
                  </a:lnTo>
                  <a:cubicBezTo>
                    <a:pt x="7990" y="7585"/>
                    <a:pt x="8026" y="7549"/>
                    <a:pt x="8037" y="7501"/>
                  </a:cubicBezTo>
                  <a:cubicBezTo>
                    <a:pt x="8037" y="7454"/>
                    <a:pt x="8026" y="7406"/>
                    <a:pt x="7990" y="7370"/>
                  </a:cubicBezTo>
                  <a:cubicBezTo>
                    <a:pt x="7942" y="7335"/>
                    <a:pt x="3084" y="3096"/>
                    <a:pt x="5049" y="405"/>
                  </a:cubicBezTo>
                  <a:cubicBezTo>
                    <a:pt x="5073" y="370"/>
                    <a:pt x="5085" y="322"/>
                    <a:pt x="5073" y="286"/>
                  </a:cubicBezTo>
                  <a:cubicBezTo>
                    <a:pt x="5061" y="239"/>
                    <a:pt x="5025" y="203"/>
                    <a:pt x="4989" y="191"/>
                  </a:cubicBezTo>
                  <a:cubicBezTo>
                    <a:pt x="4966" y="191"/>
                    <a:pt x="4382" y="0"/>
                    <a:pt x="3608" y="0"/>
                  </a:cubicBez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1"/>
            <p:cNvSpPr/>
            <p:nvPr/>
          </p:nvSpPr>
          <p:spPr>
            <a:xfrm>
              <a:off x="2352596" y="1377462"/>
              <a:ext cx="339379" cy="368532"/>
            </a:xfrm>
            <a:custGeom>
              <a:avLst/>
              <a:gdLst/>
              <a:ahLst/>
              <a:cxnLst/>
              <a:rect l="l" t="t" r="r" b="b"/>
              <a:pathLst>
                <a:path w="8312" h="9026" extrusionOk="0">
                  <a:moveTo>
                    <a:pt x="3739" y="274"/>
                  </a:moveTo>
                  <a:cubicBezTo>
                    <a:pt x="4501" y="274"/>
                    <a:pt x="5073" y="465"/>
                    <a:pt x="5073" y="465"/>
                  </a:cubicBezTo>
                  <a:cubicBezTo>
                    <a:pt x="3001" y="3299"/>
                    <a:pt x="8026" y="7621"/>
                    <a:pt x="8026" y="7621"/>
                  </a:cubicBezTo>
                  <a:lnTo>
                    <a:pt x="5073" y="8752"/>
                  </a:lnTo>
                  <a:cubicBezTo>
                    <a:pt x="298" y="7442"/>
                    <a:pt x="275" y="3120"/>
                    <a:pt x="275" y="3120"/>
                  </a:cubicBezTo>
                  <a:cubicBezTo>
                    <a:pt x="918" y="739"/>
                    <a:pt x="2561" y="274"/>
                    <a:pt x="3739" y="274"/>
                  </a:cubicBezTo>
                  <a:close/>
                  <a:moveTo>
                    <a:pt x="3739" y="1"/>
                  </a:moveTo>
                  <a:cubicBezTo>
                    <a:pt x="2656" y="1"/>
                    <a:pt x="739" y="394"/>
                    <a:pt x="13" y="3049"/>
                  </a:cubicBezTo>
                  <a:cubicBezTo>
                    <a:pt x="1" y="3072"/>
                    <a:pt x="1" y="3096"/>
                    <a:pt x="1" y="3120"/>
                  </a:cubicBezTo>
                  <a:cubicBezTo>
                    <a:pt x="1" y="3168"/>
                    <a:pt x="13" y="4275"/>
                    <a:pt x="632" y="5561"/>
                  </a:cubicBezTo>
                  <a:cubicBezTo>
                    <a:pt x="1215" y="6751"/>
                    <a:pt x="2442" y="8311"/>
                    <a:pt x="5001" y="9014"/>
                  </a:cubicBezTo>
                  <a:cubicBezTo>
                    <a:pt x="5025" y="9014"/>
                    <a:pt x="5049" y="9026"/>
                    <a:pt x="5073" y="9026"/>
                  </a:cubicBezTo>
                  <a:cubicBezTo>
                    <a:pt x="5109" y="9026"/>
                    <a:pt x="5144" y="9014"/>
                    <a:pt x="5168" y="9002"/>
                  </a:cubicBezTo>
                  <a:lnTo>
                    <a:pt x="8133" y="7871"/>
                  </a:lnTo>
                  <a:cubicBezTo>
                    <a:pt x="8216" y="7847"/>
                    <a:pt x="8288" y="7763"/>
                    <a:pt x="8299" y="7668"/>
                  </a:cubicBezTo>
                  <a:cubicBezTo>
                    <a:pt x="8311" y="7573"/>
                    <a:pt x="8276" y="7478"/>
                    <a:pt x="8204" y="7418"/>
                  </a:cubicBezTo>
                  <a:cubicBezTo>
                    <a:pt x="8157" y="7371"/>
                    <a:pt x="3394" y="3227"/>
                    <a:pt x="5287" y="632"/>
                  </a:cubicBezTo>
                  <a:cubicBezTo>
                    <a:pt x="5347" y="560"/>
                    <a:pt x="5359" y="465"/>
                    <a:pt x="5335" y="382"/>
                  </a:cubicBezTo>
                  <a:cubicBezTo>
                    <a:pt x="5311" y="298"/>
                    <a:pt x="5240" y="239"/>
                    <a:pt x="5156" y="203"/>
                  </a:cubicBezTo>
                  <a:cubicBezTo>
                    <a:pt x="5132" y="203"/>
                    <a:pt x="4537" y="1"/>
                    <a:pt x="3739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1"/>
            <p:cNvSpPr/>
            <p:nvPr/>
          </p:nvSpPr>
          <p:spPr>
            <a:xfrm>
              <a:off x="2344348" y="1328833"/>
              <a:ext cx="402543" cy="365633"/>
            </a:xfrm>
            <a:custGeom>
              <a:avLst/>
              <a:gdLst/>
              <a:ahLst/>
              <a:cxnLst/>
              <a:rect l="l" t="t" r="r" b="b"/>
              <a:pathLst>
                <a:path w="9859" h="8955" extrusionOk="0">
                  <a:moveTo>
                    <a:pt x="4251" y="1"/>
                  </a:moveTo>
                  <a:cubicBezTo>
                    <a:pt x="3679" y="1"/>
                    <a:pt x="3060" y="156"/>
                    <a:pt x="2429" y="430"/>
                  </a:cubicBezTo>
                  <a:cubicBezTo>
                    <a:pt x="0" y="1525"/>
                    <a:pt x="334" y="4299"/>
                    <a:pt x="334" y="4323"/>
                  </a:cubicBezTo>
                  <a:cubicBezTo>
                    <a:pt x="346" y="4382"/>
                    <a:pt x="393" y="4430"/>
                    <a:pt x="453" y="4442"/>
                  </a:cubicBezTo>
                  <a:lnTo>
                    <a:pt x="477" y="4442"/>
                  </a:lnTo>
                  <a:cubicBezTo>
                    <a:pt x="524" y="4442"/>
                    <a:pt x="572" y="4406"/>
                    <a:pt x="596" y="4359"/>
                  </a:cubicBezTo>
                  <a:cubicBezTo>
                    <a:pt x="596" y="4347"/>
                    <a:pt x="1251" y="2978"/>
                    <a:pt x="2905" y="2978"/>
                  </a:cubicBezTo>
                  <a:cubicBezTo>
                    <a:pt x="3346" y="2978"/>
                    <a:pt x="3834" y="3073"/>
                    <a:pt x="4334" y="3263"/>
                  </a:cubicBezTo>
                  <a:cubicBezTo>
                    <a:pt x="7132" y="4335"/>
                    <a:pt x="9573" y="8835"/>
                    <a:pt x="9597" y="8883"/>
                  </a:cubicBezTo>
                  <a:cubicBezTo>
                    <a:pt x="9621" y="8919"/>
                    <a:pt x="9668" y="8954"/>
                    <a:pt x="9716" y="8954"/>
                  </a:cubicBezTo>
                  <a:cubicBezTo>
                    <a:pt x="9728" y="8954"/>
                    <a:pt x="9740" y="8943"/>
                    <a:pt x="9752" y="8943"/>
                  </a:cubicBezTo>
                  <a:cubicBezTo>
                    <a:pt x="9811" y="8919"/>
                    <a:pt x="9859" y="8859"/>
                    <a:pt x="9847" y="8800"/>
                  </a:cubicBezTo>
                  <a:cubicBezTo>
                    <a:pt x="9847" y="8776"/>
                    <a:pt x="9573" y="6585"/>
                    <a:pt x="8763" y="4430"/>
                  </a:cubicBezTo>
                  <a:cubicBezTo>
                    <a:pt x="7680" y="1537"/>
                    <a:pt x="6120" y="1"/>
                    <a:pt x="4251" y="1"/>
                  </a:cubicBezTo>
                  <a:close/>
                </a:path>
              </a:pathLst>
            </a:custGeom>
            <a:solidFill>
              <a:srgbClr val="FFC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1"/>
            <p:cNvSpPr/>
            <p:nvPr/>
          </p:nvSpPr>
          <p:spPr>
            <a:xfrm>
              <a:off x="2338509" y="1323525"/>
              <a:ext cx="414220" cy="376289"/>
            </a:xfrm>
            <a:custGeom>
              <a:avLst/>
              <a:gdLst/>
              <a:ahLst/>
              <a:cxnLst/>
              <a:rect l="l" t="t" r="r" b="b"/>
              <a:pathLst>
                <a:path w="10145" h="9216" extrusionOk="0">
                  <a:moveTo>
                    <a:pt x="4394" y="274"/>
                  </a:moveTo>
                  <a:cubicBezTo>
                    <a:pt x="8811" y="274"/>
                    <a:pt x="9859" y="8942"/>
                    <a:pt x="9859" y="8942"/>
                  </a:cubicBezTo>
                  <a:cubicBezTo>
                    <a:pt x="9859" y="8942"/>
                    <a:pt x="7406" y="4370"/>
                    <a:pt x="4525" y="3262"/>
                  </a:cubicBezTo>
                  <a:cubicBezTo>
                    <a:pt x="3965" y="3048"/>
                    <a:pt x="3477" y="2965"/>
                    <a:pt x="3048" y="2965"/>
                  </a:cubicBezTo>
                  <a:cubicBezTo>
                    <a:pt x="1286" y="2965"/>
                    <a:pt x="620" y="4441"/>
                    <a:pt x="620" y="4441"/>
                  </a:cubicBezTo>
                  <a:cubicBezTo>
                    <a:pt x="620" y="4441"/>
                    <a:pt x="262" y="1750"/>
                    <a:pt x="2632" y="691"/>
                  </a:cubicBezTo>
                  <a:cubicBezTo>
                    <a:pt x="3275" y="405"/>
                    <a:pt x="3858" y="274"/>
                    <a:pt x="4394" y="274"/>
                  </a:cubicBezTo>
                  <a:close/>
                  <a:moveTo>
                    <a:pt x="4394" y="0"/>
                  </a:moveTo>
                  <a:cubicBezTo>
                    <a:pt x="3799" y="0"/>
                    <a:pt x="3168" y="143"/>
                    <a:pt x="2513" y="441"/>
                  </a:cubicBezTo>
                  <a:cubicBezTo>
                    <a:pt x="0" y="1572"/>
                    <a:pt x="346" y="4441"/>
                    <a:pt x="346" y="4477"/>
                  </a:cubicBezTo>
                  <a:cubicBezTo>
                    <a:pt x="358" y="4596"/>
                    <a:pt x="453" y="4691"/>
                    <a:pt x="572" y="4703"/>
                  </a:cubicBezTo>
                  <a:lnTo>
                    <a:pt x="620" y="4703"/>
                  </a:lnTo>
                  <a:cubicBezTo>
                    <a:pt x="715" y="4703"/>
                    <a:pt x="822" y="4643"/>
                    <a:pt x="858" y="4548"/>
                  </a:cubicBezTo>
                  <a:cubicBezTo>
                    <a:pt x="882" y="4501"/>
                    <a:pt x="1489" y="3239"/>
                    <a:pt x="3048" y="3239"/>
                  </a:cubicBezTo>
                  <a:cubicBezTo>
                    <a:pt x="3477" y="3239"/>
                    <a:pt x="3941" y="3334"/>
                    <a:pt x="4430" y="3524"/>
                  </a:cubicBezTo>
                  <a:cubicBezTo>
                    <a:pt x="7180" y="4572"/>
                    <a:pt x="9585" y="9025"/>
                    <a:pt x="9609" y="9073"/>
                  </a:cubicBezTo>
                  <a:cubicBezTo>
                    <a:pt x="9668" y="9156"/>
                    <a:pt x="9752" y="9215"/>
                    <a:pt x="9859" y="9215"/>
                  </a:cubicBezTo>
                  <a:cubicBezTo>
                    <a:pt x="9883" y="9215"/>
                    <a:pt x="9906" y="9215"/>
                    <a:pt x="9942" y="9204"/>
                  </a:cubicBezTo>
                  <a:cubicBezTo>
                    <a:pt x="10061" y="9168"/>
                    <a:pt x="10145" y="9037"/>
                    <a:pt x="10121" y="8906"/>
                  </a:cubicBezTo>
                  <a:cubicBezTo>
                    <a:pt x="10109" y="8823"/>
                    <a:pt x="9847" y="6679"/>
                    <a:pt x="9037" y="4512"/>
                  </a:cubicBezTo>
                  <a:cubicBezTo>
                    <a:pt x="7930" y="1560"/>
                    <a:pt x="6323" y="0"/>
                    <a:pt x="4394" y="0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1"/>
            <p:cNvSpPr/>
            <p:nvPr/>
          </p:nvSpPr>
          <p:spPr>
            <a:xfrm>
              <a:off x="2246150" y="1527679"/>
              <a:ext cx="281033" cy="240693"/>
            </a:xfrm>
            <a:custGeom>
              <a:avLst/>
              <a:gdLst/>
              <a:ahLst/>
              <a:cxnLst/>
              <a:rect l="l" t="t" r="r" b="b"/>
              <a:pathLst>
                <a:path w="6883" h="5895" extrusionOk="0">
                  <a:moveTo>
                    <a:pt x="2727" y="1"/>
                  </a:moveTo>
                  <a:cubicBezTo>
                    <a:pt x="2679" y="1"/>
                    <a:pt x="1405" y="108"/>
                    <a:pt x="643" y="1048"/>
                  </a:cubicBezTo>
                  <a:cubicBezTo>
                    <a:pt x="179" y="1620"/>
                    <a:pt x="0" y="2370"/>
                    <a:pt x="119" y="3287"/>
                  </a:cubicBezTo>
                  <a:cubicBezTo>
                    <a:pt x="119" y="3299"/>
                    <a:pt x="119" y="3311"/>
                    <a:pt x="131" y="3322"/>
                  </a:cubicBezTo>
                  <a:cubicBezTo>
                    <a:pt x="143" y="3346"/>
                    <a:pt x="1262" y="5894"/>
                    <a:pt x="4310" y="5894"/>
                  </a:cubicBezTo>
                  <a:cubicBezTo>
                    <a:pt x="4560" y="5894"/>
                    <a:pt x="4822" y="5870"/>
                    <a:pt x="5084" y="5847"/>
                  </a:cubicBezTo>
                  <a:cubicBezTo>
                    <a:pt x="5120" y="5835"/>
                    <a:pt x="5144" y="5823"/>
                    <a:pt x="5168" y="5811"/>
                  </a:cubicBezTo>
                  <a:lnTo>
                    <a:pt x="6834" y="4215"/>
                  </a:lnTo>
                  <a:cubicBezTo>
                    <a:pt x="6870" y="4180"/>
                    <a:pt x="6882" y="4132"/>
                    <a:pt x="6882" y="4084"/>
                  </a:cubicBezTo>
                  <a:cubicBezTo>
                    <a:pt x="6870" y="4037"/>
                    <a:pt x="6834" y="4001"/>
                    <a:pt x="6787" y="3989"/>
                  </a:cubicBezTo>
                  <a:cubicBezTo>
                    <a:pt x="6739" y="3977"/>
                    <a:pt x="2310" y="2501"/>
                    <a:pt x="2870" y="167"/>
                  </a:cubicBezTo>
                  <a:cubicBezTo>
                    <a:pt x="2882" y="120"/>
                    <a:pt x="2870" y="84"/>
                    <a:pt x="2846" y="48"/>
                  </a:cubicBezTo>
                  <a:cubicBezTo>
                    <a:pt x="2810" y="13"/>
                    <a:pt x="2774" y="1"/>
                    <a:pt x="2739" y="1"/>
                  </a:cubicBez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1"/>
            <p:cNvSpPr/>
            <p:nvPr/>
          </p:nvSpPr>
          <p:spPr>
            <a:xfrm>
              <a:off x="2240312" y="1521840"/>
              <a:ext cx="292669" cy="251880"/>
            </a:xfrm>
            <a:custGeom>
              <a:avLst/>
              <a:gdLst/>
              <a:ahLst/>
              <a:cxnLst/>
              <a:rect l="l" t="t" r="r" b="b"/>
              <a:pathLst>
                <a:path w="7168" h="6169" extrusionOk="0">
                  <a:moveTo>
                    <a:pt x="2882" y="275"/>
                  </a:moveTo>
                  <a:lnTo>
                    <a:pt x="2882" y="275"/>
                  </a:lnTo>
                  <a:cubicBezTo>
                    <a:pt x="2286" y="2763"/>
                    <a:pt x="6882" y="4263"/>
                    <a:pt x="6882" y="4263"/>
                  </a:cubicBezTo>
                  <a:lnTo>
                    <a:pt x="5215" y="5847"/>
                  </a:lnTo>
                  <a:cubicBezTo>
                    <a:pt x="4953" y="5882"/>
                    <a:pt x="4691" y="5894"/>
                    <a:pt x="4453" y="5894"/>
                  </a:cubicBezTo>
                  <a:cubicBezTo>
                    <a:pt x="1453" y="5894"/>
                    <a:pt x="393" y="3406"/>
                    <a:pt x="393" y="3406"/>
                  </a:cubicBezTo>
                  <a:cubicBezTo>
                    <a:pt x="12" y="489"/>
                    <a:pt x="2881" y="275"/>
                    <a:pt x="2882" y="275"/>
                  </a:cubicBezTo>
                  <a:close/>
                  <a:moveTo>
                    <a:pt x="2858" y="1"/>
                  </a:moveTo>
                  <a:cubicBezTo>
                    <a:pt x="2763" y="13"/>
                    <a:pt x="1477" y="132"/>
                    <a:pt x="679" y="1096"/>
                  </a:cubicBezTo>
                  <a:cubicBezTo>
                    <a:pt x="191" y="1703"/>
                    <a:pt x="0" y="2489"/>
                    <a:pt x="119" y="3442"/>
                  </a:cubicBezTo>
                  <a:cubicBezTo>
                    <a:pt x="131" y="3465"/>
                    <a:pt x="131" y="3489"/>
                    <a:pt x="143" y="3513"/>
                  </a:cubicBezTo>
                  <a:cubicBezTo>
                    <a:pt x="155" y="3549"/>
                    <a:pt x="1310" y="6168"/>
                    <a:pt x="4453" y="6168"/>
                  </a:cubicBezTo>
                  <a:cubicBezTo>
                    <a:pt x="4715" y="6168"/>
                    <a:pt x="4977" y="6156"/>
                    <a:pt x="5251" y="6121"/>
                  </a:cubicBezTo>
                  <a:cubicBezTo>
                    <a:pt x="5311" y="6109"/>
                    <a:pt x="5358" y="6085"/>
                    <a:pt x="5406" y="6049"/>
                  </a:cubicBezTo>
                  <a:lnTo>
                    <a:pt x="7073" y="4454"/>
                  </a:lnTo>
                  <a:cubicBezTo>
                    <a:pt x="7144" y="4394"/>
                    <a:pt x="7168" y="4287"/>
                    <a:pt x="7156" y="4204"/>
                  </a:cubicBezTo>
                  <a:cubicBezTo>
                    <a:pt x="7132" y="4108"/>
                    <a:pt x="7061" y="4025"/>
                    <a:pt x="6966" y="4001"/>
                  </a:cubicBezTo>
                  <a:cubicBezTo>
                    <a:pt x="6954" y="4001"/>
                    <a:pt x="5834" y="3620"/>
                    <a:pt x="4799" y="2965"/>
                  </a:cubicBezTo>
                  <a:cubicBezTo>
                    <a:pt x="3489" y="2132"/>
                    <a:pt x="2929" y="1251"/>
                    <a:pt x="3144" y="358"/>
                  </a:cubicBezTo>
                  <a:cubicBezTo>
                    <a:pt x="3144" y="334"/>
                    <a:pt x="3156" y="298"/>
                    <a:pt x="3156" y="275"/>
                  </a:cubicBezTo>
                  <a:cubicBezTo>
                    <a:pt x="3156" y="120"/>
                    <a:pt x="3037" y="1"/>
                    <a:pt x="2882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1"/>
            <p:cNvSpPr/>
            <p:nvPr/>
          </p:nvSpPr>
          <p:spPr>
            <a:xfrm>
              <a:off x="2209689" y="1490237"/>
              <a:ext cx="358814" cy="194024"/>
            </a:xfrm>
            <a:custGeom>
              <a:avLst/>
              <a:gdLst/>
              <a:ahLst/>
              <a:cxnLst/>
              <a:rect l="l" t="t" r="r" b="b"/>
              <a:pathLst>
                <a:path w="8788" h="4752" extrusionOk="0">
                  <a:moveTo>
                    <a:pt x="3417" y="1"/>
                  </a:moveTo>
                  <a:cubicBezTo>
                    <a:pt x="2667" y="1"/>
                    <a:pt x="1965" y="334"/>
                    <a:pt x="1346" y="1001"/>
                  </a:cubicBezTo>
                  <a:cubicBezTo>
                    <a:pt x="0" y="2442"/>
                    <a:pt x="1012" y="4239"/>
                    <a:pt x="1024" y="4251"/>
                  </a:cubicBezTo>
                  <a:cubicBezTo>
                    <a:pt x="1048" y="4299"/>
                    <a:pt x="1096" y="4323"/>
                    <a:pt x="1143" y="4323"/>
                  </a:cubicBezTo>
                  <a:cubicBezTo>
                    <a:pt x="1155" y="4323"/>
                    <a:pt x="1167" y="4323"/>
                    <a:pt x="1179" y="4311"/>
                  </a:cubicBezTo>
                  <a:cubicBezTo>
                    <a:pt x="1239" y="4299"/>
                    <a:pt x="1274" y="4251"/>
                    <a:pt x="1286" y="4192"/>
                  </a:cubicBezTo>
                  <a:cubicBezTo>
                    <a:pt x="1286" y="4120"/>
                    <a:pt x="1370" y="2501"/>
                    <a:pt x="3453" y="2430"/>
                  </a:cubicBezTo>
                  <a:lnTo>
                    <a:pt x="3548" y="2430"/>
                  </a:lnTo>
                  <a:cubicBezTo>
                    <a:pt x="5703" y="2430"/>
                    <a:pt x="8513" y="4704"/>
                    <a:pt x="8549" y="4716"/>
                  </a:cubicBezTo>
                  <a:cubicBezTo>
                    <a:pt x="8573" y="4740"/>
                    <a:pt x="8597" y="4751"/>
                    <a:pt x="8632" y="4751"/>
                  </a:cubicBezTo>
                  <a:cubicBezTo>
                    <a:pt x="8668" y="4751"/>
                    <a:pt x="8692" y="4740"/>
                    <a:pt x="8716" y="4716"/>
                  </a:cubicBezTo>
                  <a:cubicBezTo>
                    <a:pt x="8775" y="4680"/>
                    <a:pt x="8787" y="4609"/>
                    <a:pt x="8751" y="4549"/>
                  </a:cubicBezTo>
                  <a:cubicBezTo>
                    <a:pt x="8740" y="4537"/>
                    <a:pt x="8097" y="3406"/>
                    <a:pt x="7132" y="2287"/>
                  </a:cubicBezTo>
                  <a:cubicBezTo>
                    <a:pt x="5822" y="763"/>
                    <a:pt x="4572" y="1"/>
                    <a:pt x="3417" y="1"/>
                  </a:cubicBezTo>
                  <a:close/>
                </a:path>
              </a:pathLst>
            </a:custGeom>
            <a:solidFill>
              <a:srgbClr val="FFC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1"/>
            <p:cNvSpPr/>
            <p:nvPr/>
          </p:nvSpPr>
          <p:spPr>
            <a:xfrm>
              <a:off x="2202870" y="1484398"/>
              <a:ext cx="371431" cy="205212"/>
            </a:xfrm>
            <a:custGeom>
              <a:avLst/>
              <a:gdLst/>
              <a:ahLst/>
              <a:cxnLst/>
              <a:rect l="l" t="t" r="r" b="b"/>
              <a:pathLst>
                <a:path w="9097" h="5026" extrusionOk="0">
                  <a:moveTo>
                    <a:pt x="3584" y="275"/>
                  </a:moveTo>
                  <a:cubicBezTo>
                    <a:pt x="6263" y="275"/>
                    <a:pt x="8799" y="4763"/>
                    <a:pt x="8799" y="4763"/>
                  </a:cubicBezTo>
                  <a:cubicBezTo>
                    <a:pt x="8799" y="4763"/>
                    <a:pt x="5942" y="2442"/>
                    <a:pt x="3715" y="2442"/>
                  </a:cubicBezTo>
                  <a:lnTo>
                    <a:pt x="3620" y="2442"/>
                  </a:lnTo>
                  <a:cubicBezTo>
                    <a:pt x="1370" y="2513"/>
                    <a:pt x="1310" y="4323"/>
                    <a:pt x="1310" y="4323"/>
                  </a:cubicBezTo>
                  <a:cubicBezTo>
                    <a:pt x="1310" y="4323"/>
                    <a:pt x="322" y="2620"/>
                    <a:pt x="1608" y="1239"/>
                  </a:cubicBezTo>
                  <a:cubicBezTo>
                    <a:pt x="2251" y="549"/>
                    <a:pt x="2930" y="275"/>
                    <a:pt x="3584" y="275"/>
                  </a:cubicBezTo>
                  <a:close/>
                  <a:moveTo>
                    <a:pt x="3584" y="1"/>
                  </a:moveTo>
                  <a:cubicBezTo>
                    <a:pt x="2799" y="1"/>
                    <a:pt x="2060" y="358"/>
                    <a:pt x="1417" y="1049"/>
                  </a:cubicBezTo>
                  <a:cubicBezTo>
                    <a:pt x="1" y="2561"/>
                    <a:pt x="1060" y="4442"/>
                    <a:pt x="1072" y="4466"/>
                  </a:cubicBezTo>
                  <a:cubicBezTo>
                    <a:pt x="1132" y="4549"/>
                    <a:pt x="1215" y="4597"/>
                    <a:pt x="1310" y="4597"/>
                  </a:cubicBezTo>
                  <a:lnTo>
                    <a:pt x="1382" y="4597"/>
                  </a:lnTo>
                  <a:cubicBezTo>
                    <a:pt x="1501" y="4561"/>
                    <a:pt x="1584" y="4454"/>
                    <a:pt x="1584" y="4335"/>
                  </a:cubicBezTo>
                  <a:cubicBezTo>
                    <a:pt x="1584" y="4335"/>
                    <a:pt x="1608" y="3930"/>
                    <a:pt x="1870" y="3537"/>
                  </a:cubicBezTo>
                  <a:cubicBezTo>
                    <a:pt x="2203" y="3013"/>
                    <a:pt x="2799" y="2739"/>
                    <a:pt x="3632" y="2716"/>
                  </a:cubicBezTo>
                  <a:cubicBezTo>
                    <a:pt x="3656" y="2704"/>
                    <a:pt x="3680" y="2704"/>
                    <a:pt x="3715" y="2704"/>
                  </a:cubicBezTo>
                  <a:cubicBezTo>
                    <a:pt x="5823" y="2704"/>
                    <a:pt x="8597" y="4942"/>
                    <a:pt x="8633" y="4966"/>
                  </a:cubicBezTo>
                  <a:cubicBezTo>
                    <a:pt x="8680" y="5014"/>
                    <a:pt x="8740" y="5025"/>
                    <a:pt x="8799" y="5025"/>
                  </a:cubicBezTo>
                  <a:cubicBezTo>
                    <a:pt x="8859" y="5025"/>
                    <a:pt x="8918" y="5014"/>
                    <a:pt x="8978" y="4966"/>
                  </a:cubicBezTo>
                  <a:cubicBezTo>
                    <a:pt x="9073" y="4883"/>
                    <a:pt x="9097" y="4740"/>
                    <a:pt x="9037" y="4621"/>
                  </a:cubicBezTo>
                  <a:cubicBezTo>
                    <a:pt x="8930" y="4442"/>
                    <a:pt x="6382" y="1"/>
                    <a:pt x="3584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1"/>
            <p:cNvSpPr/>
            <p:nvPr/>
          </p:nvSpPr>
          <p:spPr>
            <a:xfrm>
              <a:off x="2797896" y="1383301"/>
              <a:ext cx="328681" cy="356854"/>
            </a:xfrm>
            <a:custGeom>
              <a:avLst/>
              <a:gdLst/>
              <a:ahLst/>
              <a:cxnLst/>
              <a:rect l="l" t="t" r="r" b="b"/>
              <a:pathLst>
                <a:path w="8050" h="8740" extrusionOk="0">
                  <a:moveTo>
                    <a:pt x="4442" y="0"/>
                  </a:moveTo>
                  <a:cubicBezTo>
                    <a:pt x="3668" y="0"/>
                    <a:pt x="3085" y="191"/>
                    <a:pt x="3061" y="191"/>
                  </a:cubicBezTo>
                  <a:cubicBezTo>
                    <a:pt x="3025" y="203"/>
                    <a:pt x="2989" y="239"/>
                    <a:pt x="2977" y="286"/>
                  </a:cubicBezTo>
                  <a:cubicBezTo>
                    <a:pt x="2966" y="322"/>
                    <a:pt x="2966" y="370"/>
                    <a:pt x="3001" y="405"/>
                  </a:cubicBezTo>
                  <a:cubicBezTo>
                    <a:pt x="4966" y="3096"/>
                    <a:pt x="108" y="7335"/>
                    <a:pt x="60" y="7370"/>
                  </a:cubicBezTo>
                  <a:cubicBezTo>
                    <a:pt x="25" y="7406"/>
                    <a:pt x="1" y="7454"/>
                    <a:pt x="13" y="7501"/>
                  </a:cubicBezTo>
                  <a:cubicBezTo>
                    <a:pt x="25" y="7549"/>
                    <a:pt x="60" y="7585"/>
                    <a:pt x="96" y="7609"/>
                  </a:cubicBezTo>
                  <a:lnTo>
                    <a:pt x="3061" y="8728"/>
                  </a:lnTo>
                  <a:cubicBezTo>
                    <a:pt x="3073" y="8740"/>
                    <a:pt x="3085" y="8740"/>
                    <a:pt x="3108" y="8740"/>
                  </a:cubicBezTo>
                  <a:lnTo>
                    <a:pt x="3144" y="8740"/>
                  </a:lnTo>
                  <a:cubicBezTo>
                    <a:pt x="7954" y="7418"/>
                    <a:pt x="8050" y="3013"/>
                    <a:pt x="8050" y="2977"/>
                  </a:cubicBezTo>
                  <a:cubicBezTo>
                    <a:pt x="8050" y="2965"/>
                    <a:pt x="8038" y="2953"/>
                    <a:pt x="8038" y="2941"/>
                  </a:cubicBezTo>
                  <a:cubicBezTo>
                    <a:pt x="7371" y="501"/>
                    <a:pt x="5716" y="0"/>
                    <a:pt x="4442" y="0"/>
                  </a:cubicBez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1"/>
            <p:cNvSpPr/>
            <p:nvPr/>
          </p:nvSpPr>
          <p:spPr>
            <a:xfrm>
              <a:off x="2792098" y="1377462"/>
              <a:ext cx="339828" cy="368532"/>
            </a:xfrm>
            <a:custGeom>
              <a:avLst/>
              <a:gdLst/>
              <a:ahLst/>
              <a:cxnLst/>
              <a:rect l="l" t="t" r="r" b="b"/>
              <a:pathLst>
                <a:path w="8323" h="9026" extrusionOk="0">
                  <a:moveTo>
                    <a:pt x="4584" y="274"/>
                  </a:moveTo>
                  <a:cubicBezTo>
                    <a:pt x="5763" y="274"/>
                    <a:pt x="7394" y="739"/>
                    <a:pt x="8049" y="3120"/>
                  </a:cubicBezTo>
                  <a:cubicBezTo>
                    <a:pt x="8049" y="3120"/>
                    <a:pt x="8025" y="7442"/>
                    <a:pt x="3250" y="8752"/>
                  </a:cubicBezTo>
                  <a:lnTo>
                    <a:pt x="286" y="7621"/>
                  </a:lnTo>
                  <a:cubicBezTo>
                    <a:pt x="286" y="7621"/>
                    <a:pt x="5322" y="3299"/>
                    <a:pt x="3250" y="465"/>
                  </a:cubicBezTo>
                  <a:cubicBezTo>
                    <a:pt x="3250" y="465"/>
                    <a:pt x="3822" y="274"/>
                    <a:pt x="4584" y="274"/>
                  </a:cubicBezTo>
                  <a:close/>
                  <a:moveTo>
                    <a:pt x="4584" y="1"/>
                  </a:moveTo>
                  <a:cubicBezTo>
                    <a:pt x="3786" y="1"/>
                    <a:pt x="3191" y="203"/>
                    <a:pt x="3167" y="203"/>
                  </a:cubicBezTo>
                  <a:cubicBezTo>
                    <a:pt x="3084" y="239"/>
                    <a:pt x="3012" y="298"/>
                    <a:pt x="2988" y="382"/>
                  </a:cubicBezTo>
                  <a:cubicBezTo>
                    <a:pt x="2965" y="465"/>
                    <a:pt x="2977" y="560"/>
                    <a:pt x="3024" y="632"/>
                  </a:cubicBezTo>
                  <a:cubicBezTo>
                    <a:pt x="4929" y="3227"/>
                    <a:pt x="167" y="7371"/>
                    <a:pt x="107" y="7418"/>
                  </a:cubicBezTo>
                  <a:cubicBezTo>
                    <a:pt x="36" y="7478"/>
                    <a:pt x="0" y="7573"/>
                    <a:pt x="24" y="7668"/>
                  </a:cubicBezTo>
                  <a:cubicBezTo>
                    <a:pt x="36" y="7763"/>
                    <a:pt x="107" y="7847"/>
                    <a:pt x="191" y="7871"/>
                  </a:cubicBezTo>
                  <a:lnTo>
                    <a:pt x="3155" y="9002"/>
                  </a:lnTo>
                  <a:cubicBezTo>
                    <a:pt x="3179" y="9014"/>
                    <a:pt x="3215" y="9026"/>
                    <a:pt x="3250" y="9026"/>
                  </a:cubicBezTo>
                  <a:cubicBezTo>
                    <a:pt x="3274" y="9026"/>
                    <a:pt x="3298" y="9014"/>
                    <a:pt x="3322" y="9014"/>
                  </a:cubicBezTo>
                  <a:cubicBezTo>
                    <a:pt x="5882" y="8311"/>
                    <a:pt x="7108" y="6751"/>
                    <a:pt x="7680" y="5561"/>
                  </a:cubicBezTo>
                  <a:cubicBezTo>
                    <a:pt x="8311" y="4275"/>
                    <a:pt x="8322" y="3168"/>
                    <a:pt x="8322" y="3120"/>
                  </a:cubicBezTo>
                  <a:cubicBezTo>
                    <a:pt x="8322" y="3096"/>
                    <a:pt x="8322" y="3072"/>
                    <a:pt x="8311" y="3049"/>
                  </a:cubicBezTo>
                  <a:cubicBezTo>
                    <a:pt x="7584" y="394"/>
                    <a:pt x="5667" y="1"/>
                    <a:pt x="4584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1"/>
            <p:cNvSpPr/>
            <p:nvPr/>
          </p:nvSpPr>
          <p:spPr>
            <a:xfrm>
              <a:off x="2737630" y="1328833"/>
              <a:ext cx="402543" cy="365633"/>
            </a:xfrm>
            <a:custGeom>
              <a:avLst/>
              <a:gdLst/>
              <a:ahLst/>
              <a:cxnLst/>
              <a:rect l="l" t="t" r="r" b="b"/>
              <a:pathLst>
                <a:path w="9859" h="8955" extrusionOk="0">
                  <a:moveTo>
                    <a:pt x="5596" y="1"/>
                  </a:moveTo>
                  <a:cubicBezTo>
                    <a:pt x="3739" y="1"/>
                    <a:pt x="2179" y="1537"/>
                    <a:pt x="1096" y="4430"/>
                  </a:cubicBezTo>
                  <a:cubicBezTo>
                    <a:pt x="286" y="6585"/>
                    <a:pt x="12" y="8776"/>
                    <a:pt x="12" y="8800"/>
                  </a:cubicBezTo>
                  <a:cubicBezTo>
                    <a:pt x="1" y="8859"/>
                    <a:pt x="36" y="8919"/>
                    <a:pt x="108" y="8943"/>
                  </a:cubicBezTo>
                  <a:cubicBezTo>
                    <a:pt x="120" y="8943"/>
                    <a:pt x="131" y="8954"/>
                    <a:pt x="143" y="8954"/>
                  </a:cubicBezTo>
                  <a:cubicBezTo>
                    <a:pt x="191" y="8954"/>
                    <a:pt x="239" y="8919"/>
                    <a:pt x="262" y="8871"/>
                  </a:cubicBezTo>
                  <a:cubicBezTo>
                    <a:pt x="286" y="8835"/>
                    <a:pt x="2727" y="4335"/>
                    <a:pt x="5513" y="3263"/>
                  </a:cubicBezTo>
                  <a:cubicBezTo>
                    <a:pt x="6025" y="3073"/>
                    <a:pt x="6501" y="2978"/>
                    <a:pt x="6942" y="2978"/>
                  </a:cubicBezTo>
                  <a:cubicBezTo>
                    <a:pt x="8597" y="2978"/>
                    <a:pt x="9240" y="4311"/>
                    <a:pt x="9264" y="4359"/>
                  </a:cubicBezTo>
                  <a:cubicBezTo>
                    <a:pt x="9287" y="4406"/>
                    <a:pt x="9335" y="4442"/>
                    <a:pt x="9383" y="4442"/>
                  </a:cubicBezTo>
                  <a:lnTo>
                    <a:pt x="9406" y="4442"/>
                  </a:lnTo>
                  <a:cubicBezTo>
                    <a:pt x="9466" y="4430"/>
                    <a:pt x="9514" y="4382"/>
                    <a:pt x="9526" y="4323"/>
                  </a:cubicBezTo>
                  <a:cubicBezTo>
                    <a:pt x="9526" y="4299"/>
                    <a:pt x="9859" y="1525"/>
                    <a:pt x="7430" y="430"/>
                  </a:cubicBezTo>
                  <a:cubicBezTo>
                    <a:pt x="6787" y="144"/>
                    <a:pt x="6180" y="1"/>
                    <a:pt x="5596" y="1"/>
                  </a:cubicBezTo>
                  <a:close/>
                </a:path>
              </a:pathLst>
            </a:custGeom>
            <a:solidFill>
              <a:srgbClr val="FFC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1"/>
            <p:cNvSpPr/>
            <p:nvPr/>
          </p:nvSpPr>
          <p:spPr>
            <a:xfrm>
              <a:off x="2731791" y="1323525"/>
              <a:ext cx="414220" cy="376289"/>
            </a:xfrm>
            <a:custGeom>
              <a:avLst/>
              <a:gdLst/>
              <a:ahLst/>
              <a:cxnLst/>
              <a:rect l="l" t="t" r="r" b="b"/>
              <a:pathLst>
                <a:path w="10145" h="9216" extrusionOk="0">
                  <a:moveTo>
                    <a:pt x="5739" y="274"/>
                  </a:moveTo>
                  <a:cubicBezTo>
                    <a:pt x="6287" y="274"/>
                    <a:pt x="6871" y="405"/>
                    <a:pt x="7513" y="691"/>
                  </a:cubicBezTo>
                  <a:cubicBezTo>
                    <a:pt x="9883" y="1750"/>
                    <a:pt x="9526" y="4441"/>
                    <a:pt x="9526" y="4441"/>
                  </a:cubicBezTo>
                  <a:cubicBezTo>
                    <a:pt x="9526" y="4441"/>
                    <a:pt x="8847" y="2965"/>
                    <a:pt x="7085" y="2965"/>
                  </a:cubicBezTo>
                  <a:cubicBezTo>
                    <a:pt x="6668" y="2965"/>
                    <a:pt x="6168" y="3048"/>
                    <a:pt x="5608" y="3262"/>
                  </a:cubicBezTo>
                  <a:cubicBezTo>
                    <a:pt x="2739" y="4370"/>
                    <a:pt x="286" y="8942"/>
                    <a:pt x="286" y="8942"/>
                  </a:cubicBezTo>
                  <a:cubicBezTo>
                    <a:pt x="286" y="8942"/>
                    <a:pt x="1334" y="274"/>
                    <a:pt x="5739" y="274"/>
                  </a:cubicBezTo>
                  <a:close/>
                  <a:moveTo>
                    <a:pt x="5739" y="0"/>
                  </a:moveTo>
                  <a:cubicBezTo>
                    <a:pt x="3811" y="0"/>
                    <a:pt x="2215" y="1560"/>
                    <a:pt x="1108" y="4512"/>
                  </a:cubicBezTo>
                  <a:cubicBezTo>
                    <a:pt x="286" y="6679"/>
                    <a:pt x="24" y="8823"/>
                    <a:pt x="13" y="8906"/>
                  </a:cubicBezTo>
                  <a:cubicBezTo>
                    <a:pt x="1" y="9037"/>
                    <a:pt x="84" y="9168"/>
                    <a:pt x="203" y="9204"/>
                  </a:cubicBezTo>
                  <a:cubicBezTo>
                    <a:pt x="239" y="9215"/>
                    <a:pt x="263" y="9215"/>
                    <a:pt x="286" y="9215"/>
                  </a:cubicBezTo>
                  <a:cubicBezTo>
                    <a:pt x="382" y="9215"/>
                    <a:pt x="477" y="9156"/>
                    <a:pt x="525" y="9073"/>
                  </a:cubicBezTo>
                  <a:cubicBezTo>
                    <a:pt x="536" y="9061"/>
                    <a:pt x="1144" y="7930"/>
                    <a:pt x="2096" y="6679"/>
                  </a:cubicBezTo>
                  <a:cubicBezTo>
                    <a:pt x="3334" y="5036"/>
                    <a:pt x="4585" y="3953"/>
                    <a:pt x="5704" y="3524"/>
                  </a:cubicBezTo>
                  <a:cubicBezTo>
                    <a:pt x="6204" y="3334"/>
                    <a:pt x="6668" y="3239"/>
                    <a:pt x="7085" y="3239"/>
                  </a:cubicBezTo>
                  <a:cubicBezTo>
                    <a:pt x="8645" y="3239"/>
                    <a:pt x="9252" y="4501"/>
                    <a:pt x="9276" y="4548"/>
                  </a:cubicBezTo>
                  <a:cubicBezTo>
                    <a:pt x="9323" y="4643"/>
                    <a:pt x="9418" y="4703"/>
                    <a:pt x="9526" y="4703"/>
                  </a:cubicBezTo>
                  <a:lnTo>
                    <a:pt x="9573" y="4703"/>
                  </a:lnTo>
                  <a:cubicBezTo>
                    <a:pt x="9692" y="4691"/>
                    <a:pt x="9788" y="4596"/>
                    <a:pt x="9799" y="4477"/>
                  </a:cubicBezTo>
                  <a:cubicBezTo>
                    <a:pt x="9799" y="4441"/>
                    <a:pt x="10145" y="1572"/>
                    <a:pt x="7621" y="441"/>
                  </a:cubicBezTo>
                  <a:cubicBezTo>
                    <a:pt x="6978" y="143"/>
                    <a:pt x="6335" y="0"/>
                    <a:pt x="5739" y="0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1"/>
            <p:cNvSpPr/>
            <p:nvPr/>
          </p:nvSpPr>
          <p:spPr>
            <a:xfrm>
              <a:off x="2956891" y="1527679"/>
              <a:ext cx="281482" cy="240693"/>
            </a:xfrm>
            <a:custGeom>
              <a:avLst/>
              <a:gdLst/>
              <a:ahLst/>
              <a:cxnLst/>
              <a:rect l="l" t="t" r="r" b="b"/>
              <a:pathLst>
                <a:path w="6894" h="5895" extrusionOk="0">
                  <a:moveTo>
                    <a:pt x="4156" y="1"/>
                  </a:moveTo>
                  <a:cubicBezTo>
                    <a:pt x="4108" y="1"/>
                    <a:pt x="4072" y="13"/>
                    <a:pt x="4048" y="48"/>
                  </a:cubicBezTo>
                  <a:cubicBezTo>
                    <a:pt x="4025" y="72"/>
                    <a:pt x="4013" y="120"/>
                    <a:pt x="4025" y="167"/>
                  </a:cubicBezTo>
                  <a:cubicBezTo>
                    <a:pt x="4584" y="2501"/>
                    <a:pt x="155" y="3977"/>
                    <a:pt x="107" y="3989"/>
                  </a:cubicBezTo>
                  <a:cubicBezTo>
                    <a:pt x="60" y="4001"/>
                    <a:pt x="24" y="4037"/>
                    <a:pt x="12" y="4084"/>
                  </a:cubicBezTo>
                  <a:cubicBezTo>
                    <a:pt x="0" y="4132"/>
                    <a:pt x="24" y="4180"/>
                    <a:pt x="60" y="4215"/>
                  </a:cubicBezTo>
                  <a:lnTo>
                    <a:pt x="1727" y="5811"/>
                  </a:lnTo>
                  <a:cubicBezTo>
                    <a:pt x="1750" y="5823"/>
                    <a:pt x="1774" y="5835"/>
                    <a:pt x="1798" y="5847"/>
                  </a:cubicBezTo>
                  <a:cubicBezTo>
                    <a:pt x="2072" y="5870"/>
                    <a:pt x="2322" y="5894"/>
                    <a:pt x="2572" y="5894"/>
                  </a:cubicBezTo>
                  <a:cubicBezTo>
                    <a:pt x="5632" y="5894"/>
                    <a:pt x="6751" y="3346"/>
                    <a:pt x="6763" y="3322"/>
                  </a:cubicBezTo>
                  <a:cubicBezTo>
                    <a:pt x="6775" y="3311"/>
                    <a:pt x="6775" y="3299"/>
                    <a:pt x="6775" y="3287"/>
                  </a:cubicBezTo>
                  <a:cubicBezTo>
                    <a:pt x="6894" y="2370"/>
                    <a:pt x="6715" y="1620"/>
                    <a:pt x="6251" y="1036"/>
                  </a:cubicBezTo>
                  <a:cubicBezTo>
                    <a:pt x="5477" y="108"/>
                    <a:pt x="4215" y="1"/>
                    <a:pt x="4167" y="1"/>
                  </a:cubicBez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1"/>
            <p:cNvSpPr/>
            <p:nvPr/>
          </p:nvSpPr>
          <p:spPr>
            <a:xfrm>
              <a:off x="2951052" y="1521840"/>
              <a:ext cx="293159" cy="251880"/>
            </a:xfrm>
            <a:custGeom>
              <a:avLst/>
              <a:gdLst/>
              <a:ahLst/>
              <a:cxnLst/>
              <a:rect l="l" t="t" r="r" b="b"/>
              <a:pathLst>
                <a:path w="7180" h="6169" extrusionOk="0">
                  <a:moveTo>
                    <a:pt x="4299" y="275"/>
                  </a:moveTo>
                  <a:cubicBezTo>
                    <a:pt x="4299" y="275"/>
                    <a:pt x="7156" y="489"/>
                    <a:pt x="6787" y="3406"/>
                  </a:cubicBezTo>
                  <a:cubicBezTo>
                    <a:pt x="6787" y="3406"/>
                    <a:pt x="5727" y="5894"/>
                    <a:pt x="2715" y="5894"/>
                  </a:cubicBezTo>
                  <a:cubicBezTo>
                    <a:pt x="2477" y="5894"/>
                    <a:pt x="2227" y="5882"/>
                    <a:pt x="1965" y="5847"/>
                  </a:cubicBezTo>
                  <a:lnTo>
                    <a:pt x="286" y="4263"/>
                  </a:lnTo>
                  <a:cubicBezTo>
                    <a:pt x="286" y="4263"/>
                    <a:pt x="4894" y="2763"/>
                    <a:pt x="4299" y="275"/>
                  </a:cubicBezTo>
                  <a:close/>
                  <a:moveTo>
                    <a:pt x="4299" y="1"/>
                  </a:moveTo>
                  <a:cubicBezTo>
                    <a:pt x="4215" y="1"/>
                    <a:pt x="4144" y="36"/>
                    <a:pt x="4084" y="96"/>
                  </a:cubicBezTo>
                  <a:cubicBezTo>
                    <a:pt x="4037" y="167"/>
                    <a:pt x="4013" y="251"/>
                    <a:pt x="4037" y="334"/>
                  </a:cubicBezTo>
                  <a:cubicBezTo>
                    <a:pt x="4251" y="1251"/>
                    <a:pt x="3691" y="2132"/>
                    <a:pt x="2370" y="2965"/>
                  </a:cubicBezTo>
                  <a:cubicBezTo>
                    <a:pt x="1334" y="3632"/>
                    <a:pt x="215" y="4001"/>
                    <a:pt x="203" y="4001"/>
                  </a:cubicBezTo>
                  <a:cubicBezTo>
                    <a:pt x="119" y="4025"/>
                    <a:pt x="48" y="4108"/>
                    <a:pt x="24" y="4204"/>
                  </a:cubicBezTo>
                  <a:cubicBezTo>
                    <a:pt x="0" y="4287"/>
                    <a:pt x="36" y="4394"/>
                    <a:pt x="108" y="4454"/>
                  </a:cubicBezTo>
                  <a:lnTo>
                    <a:pt x="1774" y="6049"/>
                  </a:lnTo>
                  <a:cubicBezTo>
                    <a:pt x="1822" y="6085"/>
                    <a:pt x="1870" y="6109"/>
                    <a:pt x="1929" y="6121"/>
                  </a:cubicBezTo>
                  <a:cubicBezTo>
                    <a:pt x="2203" y="6156"/>
                    <a:pt x="2465" y="6168"/>
                    <a:pt x="2715" y="6168"/>
                  </a:cubicBezTo>
                  <a:cubicBezTo>
                    <a:pt x="5870" y="6168"/>
                    <a:pt x="7025" y="3549"/>
                    <a:pt x="7037" y="3513"/>
                  </a:cubicBezTo>
                  <a:cubicBezTo>
                    <a:pt x="7049" y="3489"/>
                    <a:pt x="7049" y="3465"/>
                    <a:pt x="7049" y="3442"/>
                  </a:cubicBezTo>
                  <a:cubicBezTo>
                    <a:pt x="7180" y="2489"/>
                    <a:pt x="6989" y="1703"/>
                    <a:pt x="6501" y="1096"/>
                  </a:cubicBezTo>
                  <a:cubicBezTo>
                    <a:pt x="5692" y="120"/>
                    <a:pt x="4370" y="13"/>
                    <a:pt x="4310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1"/>
            <p:cNvSpPr/>
            <p:nvPr/>
          </p:nvSpPr>
          <p:spPr>
            <a:xfrm>
              <a:off x="2916060" y="1490237"/>
              <a:ext cx="358773" cy="194024"/>
            </a:xfrm>
            <a:custGeom>
              <a:avLst/>
              <a:gdLst/>
              <a:ahLst/>
              <a:cxnLst/>
              <a:rect l="l" t="t" r="r" b="b"/>
              <a:pathLst>
                <a:path w="8787" h="4752" extrusionOk="0">
                  <a:moveTo>
                    <a:pt x="5370" y="1"/>
                  </a:moveTo>
                  <a:cubicBezTo>
                    <a:pt x="4215" y="1"/>
                    <a:pt x="2965" y="763"/>
                    <a:pt x="1655" y="2287"/>
                  </a:cubicBezTo>
                  <a:cubicBezTo>
                    <a:pt x="691" y="3406"/>
                    <a:pt x="36" y="4537"/>
                    <a:pt x="36" y="4549"/>
                  </a:cubicBezTo>
                  <a:cubicBezTo>
                    <a:pt x="0" y="4609"/>
                    <a:pt x="12" y="4680"/>
                    <a:pt x="60" y="4716"/>
                  </a:cubicBezTo>
                  <a:cubicBezTo>
                    <a:pt x="95" y="4740"/>
                    <a:pt x="119" y="4751"/>
                    <a:pt x="155" y="4751"/>
                  </a:cubicBezTo>
                  <a:cubicBezTo>
                    <a:pt x="179" y="4751"/>
                    <a:pt x="214" y="4740"/>
                    <a:pt x="238" y="4716"/>
                  </a:cubicBezTo>
                  <a:cubicBezTo>
                    <a:pt x="262" y="4704"/>
                    <a:pt x="3084" y="2430"/>
                    <a:pt x="5239" y="2430"/>
                  </a:cubicBezTo>
                  <a:lnTo>
                    <a:pt x="5334" y="2430"/>
                  </a:lnTo>
                  <a:cubicBezTo>
                    <a:pt x="7418" y="2501"/>
                    <a:pt x="7501" y="4120"/>
                    <a:pt x="7501" y="4192"/>
                  </a:cubicBezTo>
                  <a:cubicBezTo>
                    <a:pt x="7501" y="4251"/>
                    <a:pt x="7549" y="4299"/>
                    <a:pt x="7608" y="4311"/>
                  </a:cubicBezTo>
                  <a:cubicBezTo>
                    <a:pt x="7620" y="4323"/>
                    <a:pt x="7632" y="4323"/>
                    <a:pt x="7644" y="4323"/>
                  </a:cubicBezTo>
                  <a:cubicBezTo>
                    <a:pt x="7692" y="4323"/>
                    <a:pt x="7739" y="4299"/>
                    <a:pt x="7763" y="4251"/>
                  </a:cubicBezTo>
                  <a:cubicBezTo>
                    <a:pt x="7763" y="4239"/>
                    <a:pt x="8787" y="2442"/>
                    <a:pt x="7442" y="1001"/>
                  </a:cubicBezTo>
                  <a:cubicBezTo>
                    <a:pt x="6810" y="334"/>
                    <a:pt x="6120" y="1"/>
                    <a:pt x="5370" y="1"/>
                  </a:cubicBezTo>
                  <a:close/>
                </a:path>
              </a:pathLst>
            </a:custGeom>
            <a:solidFill>
              <a:srgbClr val="FFC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1"/>
            <p:cNvSpPr/>
            <p:nvPr/>
          </p:nvSpPr>
          <p:spPr>
            <a:xfrm>
              <a:off x="2910221" y="1484398"/>
              <a:ext cx="371431" cy="205212"/>
            </a:xfrm>
            <a:custGeom>
              <a:avLst/>
              <a:gdLst/>
              <a:ahLst/>
              <a:cxnLst/>
              <a:rect l="l" t="t" r="r" b="b"/>
              <a:pathLst>
                <a:path w="9097" h="5026" extrusionOk="0">
                  <a:moveTo>
                    <a:pt x="5513" y="275"/>
                  </a:moveTo>
                  <a:cubicBezTo>
                    <a:pt x="6168" y="275"/>
                    <a:pt x="6846" y="549"/>
                    <a:pt x="7477" y="1239"/>
                  </a:cubicBezTo>
                  <a:cubicBezTo>
                    <a:pt x="8775" y="2620"/>
                    <a:pt x="7787" y="4323"/>
                    <a:pt x="7787" y="4323"/>
                  </a:cubicBezTo>
                  <a:cubicBezTo>
                    <a:pt x="7787" y="4323"/>
                    <a:pt x="7715" y="2513"/>
                    <a:pt x="5477" y="2442"/>
                  </a:cubicBezTo>
                  <a:lnTo>
                    <a:pt x="5382" y="2442"/>
                  </a:lnTo>
                  <a:cubicBezTo>
                    <a:pt x="3155" y="2442"/>
                    <a:pt x="298" y="4763"/>
                    <a:pt x="298" y="4763"/>
                  </a:cubicBezTo>
                  <a:cubicBezTo>
                    <a:pt x="298" y="4763"/>
                    <a:pt x="2834" y="275"/>
                    <a:pt x="5513" y="275"/>
                  </a:cubicBezTo>
                  <a:close/>
                  <a:moveTo>
                    <a:pt x="5513" y="1"/>
                  </a:moveTo>
                  <a:cubicBezTo>
                    <a:pt x="2715" y="1"/>
                    <a:pt x="167" y="4442"/>
                    <a:pt x="60" y="4621"/>
                  </a:cubicBezTo>
                  <a:cubicBezTo>
                    <a:pt x="0" y="4740"/>
                    <a:pt x="24" y="4883"/>
                    <a:pt x="119" y="4966"/>
                  </a:cubicBezTo>
                  <a:cubicBezTo>
                    <a:pt x="167" y="5014"/>
                    <a:pt x="238" y="5025"/>
                    <a:pt x="298" y="5025"/>
                  </a:cubicBezTo>
                  <a:cubicBezTo>
                    <a:pt x="357" y="5025"/>
                    <a:pt x="417" y="5014"/>
                    <a:pt x="465" y="4966"/>
                  </a:cubicBezTo>
                  <a:cubicBezTo>
                    <a:pt x="500" y="4942"/>
                    <a:pt x="3274" y="2704"/>
                    <a:pt x="5382" y="2704"/>
                  </a:cubicBezTo>
                  <a:cubicBezTo>
                    <a:pt x="5406" y="2704"/>
                    <a:pt x="5441" y="2704"/>
                    <a:pt x="5465" y="2716"/>
                  </a:cubicBezTo>
                  <a:cubicBezTo>
                    <a:pt x="6299" y="2739"/>
                    <a:pt x="6882" y="3013"/>
                    <a:pt x="7227" y="3537"/>
                  </a:cubicBezTo>
                  <a:cubicBezTo>
                    <a:pt x="7489" y="3930"/>
                    <a:pt x="7513" y="4335"/>
                    <a:pt x="7513" y="4335"/>
                  </a:cubicBezTo>
                  <a:cubicBezTo>
                    <a:pt x="7513" y="4454"/>
                    <a:pt x="7596" y="4561"/>
                    <a:pt x="7715" y="4597"/>
                  </a:cubicBezTo>
                  <a:lnTo>
                    <a:pt x="7787" y="4597"/>
                  </a:lnTo>
                  <a:cubicBezTo>
                    <a:pt x="7882" y="4597"/>
                    <a:pt x="7966" y="4549"/>
                    <a:pt x="8013" y="4466"/>
                  </a:cubicBezTo>
                  <a:cubicBezTo>
                    <a:pt x="8025" y="4442"/>
                    <a:pt x="9097" y="2561"/>
                    <a:pt x="7680" y="1049"/>
                  </a:cubicBezTo>
                  <a:cubicBezTo>
                    <a:pt x="7037" y="358"/>
                    <a:pt x="6299" y="1"/>
                    <a:pt x="5513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1"/>
            <p:cNvSpPr/>
            <p:nvPr/>
          </p:nvSpPr>
          <p:spPr>
            <a:xfrm>
              <a:off x="2153301" y="1673036"/>
              <a:ext cx="1162838" cy="490532"/>
            </a:xfrm>
            <a:custGeom>
              <a:avLst/>
              <a:gdLst/>
              <a:ahLst/>
              <a:cxnLst/>
              <a:rect l="l" t="t" r="r" b="b"/>
              <a:pathLst>
                <a:path w="28480" h="12014" extrusionOk="0">
                  <a:moveTo>
                    <a:pt x="1429" y="1"/>
                  </a:moveTo>
                  <a:cubicBezTo>
                    <a:pt x="631" y="1"/>
                    <a:pt x="0" y="644"/>
                    <a:pt x="0" y="1429"/>
                  </a:cubicBezTo>
                  <a:lnTo>
                    <a:pt x="0" y="3477"/>
                  </a:lnTo>
                  <a:cubicBezTo>
                    <a:pt x="0" y="4263"/>
                    <a:pt x="631" y="4906"/>
                    <a:pt x="1429" y="4906"/>
                  </a:cubicBezTo>
                  <a:lnTo>
                    <a:pt x="2167" y="4906"/>
                  </a:lnTo>
                  <a:lnTo>
                    <a:pt x="2167" y="10585"/>
                  </a:lnTo>
                  <a:cubicBezTo>
                    <a:pt x="2167" y="11371"/>
                    <a:pt x="2810" y="12014"/>
                    <a:pt x="3596" y="12014"/>
                  </a:cubicBezTo>
                  <a:lnTo>
                    <a:pt x="24872" y="12014"/>
                  </a:lnTo>
                  <a:cubicBezTo>
                    <a:pt x="25670" y="12014"/>
                    <a:pt x="26313" y="11371"/>
                    <a:pt x="26313" y="10585"/>
                  </a:cubicBezTo>
                  <a:lnTo>
                    <a:pt x="26313" y="4906"/>
                  </a:lnTo>
                  <a:lnTo>
                    <a:pt x="27051" y="4906"/>
                  </a:lnTo>
                  <a:cubicBezTo>
                    <a:pt x="27837" y="4906"/>
                    <a:pt x="28480" y="4263"/>
                    <a:pt x="28480" y="3477"/>
                  </a:cubicBezTo>
                  <a:lnTo>
                    <a:pt x="28480" y="1429"/>
                  </a:lnTo>
                  <a:cubicBezTo>
                    <a:pt x="28480" y="644"/>
                    <a:pt x="27837" y="1"/>
                    <a:pt x="27051" y="1"/>
                  </a:cubicBezTo>
                  <a:close/>
                </a:path>
              </a:pathLst>
            </a:custGeom>
            <a:solidFill>
              <a:srgbClr val="00C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1"/>
            <p:cNvSpPr/>
            <p:nvPr/>
          </p:nvSpPr>
          <p:spPr>
            <a:xfrm>
              <a:off x="2147463" y="1667687"/>
              <a:ext cx="1174026" cy="501229"/>
            </a:xfrm>
            <a:custGeom>
              <a:avLst/>
              <a:gdLst/>
              <a:ahLst/>
              <a:cxnLst/>
              <a:rect l="l" t="t" r="r" b="b"/>
              <a:pathLst>
                <a:path w="28754" h="12276" extrusionOk="0">
                  <a:moveTo>
                    <a:pt x="27194" y="263"/>
                  </a:moveTo>
                  <a:cubicBezTo>
                    <a:pt x="27909" y="263"/>
                    <a:pt x="28492" y="846"/>
                    <a:pt x="28492" y="1560"/>
                  </a:cubicBezTo>
                  <a:lnTo>
                    <a:pt x="28492" y="3608"/>
                  </a:lnTo>
                  <a:cubicBezTo>
                    <a:pt x="28492" y="4323"/>
                    <a:pt x="27909" y="4906"/>
                    <a:pt x="27194" y="4906"/>
                  </a:cubicBezTo>
                  <a:lnTo>
                    <a:pt x="26313" y="4906"/>
                  </a:lnTo>
                  <a:lnTo>
                    <a:pt x="26313" y="10716"/>
                  </a:lnTo>
                  <a:cubicBezTo>
                    <a:pt x="26313" y="11431"/>
                    <a:pt x="25730" y="12014"/>
                    <a:pt x="25015" y="12014"/>
                  </a:cubicBezTo>
                  <a:lnTo>
                    <a:pt x="3739" y="12014"/>
                  </a:lnTo>
                  <a:cubicBezTo>
                    <a:pt x="3025" y="12014"/>
                    <a:pt x="2441" y="11431"/>
                    <a:pt x="2441" y="10716"/>
                  </a:cubicBezTo>
                  <a:lnTo>
                    <a:pt x="2441" y="4906"/>
                  </a:lnTo>
                  <a:lnTo>
                    <a:pt x="1572" y="4906"/>
                  </a:lnTo>
                  <a:cubicBezTo>
                    <a:pt x="858" y="4906"/>
                    <a:pt x="274" y="4323"/>
                    <a:pt x="274" y="3608"/>
                  </a:cubicBezTo>
                  <a:lnTo>
                    <a:pt x="274" y="1560"/>
                  </a:lnTo>
                  <a:cubicBezTo>
                    <a:pt x="274" y="846"/>
                    <a:pt x="858" y="263"/>
                    <a:pt x="1572" y="263"/>
                  </a:cubicBezTo>
                  <a:close/>
                  <a:moveTo>
                    <a:pt x="1572" y="1"/>
                  </a:moveTo>
                  <a:cubicBezTo>
                    <a:pt x="703" y="1"/>
                    <a:pt x="0" y="703"/>
                    <a:pt x="0" y="1560"/>
                  </a:cubicBezTo>
                  <a:lnTo>
                    <a:pt x="0" y="3608"/>
                  </a:lnTo>
                  <a:cubicBezTo>
                    <a:pt x="0" y="4465"/>
                    <a:pt x="703" y="5168"/>
                    <a:pt x="1572" y="5168"/>
                  </a:cubicBezTo>
                  <a:lnTo>
                    <a:pt x="2179" y="5168"/>
                  </a:lnTo>
                  <a:lnTo>
                    <a:pt x="2179" y="10716"/>
                  </a:lnTo>
                  <a:cubicBezTo>
                    <a:pt x="2179" y="11573"/>
                    <a:pt x="2882" y="12276"/>
                    <a:pt x="3739" y="12276"/>
                  </a:cubicBezTo>
                  <a:lnTo>
                    <a:pt x="25015" y="12276"/>
                  </a:lnTo>
                  <a:cubicBezTo>
                    <a:pt x="25885" y="12276"/>
                    <a:pt x="26587" y="11573"/>
                    <a:pt x="26587" y="10716"/>
                  </a:cubicBezTo>
                  <a:lnTo>
                    <a:pt x="26587" y="5168"/>
                  </a:lnTo>
                  <a:lnTo>
                    <a:pt x="27194" y="5168"/>
                  </a:lnTo>
                  <a:cubicBezTo>
                    <a:pt x="28051" y="5168"/>
                    <a:pt x="28754" y="4465"/>
                    <a:pt x="28754" y="3608"/>
                  </a:cubicBezTo>
                  <a:lnTo>
                    <a:pt x="28754" y="1560"/>
                  </a:lnTo>
                  <a:cubicBezTo>
                    <a:pt x="28754" y="703"/>
                    <a:pt x="28051" y="1"/>
                    <a:pt x="27194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1"/>
            <p:cNvSpPr/>
            <p:nvPr/>
          </p:nvSpPr>
          <p:spPr>
            <a:xfrm>
              <a:off x="2153301" y="1673036"/>
              <a:ext cx="1162838" cy="200312"/>
            </a:xfrm>
            <a:custGeom>
              <a:avLst/>
              <a:gdLst/>
              <a:ahLst/>
              <a:cxnLst/>
              <a:rect l="l" t="t" r="r" b="b"/>
              <a:pathLst>
                <a:path w="28480" h="4906" extrusionOk="0">
                  <a:moveTo>
                    <a:pt x="1429" y="1"/>
                  </a:moveTo>
                  <a:cubicBezTo>
                    <a:pt x="631" y="1"/>
                    <a:pt x="0" y="644"/>
                    <a:pt x="0" y="1429"/>
                  </a:cubicBezTo>
                  <a:lnTo>
                    <a:pt x="0" y="3477"/>
                  </a:lnTo>
                  <a:cubicBezTo>
                    <a:pt x="0" y="4263"/>
                    <a:pt x="631" y="4906"/>
                    <a:pt x="1429" y="4906"/>
                  </a:cubicBezTo>
                  <a:lnTo>
                    <a:pt x="27051" y="4906"/>
                  </a:lnTo>
                  <a:cubicBezTo>
                    <a:pt x="27837" y="4906"/>
                    <a:pt x="28480" y="4263"/>
                    <a:pt x="28480" y="3477"/>
                  </a:cubicBezTo>
                  <a:lnTo>
                    <a:pt x="28480" y="1429"/>
                  </a:lnTo>
                  <a:cubicBezTo>
                    <a:pt x="28480" y="644"/>
                    <a:pt x="27837" y="1"/>
                    <a:pt x="27051" y="1"/>
                  </a:cubicBezTo>
                  <a:close/>
                </a:path>
              </a:pathLst>
            </a:custGeom>
            <a:solidFill>
              <a:srgbClr val="00C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1"/>
            <p:cNvSpPr/>
            <p:nvPr/>
          </p:nvSpPr>
          <p:spPr>
            <a:xfrm>
              <a:off x="2147463" y="1667687"/>
              <a:ext cx="1174026" cy="211009"/>
            </a:xfrm>
            <a:custGeom>
              <a:avLst/>
              <a:gdLst/>
              <a:ahLst/>
              <a:cxnLst/>
              <a:rect l="l" t="t" r="r" b="b"/>
              <a:pathLst>
                <a:path w="28754" h="5168" extrusionOk="0">
                  <a:moveTo>
                    <a:pt x="27194" y="263"/>
                  </a:moveTo>
                  <a:cubicBezTo>
                    <a:pt x="27909" y="263"/>
                    <a:pt x="28492" y="846"/>
                    <a:pt x="28492" y="1560"/>
                  </a:cubicBezTo>
                  <a:lnTo>
                    <a:pt x="28492" y="3608"/>
                  </a:lnTo>
                  <a:cubicBezTo>
                    <a:pt x="28492" y="4323"/>
                    <a:pt x="27909" y="4906"/>
                    <a:pt x="27194" y="4906"/>
                  </a:cubicBezTo>
                  <a:lnTo>
                    <a:pt x="1572" y="4906"/>
                  </a:lnTo>
                  <a:cubicBezTo>
                    <a:pt x="858" y="4906"/>
                    <a:pt x="274" y="4323"/>
                    <a:pt x="274" y="3608"/>
                  </a:cubicBezTo>
                  <a:lnTo>
                    <a:pt x="274" y="1560"/>
                  </a:lnTo>
                  <a:cubicBezTo>
                    <a:pt x="274" y="846"/>
                    <a:pt x="858" y="263"/>
                    <a:pt x="1572" y="263"/>
                  </a:cubicBezTo>
                  <a:close/>
                  <a:moveTo>
                    <a:pt x="1572" y="1"/>
                  </a:moveTo>
                  <a:cubicBezTo>
                    <a:pt x="703" y="1"/>
                    <a:pt x="0" y="703"/>
                    <a:pt x="0" y="1560"/>
                  </a:cubicBezTo>
                  <a:lnTo>
                    <a:pt x="0" y="3608"/>
                  </a:lnTo>
                  <a:cubicBezTo>
                    <a:pt x="0" y="4465"/>
                    <a:pt x="703" y="5168"/>
                    <a:pt x="1572" y="5168"/>
                  </a:cubicBezTo>
                  <a:lnTo>
                    <a:pt x="27194" y="5168"/>
                  </a:lnTo>
                  <a:cubicBezTo>
                    <a:pt x="28051" y="5168"/>
                    <a:pt x="28754" y="4465"/>
                    <a:pt x="28754" y="3608"/>
                  </a:cubicBezTo>
                  <a:lnTo>
                    <a:pt x="28754" y="1560"/>
                  </a:lnTo>
                  <a:cubicBezTo>
                    <a:pt x="28754" y="703"/>
                    <a:pt x="28051" y="1"/>
                    <a:pt x="27194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1"/>
            <p:cNvSpPr/>
            <p:nvPr/>
          </p:nvSpPr>
          <p:spPr>
            <a:xfrm>
              <a:off x="2577696" y="1678385"/>
              <a:ext cx="329131" cy="189615"/>
            </a:xfrm>
            <a:custGeom>
              <a:avLst/>
              <a:gdLst/>
              <a:ahLst/>
              <a:cxnLst/>
              <a:rect l="l" t="t" r="r" b="b"/>
              <a:pathLst>
                <a:path w="8061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8061" y="4644"/>
                  </a:lnTo>
                  <a:lnTo>
                    <a:pt x="8061" y="1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1"/>
            <p:cNvSpPr/>
            <p:nvPr/>
          </p:nvSpPr>
          <p:spPr>
            <a:xfrm>
              <a:off x="2601500" y="1878660"/>
              <a:ext cx="281523" cy="279563"/>
            </a:xfrm>
            <a:custGeom>
              <a:avLst/>
              <a:gdLst/>
              <a:ahLst/>
              <a:cxnLst/>
              <a:rect l="l" t="t" r="r" b="b"/>
              <a:pathLst>
                <a:path w="6895" h="6847" extrusionOk="0">
                  <a:moveTo>
                    <a:pt x="1" y="1"/>
                  </a:moveTo>
                  <a:lnTo>
                    <a:pt x="1" y="6847"/>
                  </a:lnTo>
                  <a:lnTo>
                    <a:pt x="6894" y="6847"/>
                  </a:lnTo>
                  <a:lnTo>
                    <a:pt x="6894" y="1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9F6F09-F829-4066-A5E0-EB158E4A2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9" t="41546" r="26511" b="9645"/>
          <a:stretch/>
        </p:blipFill>
        <p:spPr>
          <a:xfrm>
            <a:off x="510361" y="138223"/>
            <a:ext cx="8327453" cy="465706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20C84C7-B68D-4614-B854-1EC06F91362B}"/>
              </a:ext>
            </a:extLst>
          </p:cNvPr>
          <p:cNvSpPr/>
          <p:nvPr/>
        </p:nvSpPr>
        <p:spPr>
          <a:xfrm>
            <a:off x="5465136" y="2571750"/>
            <a:ext cx="988827" cy="99946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0462DE5-A5F5-4224-85F4-73F783C14984}"/>
              </a:ext>
            </a:extLst>
          </p:cNvPr>
          <p:cNvSpPr/>
          <p:nvPr/>
        </p:nvSpPr>
        <p:spPr>
          <a:xfrm>
            <a:off x="3381152" y="620231"/>
            <a:ext cx="988827" cy="99946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39DCC6A-A5DF-4174-9094-751F1B12729B}"/>
              </a:ext>
            </a:extLst>
          </p:cNvPr>
          <p:cNvSpPr/>
          <p:nvPr/>
        </p:nvSpPr>
        <p:spPr>
          <a:xfrm>
            <a:off x="7075967" y="428845"/>
            <a:ext cx="988827" cy="99946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AA0C7B6-85AF-40A3-9B09-1D63E9284E89}"/>
              </a:ext>
            </a:extLst>
          </p:cNvPr>
          <p:cNvSpPr/>
          <p:nvPr/>
        </p:nvSpPr>
        <p:spPr>
          <a:xfrm>
            <a:off x="6581554" y="3306725"/>
            <a:ext cx="988827" cy="99946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751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350" y="2432726"/>
            <a:ext cx="3074574" cy="2175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39"/>
          <p:cNvGrpSpPr/>
          <p:nvPr/>
        </p:nvGrpSpPr>
        <p:grpSpPr>
          <a:xfrm>
            <a:off x="6305975" y="740950"/>
            <a:ext cx="1229517" cy="2451208"/>
            <a:chOff x="6305975" y="740950"/>
            <a:chExt cx="1229517" cy="2451208"/>
          </a:xfrm>
        </p:grpSpPr>
        <p:sp>
          <p:nvSpPr>
            <p:cNvPr id="157" name="Google Shape;157;p39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9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9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9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9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9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9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9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9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9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9"/>
          <p:cNvSpPr txBox="1">
            <a:spLocks noGrp="1"/>
          </p:cNvSpPr>
          <p:nvPr>
            <p:ph type="body" idx="1"/>
          </p:nvPr>
        </p:nvSpPr>
        <p:spPr>
          <a:xfrm>
            <a:off x="563527" y="1344569"/>
            <a:ext cx="4201006" cy="27064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Observa la imagen con mucha atención y encuentra las 12 plumas que se encuentran sueltas en el gallinero</a:t>
            </a:r>
            <a:endParaRPr sz="3200" b="1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5F13FD-831F-4DDC-BB38-F371DE9D3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0" t="37617" r="28837" b="18331"/>
          <a:stretch/>
        </p:blipFill>
        <p:spPr>
          <a:xfrm>
            <a:off x="283259" y="237459"/>
            <a:ext cx="8577482" cy="4795284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C588A5C5-8E01-47BA-90BA-F21A0BD762A7}"/>
              </a:ext>
            </a:extLst>
          </p:cNvPr>
          <p:cNvSpPr/>
          <p:nvPr/>
        </p:nvSpPr>
        <p:spPr>
          <a:xfrm>
            <a:off x="8102009" y="3300963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1575774-1E56-4953-8217-DF4E3FC86DB6}"/>
              </a:ext>
            </a:extLst>
          </p:cNvPr>
          <p:cNvSpPr/>
          <p:nvPr/>
        </p:nvSpPr>
        <p:spPr>
          <a:xfrm>
            <a:off x="5319548" y="2482703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8FB9A07-3B45-418E-9113-355B531975CE}"/>
              </a:ext>
            </a:extLst>
          </p:cNvPr>
          <p:cNvSpPr/>
          <p:nvPr/>
        </p:nvSpPr>
        <p:spPr>
          <a:xfrm>
            <a:off x="6448646" y="2343149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4ED2870-A1F8-402C-924E-88AA51D41F7F}"/>
              </a:ext>
            </a:extLst>
          </p:cNvPr>
          <p:cNvSpPr/>
          <p:nvPr/>
        </p:nvSpPr>
        <p:spPr>
          <a:xfrm>
            <a:off x="6709144" y="2080436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B673DED-9912-4ABD-8D5C-5B2801EC7AB3}"/>
              </a:ext>
            </a:extLst>
          </p:cNvPr>
          <p:cNvSpPr/>
          <p:nvPr/>
        </p:nvSpPr>
        <p:spPr>
          <a:xfrm>
            <a:off x="6053470" y="3926957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BDB2BB5-5045-41F8-86B8-09938C410004}"/>
              </a:ext>
            </a:extLst>
          </p:cNvPr>
          <p:cNvSpPr/>
          <p:nvPr/>
        </p:nvSpPr>
        <p:spPr>
          <a:xfrm>
            <a:off x="4883613" y="3269066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07EC9CC-EB41-40AF-9CDE-553BDBC9B11A}"/>
              </a:ext>
            </a:extLst>
          </p:cNvPr>
          <p:cNvSpPr/>
          <p:nvPr/>
        </p:nvSpPr>
        <p:spPr>
          <a:xfrm>
            <a:off x="4693999" y="3598228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5B335E6-90C1-406A-90B8-338DD1FC3543}"/>
              </a:ext>
            </a:extLst>
          </p:cNvPr>
          <p:cNvSpPr/>
          <p:nvPr/>
        </p:nvSpPr>
        <p:spPr>
          <a:xfrm>
            <a:off x="4267200" y="2726804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BD03A20-9E22-4638-B7EF-629606D97923}"/>
              </a:ext>
            </a:extLst>
          </p:cNvPr>
          <p:cNvSpPr/>
          <p:nvPr/>
        </p:nvSpPr>
        <p:spPr>
          <a:xfrm>
            <a:off x="3600893" y="2037906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A2E44E1-A0B9-4F23-9AC6-5F06F1DC676A}"/>
              </a:ext>
            </a:extLst>
          </p:cNvPr>
          <p:cNvSpPr/>
          <p:nvPr/>
        </p:nvSpPr>
        <p:spPr>
          <a:xfrm>
            <a:off x="2386124" y="2700224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8DE60C0-F12C-45BD-B185-AD1742EAD5F3}"/>
              </a:ext>
            </a:extLst>
          </p:cNvPr>
          <p:cNvSpPr/>
          <p:nvPr/>
        </p:nvSpPr>
        <p:spPr>
          <a:xfrm>
            <a:off x="421758" y="3826829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B4073AD-9454-4B71-81E4-293D5B5DCFA7}"/>
              </a:ext>
            </a:extLst>
          </p:cNvPr>
          <p:cNvSpPr/>
          <p:nvPr/>
        </p:nvSpPr>
        <p:spPr>
          <a:xfrm>
            <a:off x="382772" y="2955405"/>
            <a:ext cx="457200" cy="457201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336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711700" y="388221"/>
            <a:ext cx="4774019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Ahora sumemos el puntaje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4159260" y="1452877"/>
            <a:ext cx="38604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1: 2 puntos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2: 6 puntos</a:t>
            </a:r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820" y="-287079"/>
            <a:ext cx="4267099" cy="1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BE2206-AB6C-4358-BAD6-B8FAA6E9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4" y="1767008"/>
            <a:ext cx="1639966" cy="1609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B21EE3-5B79-415C-BB34-E697736778CE}"/>
              </a:ext>
            </a:extLst>
          </p:cNvPr>
          <p:cNvSpPr txBox="1"/>
          <p:nvPr/>
        </p:nvSpPr>
        <p:spPr>
          <a:xfrm>
            <a:off x="801152" y="4095991"/>
            <a:ext cx="67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nosaur Birthday by Slidesgo">
  <a:themeElements>
    <a:clrScheme name="Simple Light">
      <a:dk1>
        <a:srgbClr val="005953"/>
      </a:dk1>
      <a:lt1>
        <a:srgbClr val="FFFFFF"/>
      </a:lt1>
      <a:dk2>
        <a:srgbClr val="007B73"/>
      </a:dk2>
      <a:lt2>
        <a:srgbClr val="EEEEEE"/>
      </a:lt2>
      <a:accent1>
        <a:srgbClr val="00A18F"/>
      </a:accent1>
      <a:accent2>
        <a:srgbClr val="02C3A8"/>
      </a:accent2>
      <a:accent3>
        <a:srgbClr val="B1EBCE"/>
      </a:accent3>
      <a:accent4>
        <a:srgbClr val="CAE1B0"/>
      </a:accent4>
      <a:accent5>
        <a:srgbClr val="FFC4CA"/>
      </a:accent5>
      <a:accent6>
        <a:srgbClr val="FDF6EE"/>
      </a:accent6>
      <a:hlink>
        <a:srgbClr val="007B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147</Words>
  <Application>Microsoft Office PowerPoint</Application>
  <PresentationFormat>Presentación en pantalla (16:9)</PresentationFormat>
  <Paragraphs>34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PMingLiU-ExtB</vt:lpstr>
      <vt:lpstr>Joti One</vt:lpstr>
      <vt:lpstr>Bellota Text</vt:lpstr>
      <vt:lpstr>Roboto Condensed</vt:lpstr>
      <vt:lpstr>Raleway</vt:lpstr>
      <vt:lpstr>Catamaran ExtraBold</vt:lpstr>
      <vt:lpstr>Catamaran</vt:lpstr>
      <vt:lpstr>Bellota Text Light</vt:lpstr>
      <vt:lpstr>Arial</vt:lpstr>
      <vt:lpstr>Calibri</vt:lpstr>
      <vt:lpstr>Comic Sans MS</vt:lpstr>
      <vt:lpstr>Dinosaur Birthday by Slidesgo</vt:lpstr>
      <vt:lpstr>Bagot template</vt:lpstr>
      <vt:lpstr>Desarrollo Habilidades</vt:lpstr>
      <vt:lpstr>Habilidad Observar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6</cp:revision>
  <dcterms:modified xsi:type="dcterms:W3CDTF">2020-08-02T00:20:12Z</dcterms:modified>
</cp:coreProperties>
</file>