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97" r:id="rId2"/>
  </p:sldMasterIdLst>
  <p:notesMasterIdLst>
    <p:notesMasterId r:id="rId15"/>
  </p:notesMasterIdLst>
  <p:sldIdLst>
    <p:sldId id="256" r:id="rId3"/>
    <p:sldId id="259" r:id="rId4"/>
    <p:sldId id="318" r:id="rId5"/>
    <p:sldId id="262" r:id="rId6"/>
    <p:sldId id="303" r:id="rId7"/>
    <p:sldId id="319" r:id="rId8"/>
    <p:sldId id="264" r:id="rId9"/>
    <p:sldId id="305" r:id="rId10"/>
    <p:sldId id="306" r:id="rId11"/>
    <p:sldId id="315" r:id="rId12"/>
    <p:sldId id="316" r:id="rId13"/>
    <p:sldId id="317" r:id="rId14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6"/>
      <p:bold r:id="rId17"/>
    </p:embeddedFont>
    <p:embeddedFont>
      <p:font typeface="Englebert" panose="020B0604020202020204" charset="0"/>
      <p:regular r:id="rId18"/>
    </p:embeddedFont>
    <p:embeddedFont>
      <p:font typeface="Lucida Bright" panose="02040602050505020304" pitchFamily="18" charset="0"/>
      <p:regular r:id="rId19"/>
      <p:bold r:id="rId20"/>
      <p:italic r:id="rId21"/>
      <p:boldItalic r:id="rId22"/>
    </p:embeddedFont>
    <p:embeddedFont>
      <p:font typeface="Lucida Calligraphy" panose="03010101010101010101" pitchFamily="66" charset="0"/>
      <p:regular r:id="rId23"/>
    </p:embeddedFont>
    <p:embeddedFont>
      <p:font typeface="Oswald Regular" panose="020B0604020202020204" charset="0"/>
      <p:regular r:id="rId24"/>
      <p:bold r:id="rId25"/>
    </p:embeddedFont>
    <p:embeddedFont>
      <p:font typeface="Roboto Slab Regular" panose="020B0604020202020204" charset="0"/>
      <p:regular r:id="rId26"/>
      <p:bold r:id="rId27"/>
    </p:embeddedFont>
    <p:embeddedFont>
      <p:font typeface="Zilla Slab Light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50" y="72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540b6adc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540b6adc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111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49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591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876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95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60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478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40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224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3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79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26/09/2020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156139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44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596850" y="444002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8517816" y="-520676"/>
            <a:ext cx="1010286" cy="1368800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336628" y="-424015"/>
            <a:ext cx="1251096" cy="922579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019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86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71" r:id="rId5"/>
    <p:sldLayoutId id="2147483673" r:id="rId6"/>
    <p:sldLayoutId id="2147483694" r:id="rId7"/>
    <p:sldLayoutId id="2147483695" r:id="rId8"/>
    <p:sldLayoutId id="214748369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509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4222742" y="3736438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b="1" dirty="0">
                <a:solidFill>
                  <a:schemeClr val="accent3">
                    <a:lumMod val="50000"/>
                  </a:schemeClr>
                </a:solidFill>
              </a:rPr>
              <a:t>Desarrollo</a:t>
            </a:r>
            <a:br>
              <a:rPr lang="es" sz="7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" sz="7200" b="1" dirty="0">
                <a:solidFill>
                  <a:schemeClr val="accent3">
                    <a:lumMod val="50000"/>
                  </a:schemeClr>
                </a:solidFill>
              </a:rPr>
              <a:t>Habilidades</a:t>
            </a:r>
            <a:endParaRPr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  <a:latin typeface="Lucida Bright" panose="02040602050505020304" pitchFamily="18" charset="0"/>
              </a:rPr>
              <a:t>Ahora sumemos el puntaje</a:t>
            </a:r>
            <a:endParaRPr u="sng" dirty="0">
              <a:solidFill>
                <a:schemeClr val="tx1"/>
              </a:solidFill>
              <a:latin typeface="Lucida Bright" panose="02040602050505020304" pitchFamily="18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1: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2: 5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B64B18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</a:rPr>
              <a:t>Esperamos tus comentarios </a:t>
            </a: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  <a:sym typeface="Wingdings" panose="05000000000000000000" pitchFamily="2" charset="2"/>
              </a:rPr>
              <a:t></a:t>
            </a:r>
            <a:endParaRPr sz="24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512563" y="2278845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b="1" dirty="0">
                <a:solidFill>
                  <a:schemeClr val="tx1">
                    <a:lumMod val="50000"/>
                  </a:schemeClr>
                </a:solidFill>
                <a:latin typeface="Lucida Bright" panose="02040602050505020304" pitchFamily="18" charset="0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latin typeface="Lucida Bright" panose="02040602050505020304" pitchFamily="18" charset="0"/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 w="22225">
                  <a:solidFill>
                    <a:srgbClr val="FFA500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1384862" y="4241000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Te esperamos para la próxima actividad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05294" y="884329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ctrTitle"/>
          </p:nvPr>
        </p:nvSpPr>
        <p:spPr>
          <a:xfrm>
            <a:off x="346357" y="130283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u="sng" dirty="0">
                <a:solidFill>
                  <a:schemeClr val="accent5">
                    <a:lumMod val="50000"/>
                  </a:schemeClr>
                </a:solidFill>
              </a:rPr>
              <a:t>Habilidad Recordar</a:t>
            </a:r>
            <a:endParaRPr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32B304-3D33-4CA2-ACD6-F011BBCDA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41" y="840336"/>
            <a:ext cx="3853006" cy="3462828"/>
          </a:xfrm>
          <a:prstGeom prst="rect">
            <a:avLst/>
          </a:prstGeom>
        </p:spPr>
      </p:pic>
      <p:sp>
        <p:nvSpPr>
          <p:cNvPr id="6" name="Google Shape;1629;p46">
            <a:extLst>
              <a:ext uri="{FF2B5EF4-FFF2-40B4-BE49-F238E27FC236}">
                <a16:creationId xmlns:a16="http://schemas.microsoft.com/office/drawing/2014/main" id="{C51C23C5-4BCB-4BAF-9379-A21CCA7B4D9F}"/>
              </a:ext>
            </a:extLst>
          </p:cNvPr>
          <p:cNvSpPr txBox="1">
            <a:spLocks/>
          </p:cNvSpPr>
          <p:nvPr/>
        </p:nvSpPr>
        <p:spPr>
          <a:xfrm>
            <a:off x="461254" y="1815960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6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1° Ciclo</a:t>
            </a:r>
          </a:p>
        </p:txBody>
      </p:sp>
      <p:sp>
        <p:nvSpPr>
          <p:cNvPr id="7" name="Google Shape;1629;p46">
            <a:extLst>
              <a:ext uri="{FF2B5EF4-FFF2-40B4-BE49-F238E27FC236}">
                <a16:creationId xmlns:a16="http://schemas.microsoft.com/office/drawing/2014/main" id="{3C387194-FF83-46FB-9668-744C25B10383}"/>
              </a:ext>
            </a:extLst>
          </p:cNvPr>
          <p:cNvSpPr txBox="1">
            <a:spLocks/>
          </p:cNvSpPr>
          <p:nvPr/>
        </p:nvSpPr>
        <p:spPr>
          <a:xfrm>
            <a:off x="6918202" y="2706297"/>
            <a:ext cx="1704106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5 – 9 </a:t>
            </a:r>
          </a:p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Octubre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4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subTitle" idx="1"/>
          </p:nvPr>
        </p:nvSpPr>
        <p:spPr>
          <a:xfrm flipH="1">
            <a:off x="1892595" y="893135"/>
            <a:ext cx="6283842" cy="2732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tx1"/>
                </a:solidFill>
              </a:rPr>
              <a:t>Observa la imagen a continuación y relaciona los objetos con su pareja más cercana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ción de objetos para preescolar">
            <a:extLst>
              <a:ext uri="{FF2B5EF4-FFF2-40B4-BE49-F238E27FC236}">
                <a16:creationId xmlns:a16="http://schemas.microsoft.com/office/drawing/2014/main" id="{D28401C9-E256-4313-8561-D6A10C749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17797" r="6967" b="3755"/>
          <a:stretch/>
        </p:blipFill>
        <p:spPr bwMode="auto">
          <a:xfrm>
            <a:off x="2169042" y="0"/>
            <a:ext cx="4157330" cy="51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FD46838D-1D0E-44B6-847E-4FE84F925262}"/>
              </a:ext>
            </a:extLst>
          </p:cNvPr>
          <p:cNvCxnSpPr/>
          <p:nvPr/>
        </p:nvCxnSpPr>
        <p:spPr>
          <a:xfrm>
            <a:off x="3030279" y="552893"/>
            <a:ext cx="2264735" cy="284952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2D804AA-AB7E-4C88-98F5-4F6DAF27FBDD}"/>
              </a:ext>
            </a:extLst>
          </p:cNvPr>
          <p:cNvCxnSpPr>
            <a:cxnSpLocks/>
          </p:cNvCxnSpPr>
          <p:nvPr/>
        </p:nvCxnSpPr>
        <p:spPr>
          <a:xfrm>
            <a:off x="3030279" y="1741081"/>
            <a:ext cx="2126512" cy="27458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F1019F6-83AB-4E68-8E2D-1B2FFD3128ED}"/>
              </a:ext>
            </a:extLst>
          </p:cNvPr>
          <p:cNvCxnSpPr>
            <a:cxnSpLocks/>
          </p:cNvCxnSpPr>
          <p:nvPr/>
        </p:nvCxnSpPr>
        <p:spPr>
          <a:xfrm flipV="1">
            <a:off x="3067493" y="552893"/>
            <a:ext cx="2360428" cy="165454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157E202-2278-4119-8385-1B4DFEDE4B0A}"/>
              </a:ext>
            </a:extLst>
          </p:cNvPr>
          <p:cNvCxnSpPr>
            <a:cxnSpLocks/>
          </p:cNvCxnSpPr>
          <p:nvPr/>
        </p:nvCxnSpPr>
        <p:spPr>
          <a:xfrm flipV="1">
            <a:off x="3226981" y="1380167"/>
            <a:ext cx="2323214" cy="1938672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A3AAC36-AE80-4472-8C4C-5B5F5F1D4203}"/>
              </a:ext>
            </a:extLst>
          </p:cNvPr>
          <p:cNvCxnSpPr>
            <a:cxnSpLocks/>
          </p:cNvCxnSpPr>
          <p:nvPr/>
        </p:nvCxnSpPr>
        <p:spPr>
          <a:xfrm flipV="1">
            <a:off x="3317358" y="2349503"/>
            <a:ext cx="1998921" cy="2137437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8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ctrTitle"/>
          </p:nvPr>
        </p:nvSpPr>
        <p:spPr>
          <a:xfrm>
            <a:off x="899250" y="350874"/>
            <a:ext cx="7345500" cy="40148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>
                <a:solidFill>
                  <a:schemeClr val="tx1"/>
                </a:solidFill>
              </a:rPr>
              <a:t>Observa las imágenes a continuación y memoricelas seg</a:t>
            </a:r>
            <a:r>
              <a:rPr lang="es-419" sz="5400" dirty="0">
                <a:solidFill>
                  <a:schemeClr val="tx1"/>
                </a:solidFill>
              </a:rPr>
              <a:t>ú</a:t>
            </a:r>
            <a:r>
              <a:rPr lang="es" sz="5400" dirty="0">
                <a:solidFill>
                  <a:schemeClr val="tx1"/>
                </a:solidFill>
              </a:rPr>
              <a:t>n corresponda</a:t>
            </a:r>
            <a:endParaRPr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5F0DBD-E7DD-4627-9F31-146763007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17" r="74117" b="39431"/>
          <a:stretch/>
        </p:blipFill>
        <p:spPr>
          <a:xfrm>
            <a:off x="3216111" y="3973919"/>
            <a:ext cx="924331" cy="10313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2E62C9-F2A5-45AB-A107-825264C43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76" r="74117" b="19172"/>
          <a:stretch/>
        </p:blipFill>
        <p:spPr>
          <a:xfrm>
            <a:off x="5299911" y="2301946"/>
            <a:ext cx="924332" cy="10313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C8760A-159A-49A0-95EF-3AC0146C9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9" r="74117"/>
          <a:stretch/>
        </p:blipFill>
        <p:spPr>
          <a:xfrm>
            <a:off x="3216110" y="2301948"/>
            <a:ext cx="924332" cy="10313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DDE041-351E-41D4-AAFD-61C2A9CE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17" r="74117" b="39431"/>
          <a:stretch/>
        </p:blipFill>
        <p:spPr>
          <a:xfrm>
            <a:off x="5267243" y="418646"/>
            <a:ext cx="924331" cy="10313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8E6F1C-45B1-45D2-AB4C-2F26C8171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40517" b="39431"/>
          <a:stretch/>
        </p:blipFill>
        <p:spPr>
          <a:xfrm>
            <a:off x="1120471" y="2301946"/>
            <a:ext cx="924331" cy="10313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05AE01-759F-4D0D-9C50-AF62D0676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40517" b="39431"/>
          <a:stretch/>
        </p:blipFill>
        <p:spPr>
          <a:xfrm>
            <a:off x="5299912" y="3973919"/>
            <a:ext cx="924331" cy="10313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E4A1521-FFBB-4870-A57D-F82E1F05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9" r="74117"/>
          <a:stretch/>
        </p:blipFill>
        <p:spPr>
          <a:xfrm>
            <a:off x="7220222" y="2301946"/>
            <a:ext cx="924332" cy="103135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9745CD-4620-468A-9784-35C13ECF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79949"/>
          <a:stretch/>
        </p:blipFill>
        <p:spPr>
          <a:xfrm>
            <a:off x="7220222" y="3973918"/>
            <a:ext cx="924332" cy="103135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5477C71-F8F3-4995-B3D3-41995FF97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76" r="74117" b="19172"/>
          <a:stretch/>
        </p:blipFill>
        <p:spPr>
          <a:xfrm>
            <a:off x="3189609" y="402701"/>
            <a:ext cx="924332" cy="103135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FDAD1E8-4387-4FE2-8B3A-03EFBFB7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40" t="60776" b="19172"/>
          <a:stretch/>
        </p:blipFill>
        <p:spPr>
          <a:xfrm>
            <a:off x="1101155" y="3987210"/>
            <a:ext cx="894912" cy="10313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E3198D7-A34A-4565-9C31-1E3DFC9E9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40" t="60776" b="19172"/>
          <a:stretch/>
        </p:blipFill>
        <p:spPr>
          <a:xfrm>
            <a:off x="7220222" y="397380"/>
            <a:ext cx="894912" cy="103135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5013079-F4BD-4518-BDD4-DD6F11B1F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79949"/>
          <a:stretch/>
        </p:blipFill>
        <p:spPr>
          <a:xfrm>
            <a:off x="1101155" y="397379"/>
            <a:ext cx="924332" cy="10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5F0DBD-E7DD-4627-9F31-146763007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17" r="74117" b="39431"/>
          <a:stretch/>
        </p:blipFill>
        <p:spPr>
          <a:xfrm>
            <a:off x="3216111" y="3973919"/>
            <a:ext cx="924331" cy="10313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2E62C9-F2A5-45AB-A107-825264C43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76" r="74117" b="19172"/>
          <a:stretch/>
        </p:blipFill>
        <p:spPr>
          <a:xfrm>
            <a:off x="5299911" y="2301946"/>
            <a:ext cx="924332" cy="10313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C8760A-159A-49A0-95EF-3AC0146C9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9" r="74117"/>
          <a:stretch/>
        </p:blipFill>
        <p:spPr>
          <a:xfrm>
            <a:off x="3216110" y="2301948"/>
            <a:ext cx="924332" cy="10313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DDE041-351E-41D4-AAFD-61C2A9CE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17" r="74117" b="39431"/>
          <a:stretch/>
        </p:blipFill>
        <p:spPr>
          <a:xfrm>
            <a:off x="5267243" y="418646"/>
            <a:ext cx="924331" cy="10313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8E6F1C-45B1-45D2-AB4C-2F26C8171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40517" b="39431"/>
          <a:stretch/>
        </p:blipFill>
        <p:spPr>
          <a:xfrm>
            <a:off x="1120471" y="2301946"/>
            <a:ext cx="924331" cy="10313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05AE01-759F-4D0D-9C50-AF62D0676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40517" b="39431"/>
          <a:stretch/>
        </p:blipFill>
        <p:spPr>
          <a:xfrm>
            <a:off x="5299912" y="3973919"/>
            <a:ext cx="924331" cy="10313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E4A1521-FFBB-4870-A57D-F82E1F05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9" r="74117"/>
          <a:stretch/>
        </p:blipFill>
        <p:spPr>
          <a:xfrm>
            <a:off x="7220222" y="2301946"/>
            <a:ext cx="924332" cy="103135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9745CD-4620-468A-9784-35C13ECF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79949"/>
          <a:stretch/>
        </p:blipFill>
        <p:spPr>
          <a:xfrm>
            <a:off x="7220222" y="3973918"/>
            <a:ext cx="924332" cy="103135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5477C71-F8F3-4995-B3D3-41995FF97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76" r="74117" b="19172"/>
          <a:stretch/>
        </p:blipFill>
        <p:spPr>
          <a:xfrm>
            <a:off x="3189609" y="402701"/>
            <a:ext cx="924332" cy="103135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FDAD1E8-4387-4FE2-8B3A-03EFBFB7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40" t="60776" b="19172"/>
          <a:stretch/>
        </p:blipFill>
        <p:spPr>
          <a:xfrm>
            <a:off x="1101155" y="3987210"/>
            <a:ext cx="894912" cy="10313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E3198D7-A34A-4565-9C31-1E3DFC9E9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40" t="60776" b="19172"/>
          <a:stretch/>
        </p:blipFill>
        <p:spPr>
          <a:xfrm>
            <a:off x="7220222" y="397380"/>
            <a:ext cx="894912" cy="103135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5013079-F4BD-4518-BDD4-DD6F11B1F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17" t="79949"/>
          <a:stretch/>
        </p:blipFill>
        <p:spPr>
          <a:xfrm>
            <a:off x="1101155" y="397379"/>
            <a:ext cx="924332" cy="10313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212AE71-C49D-4A44-97E7-17CFC9985B6F}"/>
              </a:ext>
            </a:extLst>
          </p:cNvPr>
          <p:cNvSpPr/>
          <p:nvPr/>
        </p:nvSpPr>
        <p:spPr>
          <a:xfrm>
            <a:off x="1101155" y="397379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4750C92-5D4A-4597-8CF3-53CC9697DF6B}"/>
              </a:ext>
            </a:extLst>
          </p:cNvPr>
          <p:cNvSpPr/>
          <p:nvPr/>
        </p:nvSpPr>
        <p:spPr>
          <a:xfrm>
            <a:off x="3189608" y="397378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27C5E3-B06A-47BD-8EC1-0FE8A61AA057}"/>
              </a:ext>
            </a:extLst>
          </p:cNvPr>
          <p:cNvSpPr/>
          <p:nvPr/>
        </p:nvSpPr>
        <p:spPr>
          <a:xfrm>
            <a:off x="5267243" y="413324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5FD954B-5B56-47EC-96FE-CC201F8007B4}"/>
              </a:ext>
            </a:extLst>
          </p:cNvPr>
          <p:cNvSpPr/>
          <p:nvPr/>
        </p:nvSpPr>
        <p:spPr>
          <a:xfrm>
            <a:off x="7220223" y="397376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E1AD995-590B-4EAB-AC89-23B3D594E475}"/>
              </a:ext>
            </a:extLst>
          </p:cNvPr>
          <p:cNvSpPr/>
          <p:nvPr/>
        </p:nvSpPr>
        <p:spPr>
          <a:xfrm>
            <a:off x="1120471" y="2296625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DEF40D2-A9B0-49F9-912F-1008FCA5EF5D}"/>
              </a:ext>
            </a:extLst>
          </p:cNvPr>
          <p:cNvSpPr/>
          <p:nvPr/>
        </p:nvSpPr>
        <p:spPr>
          <a:xfrm>
            <a:off x="3216111" y="2296625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0B8D757-A97D-4162-BFE3-22EC00512D34}"/>
              </a:ext>
            </a:extLst>
          </p:cNvPr>
          <p:cNvSpPr/>
          <p:nvPr/>
        </p:nvSpPr>
        <p:spPr>
          <a:xfrm>
            <a:off x="5299911" y="2296624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5463D7D-C9BF-410C-B1B2-7222E5223FA7}"/>
              </a:ext>
            </a:extLst>
          </p:cNvPr>
          <p:cNvSpPr/>
          <p:nvPr/>
        </p:nvSpPr>
        <p:spPr>
          <a:xfrm>
            <a:off x="7220223" y="2296623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7C4604C-5ABD-4095-B5A4-35D6AC44D0A8}"/>
              </a:ext>
            </a:extLst>
          </p:cNvPr>
          <p:cNvSpPr/>
          <p:nvPr/>
        </p:nvSpPr>
        <p:spPr>
          <a:xfrm>
            <a:off x="1071736" y="3992531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8A187CC-0112-432F-9259-712DE3E02EA2}"/>
              </a:ext>
            </a:extLst>
          </p:cNvPr>
          <p:cNvSpPr/>
          <p:nvPr/>
        </p:nvSpPr>
        <p:spPr>
          <a:xfrm>
            <a:off x="3216111" y="3987209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6F285F5-2558-4166-97E7-0FA111AAF53E}"/>
              </a:ext>
            </a:extLst>
          </p:cNvPr>
          <p:cNvSpPr/>
          <p:nvPr/>
        </p:nvSpPr>
        <p:spPr>
          <a:xfrm>
            <a:off x="5299911" y="3968597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46EC43B-14EF-4490-8016-C775AD4EE85E}"/>
              </a:ext>
            </a:extLst>
          </p:cNvPr>
          <p:cNvSpPr/>
          <p:nvPr/>
        </p:nvSpPr>
        <p:spPr>
          <a:xfrm>
            <a:off x="7225513" y="3968597"/>
            <a:ext cx="924331" cy="10313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067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20" grpId="0" animBg="1"/>
      <p:bldP spid="28" grpId="0" animBg="1"/>
      <p:bldP spid="32" grpId="0" animBg="1"/>
      <p:bldP spid="34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137</Words>
  <Application>Microsoft Office PowerPoint</Application>
  <PresentationFormat>Presentación en pantalla (16:9)</PresentationFormat>
  <Paragraphs>34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8" baseType="lpstr">
      <vt:lpstr>Raleway</vt:lpstr>
      <vt:lpstr>Lucida Calligraphy</vt:lpstr>
      <vt:lpstr>Barlow Semi Condensed Light</vt:lpstr>
      <vt:lpstr>Zilla Slab Light</vt:lpstr>
      <vt:lpstr>Arial</vt:lpstr>
      <vt:lpstr>Roboto Slab Regular</vt:lpstr>
      <vt:lpstr>Lucida Bright</vt:lpstr>
      <vt:lpstr>Oswald Regular</vt:lpstr>
      <vt:lpstr>Englebert</vt:lpstr>
      <vt:lpstr>Mali SemiBold</vt:lpstr>
      <vt:lpstr>Nunito Light</vt:lpstr>
      <vt:lpstr>Agency FB</vt:lpstr>
      <vt:lpstr>Sue Ellen Francisco</vt:lpstr>
      <vt:lpstr>Joti One</vt:lpstr>
      <vt:lpstr>Back to School Social Media by Slidesgo</vt:lpstr>
      <vt:lpstr>Chalkboard by Slidesgo</vt:lpstr>
      <vt:lpstr>Desarrollo Habilidades</vt:lpstr>
      <vt:lpstr>Habilidad Recordar</vt:lpstr>
      <vt:lpstr>Presentación de PowerPoint</vt:lpstr>
      <vt:lpstr>Presentación de PowerPoint</vt:lpstr>
      <vt:lpstr>Presentación de PowerPoint</vt:lpstr>
      <vt:lpstr>Presentación de PowerPoint</vt:lpstr>
      <vt:lpstr>Observa las imágenes a continuación y memoricelas según corresponda</vt:lpstr>
      <vt:lpstr>Presentación de PowerPoint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3</cp:revision>
  <dcterms:modified xsi:type="dcterms:W3CDTF">2020-09-26T19:42:39Z</dcterms:modified>
</cp:coreProperties>
</file>