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306" r:id="rId4"/>
    <p:sldId id="258" r:id="rId5"/>
    <p:sldId id="307" r:id="rId6"/>
    <p:sldId id="310" r:id="rId7"/>
    <p:sldId id="259" r:id="rId8"/>
    <p:sldId id="309" r:id="rId9"/>
    <p:sldId id="308" r:id="rId10"/>
    <p:sldId id="260" r:id="rId11"/>
    <p:sldId id="311" r:id="rId12"/>
    <p:sldId id="313" r:id="rId13"/>
    <p:sldId id="261" r:id="rId14"/>
    <p:sldId id="312" r:id="rId15"/>
    <p:sldId id="268" r:id="rId16"/>
    <p:sldId id="269" r:id="rId17"/>
    <p:sldId id="279" r:id="rId18"/>
  </p:sldIdLst>
  <p:sldSz cx="9144000" cy="5143500" type="screen16x9"/>
  <p:notesSz cx="6858000" cy="9144000"/>
  <p:embeddedFontLst>
    <p:embeddedFont>
      <p:font typeface="Nixie One" panose="020B0604020202020204" charset="0"/>
      <p:regular r:id="rId20"/>
    </p:embeddedFont>
    <p:embeddedFont>
      <p:font typeface="Varela Round" panose="020B0604020202020204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3399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83DAC6-14F9-480E-98E0-CA85F4911D63}">
  <a:tblStyle styleId="{5583DAC6-14F9-480E-98E0-CA85F4911D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22b52997_14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22b52997_14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DE6E-395C-4CD1-B145-EFC0D46710A4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DE6E-395C-4CD1-B145-EFC0D46710A4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65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DE6E-395C-4CD1-B145-EFC0D46710A4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71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DE6E-395C-4CD1-B145-EFC0D46710A4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295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15/06/2020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169974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419" sz="6000" b="1" u="sng" dirty="0"/>
              <a:t>Desarrollo Habilidades</a:t>
            </a:r>
            <a:endParaRPr sz="6000" b="1" u="sng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DF8556-DE63-48B8-AFAE-317CBA92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74090" cy="6462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0397B8-3E79-4461-ADE6-7C16F3DE7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4" y="612980"/>
            <a:ext cx="1091279" cy="377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body" idx="1"/>
          </p:nvPr>
        </p:nvSpPr>
        <p:spPr>
          <a:xfrm>
            <a:off x="1880850" y="2101054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419" sz="3600" b="1" u="sng" dirty="0"/>
              <a:t>Con una línea imaginaria une la sombra con su silueta </a:t>
            </a:r>
            <a:endParaRPr sz="3600" b="1" u="sng" dirty="0"/>
          </a:p>
        </p:txBody>
      </p:sp>
      <p:sp>
        <p:nvSpPr>
          <p:cNvPr id="227" name="Google Shape;227;p1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1F88EC-183D-438B-B875-59C433EA05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11</a:t>
            </a:fld>
            <a:endParaRPr lang="es-419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A8DD7D-E8E4-48AD-B08B-BA3039265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5" t="25621" r="25930" b="32947"/>
          <a:stretch/>
        </p:blipFill>
        <p:spPr>
          <a:xfrm>
            <a:off x="879497" y="835320"/>
            <a:ext cx="7385005" cy="3472860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2B8B11D-57F0-4E5D-91DB-01F8FE145A21}"/>
              </a:ext>
            </a:extLst>
          </p:cNvPr>
          <p:cNvCxnSpPr/>
          <p:nvPr/>
        </p:nvCxnSpPr>
        <p:spPr>
          <a:xfrm flipV="1">
            <a:off x="1638300" y="2371725"/>
            <a:ext cx="5610225" cy="4476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CE96FAEA-1226-47C3-A52D-D40232161386}"/>
              </a:ext>
            </a:extLst>
          </p:cNvPr>
          <p:cNvCxnSpPr>
            <a:cxnSpLocks/>
          </p:cNvCxnSpPr>
          <p:nvPr/>
        </p:nvCxnSpPr>
        <p:spPr>
          <a:xfrm flipV="1">
            <a:off x="2436862" y="2305050"/>
            <a:ext cx="4030613" cy="6191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74F9927-C016-445D-B9EA-9CB8D4F1F2E1}"/>
              </a:ext>
            </a:extLst>
          </p:cNvPr>
          <p:cNvCxnSpPr/>
          <p:nvPr/>
        </p:nvCxnSpPr>
        <p:spPr>
          <a:xfrm flipH="1" flipV="1">
            <a:off x="2028825" y="2371725"/>
            <a:ext cx="1323975" cy="4476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E4622EAA-8DA8-4AAC-B577-AB775B4E1934}"/>
              </a:ext>
            </a:extLst>
          </p:cNvPr>
          <p:cNvCxnSpPr/>
          <p:nvPr/>
        </p:nvCxnSpPr>
        <p:spPr>
          <a:xfrm flipH="1" flipV="1">
            <a:off x="4095750" y="2305050"/>
            <a:ext cx="476249" cy="514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47CD508-0D07-481C-B657-0A9522A9C535}"/>
              </a:ext>
            </a:extLst>
          </p:cNvPr>
          <p:cNvCxnSpPr/>
          <p:nvPr/>
        </p:nvCxnSpPr>
        <p:spPr>
          <a:xfrm flipV="1">
            <a:off x="5429250" y="2305050"/>
            <a:ext cx="361952" cy="5836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BC363E46-014D-4DFE-B7ED-A81DEDFDC9AF}"/>
              </a:ext>
            </a:extLst>
          </p:cNvPr>
          <p:cNvCxnSpPr>
            <a:cxnSpLocks/>
          </p:cNvCxnSpPr>
          <p:nvPr/>
        </p:nvCxnSpPr>
        <p:spPr>
          <a:xfrm flipH="1" flipV="1">
            <a:off x="3079773" y="2305051"/>
            <a:ext cx="3225777" cy="6191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78AC5286-7EE3-4FF3-AEE0-4EE84EC39C89}"/>
              </a:ext>
            </a:extLst>
          </p:cNvPr>
          <p:cNvCxnSpPr/>
          <p:nvPr/>
        </p:nvCxnSpPr>
        <p:spPr>
          <a:xfrm flipH="1" flipV="1">
            <a:off x="5245112" y="2305050"/>
            <a:ext cx="2393938" cy="531286"/>
          </a:xfrm>
          <a:prstGeom prst="straightConnector1">
            <a:avLst/>
          </a:prstGeom>
          <a:ln>
            <a:solidFill>
              <a:srgbClr val="FF0066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7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/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/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/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/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 rtl="0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2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2712592" y="2121161"/>
            <a:ext cx="5275500" cy="20149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b="1" u="sng" dirty="0"/>
              <a:t>Encuentra los objetos ocultos</a:t>
            </a:r>
            <a:endParaRPr sz="4800" b="1" u="sng" dirty="0"/>
          </a:p>
        </p:txBody>
      </p:sp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22B734E-2AC4-4CF4-A23B-0E19CF5A74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14</a:t>
            </a:fld>
            <a:endParaRPr lang="es-419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0E1E52-AAB7-4ED7-9C79-133D4CDFE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98" t="31412" r="35814" b="9231"/>
          <a:stretch/>
        </p:blipFill>
        <p:spPr>
          <a:xfrm>
            <a:off x="1754371" y="-1"/>
            <a:ext cx="5497033" cy="514312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6F32CB8-A955-44A6-9191-87A8EEA49024}"/>
              </a:ext>
            </a:extLst>
          </p:cNvPr>
          <p:cNvSpPr/>
          <p:nvPr/>
        </p:nvSpPr>
        <p:spPr>
          <a:xfrm>
            <a:off x="2169042" y="4327451"/>
            <a:ext cx="733645" cy="769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A97E00D-D05E-46DF-8248-ACB07052A1F8}"/>
              </a:ext>
            </a:extLst>
          </p:cNvPr>
          <p:cNvSpPr/>
          <p:nvPr/>
        </p:nvSpPr>
        <p:spPr>
          <a:xfrm>
            <a:off x="2902687" y="3965556"/>
            <a:ext cx="733645" cy="7697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7399ED5-C3DF-49A2-ACA2-3BDFD32143B0}"/>
              </a:ext>
            </a:extLst>
          </p:cNvPr>
          <p:cNvSpPr/>
          <p:nvPr/>
        </p:nvSpPr>
        <p:spPr>
          <a:xfrm>
            <a:off x="3391293" y="4327451"/>
            <a:ext cx="733645" cy="76973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994C149-1892-4269-BF1E-369B28171866}"/>
              </a:ext>
            </a:extLst>
          </p:cNvPr>
          <p:cNvSpPr/>
          <p:nvPr/>
        </p:nvSpPr>
        <p:spPr>
          <a:xfrm>
            <a:off x="4051003" y="4327450"/>
            <a:ext cx="733645" cy="7697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B88D4E6-2753-4EFF-9852-47132D5D682B}"/>
              </a:ext>
            </a:extLst>
          </p:cNvPr>
          <p:cNvSpPr/>
          <p:nvPr/>
        </p:nvSpPr>
        <p:spPr>
          <a:xfrm>
            <a:off x="4774025" y="4177643"/>
            <a:ext cx="733645" cy="76973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19868F-071D-4BE6-B28C-CC9B704ACE90}"/>
              </a:ext>
            </a:extLst>
          </p:cNvPr>
          <p:cNvSpPr/>
          <p:nvPr/>
        </p:nvSpPr>
        <p:spPr>
          <a:xfrm>
            <a:off x="5559351" y="4350422"/>
            <a:ext cx="733645" cy="769732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809B185-6E58-4388-AA6C-C445E5237573}"/>
              </a:ext>
            </a:extLst>
          </p:cNvPr>
          <p:cNvSpPr/>
          <p:nvPr/>
        </p:nvSpPr>
        <p:spPr>
          <a:xfrm>
            <a:off x="6219061" y="4177643"/>
            <a:ext cx="733645" cy="769732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9D15975-F536-4A11-A78C-4F079C109B10}"/>
              </a:ext>
            </a:extLst>
          </p:cNvPr>
          <p:cNvSpPr/>
          <p:nvPr/>
        </p:nvSpPr>
        <p:spPr>
          <a:xfrm>
            <a:off x="4980246" y="2068476"/>
            <a:ext cx="733645" cy="769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2B96791-9006-4DB6-968D-B93074C24723}"/>
              </a:ext>
            </a:extLst>
          </p:cNvPr>
          <p:cNvSpPr/>
          <p:nvPr/>
        </p:nvSpPr>
        <p:spPr>
          <a:xfrm>
            <a:off x="3696236" y="2830101"/>
            <a:ext cx="733645" cy="7697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D09C11-510C-49BD-9A5E-41E97C7AA771}"/>
              </a:ext>
            </a:extLst>
          </p:cNvPr>
          <p:cNvSpPr/>
          <p:nvPr/>
        </p:nvSpPr>
        <p:spPr>
          <a:xfrm>
            <a:off x="5418365" y="1275774"/>
            <a:ext cx="733645" cy="76973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C1195EF-538F-4F2D-BACA-69E4E8C5B995}"/>
              </a:ext>
            </a:extLst>
          </p:cNvPr>
          <p:cNvSpPr/>
          <p:nvPr/>
        </p:nvSpPr>
        <p:spPr>
          <a:xfrm>
            <a:off x="6046381" y="148258"/>
            <a:ext cx="733645" cy="7697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4BA1434-A408-4EA2-9119-8A616588A7F5}"/>
              </a:ext>
            </a:extLst>
          </p:cNvPr>
          <p:cNvSpPr/>
          <p:nvPr/>
        </p:nvSpPr>
        <p:spPr>
          <a:xfrm>
            <a:off x="4136064" y="3289871"/>
            <a:ext cx="733645" cy="769732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403978D-68F5-45A0-A85E-0A3AAEF3F9D6}"/>
              </a:ext>
            </a:extLst>
          </p:cNvPr>
          <p:cNvSpPr/>
          <p:nvPr/>
        </p:nvSpPr>
        <p:spPr>
          <a:xfrm>
            <a:off x="2138567" y="3289871"/>
            <a:ext cx="733645" cy="76973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93AEEB9-85B4-44B2-89CD-7E131F11ED85}"/>
              </a:ext>
            </a:extLst>
          </p:cNvPr>
          <p:cNvSpPr/>
          <p:nvPr/>
        </p:nvSpPr>
        <p:spPr>
          <a:xfrm>
            <a:off x="2266841" y="1393993"/>
            <a:ext cx="733645" cy="769732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78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2502525" y="24390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600" b="1" u="sng" dirty="0"/>
              <a:t>¡Sumemos el puntaje!</a:t>
            </a:r>
            <a:endParaRPr sz="3600" b="1" u="sng" dirty="0"/>
          </a:p>
        </p:txBody>
      </p:sp>
      <p:sp>
        <p:nvSpPr>
          <p:cNvPr id="322" name="Google Shape;322;p2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1" name="Google Shape;2008;p46">
            <a:extLst>
              <a:ext uri="{FF2B5EF4-FFF2-40B4-BE49-F238E27FC236}">
                <a16:creationId xmlns:a16="http://schemas.microsoft.com/office/drawing/2014/main" id="{C12C98D1-1A5A-4070-A40C-46FE24F94793}"/>
              </a:ext>
            </a:extLst>
          </p:cNvPr>
          <p:cNvSpPr txBox="1">
            <a:spLocks/>
          </p:cNvSpPr>
          <p:nvPr/>
        </p:nvSpPr>
        <p:spPr>
          <a:xfrm>
            <a:off x="5140275" y="1179479"/>
            <a:ext cx="3281587" cy="1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tx1"/>
                </a:solidFill>
              </a:rPr>
              <a:t>Actividad 1: 2 puntos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tx1"/>
                </a:solidFill>
              </a:rPr>
              <a:t>Actividad 2: 3 puntos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tx1"/>
                </a:solidFill>
              </a:rPr>
              <a:t>Actividad 3: 4 puntos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tx1"/>
                </a:solidFill>
              </a:rPr>
              <a:t>Actividad 4: 5 puntos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99F2EE-603C-4BE6-B481-25A4A78AE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17" y="1767008"/>
            <a:ext cx="1639966" cy="1609483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0A43ADF5-9AEA-4D7A-BBA1-0FBC6AA66E51}"/>
              </a:ext>
            </a:extLst>
          </p:cNvPr>
          <p:cNvSpPr txBox="1"/>
          <p:nvPr/>
        </p:nvSpPr>
        <p:spPr>
          <a:xfrm>
            <a:off x="3189767" y="4225512"/>
            <a:ext cx="557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>
                <a:solidFill>
                  <a:schemeClr val="tx1"/>
                </a:solidFill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7" name="Google Shape;2227;p52">
            <a:extLst>
              <a:ext uri="{FF2B5EF4-FFF2-40B4-BE49-F238E27FC236}">
                <a16:creationId xmlns:a16="http://schemas.microsoft.com/office/drawing/2014/main" id="{B04D185A-1D63-4EA3-B90B-250AF9A5783A}"/>
              </a:ext>
            </a:extLst>
          </p:cNvPr>
          <p:cNvSpPr/>
          <p:nvPr/>
        </p:nvSpPr>
        <p:spPr>
          <a:xfrm>
            <a:off x="6715303" y="1008540"/>
            <a:ext cx="2155222" cy="3837668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Google Shape;2226;p52">
            <a:extLst>
              <a:ext uri="{FF2B5EF4-FFF2-40B4-BE49-F238E27FC236}">
                <a16:creationId xmlns:a16="http://schemas.microsoft.com/office/drawing/2014/main" id="{CB3D9CA8-37C8-422C-B52F-97279602B25F}"/>
              </a:ext>
            </a:extLst>
          </p:cNvPr>
          <p:cNvSpPr txBox="1">
            <a:spLocks/>
          </p:cNvSpPr>
          <p:nvPr/>
        </p:nvSpPr>
        <p:spPr>
          <a:xfrm>
            <a:off x="7009954" y="1799836"/>
            <a:ext cx="1625671" cy="20605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800"/>
              <a:t>Recuerda que si tienes dudas puedes contactarte directamente con nosotros a través de tu profesora jefe</a:t>
            </a:r>
            <a:endParaRPr lang="es-ES" sz="1800" dirty="0"/>
          </a:p>
        </p:txBody>
      </p:sp>
      <p:sp>
        <p:nvSpPr>
          <p:cNvPr id="9" name="Google Shape;2228;p52">
            <a:extLst>
              <a:ext uri="{FF2B5EF4-FFF2-40B4-BE49-F238E27FC236}">
                <a16:creationId xmlns:a16="http://schemas.microsoft.com/office/drawing/2014/main" id="{47232BC8-189B-4163-9841-F62ABC0592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2570" y="508810"/>
            <a:ext cx="3136605" cy="9994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u="sng" dirty="0">
                <a:solidFill>
                  <a:schemeClr val="tx1"/>
                </a:solidFill>
              </a:rPr>
              <a:t>Esperamos tus comentarios </a:t>
            </a:r>
            <a:r>
              <a:rPr lang="es-419" sz="3200" b="1" u="sng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3200" b="1" u="sng" dirty="0">
              <a:solidFill>
                <a:schemeClr val="tx1"/>
              </a:solidFill>
            </a:endParaRPr>
          </a:p>
        </p:txBody>
      </p:sp>
      <p:grpSp>
        <p:nvGrpSpPr>
          <p:cNvPr id="10" name="Google Shape;2229;p52">
            <a:extLst>
              <a:ext uri="{FF2B5EF4-FFF2-40B4-BE49-F238E27FC236}">
                <a16:creationId xmlns:a16="http://schemas.microsoft.com/office/drawing/2014/main" id="{FDC8481F-D1A9-4DBA-BDFF-80AEF20F28D8}"/>
              </a:ext>
            </a:extLst>
          </p:cNvPr>
          <p:cNvGrpSpPr/>
          <p:nvPr/>
        </p:nvGrpSpPr>
        <p:grpSpPr>
          <a:xfrm rot="4101773">
            <a:off x="3105418" y="1582388"/>
            <a:ext cx="751233" cy="647492"/>
            <a:chOff x="3546568" y="2582007"/>
            <a:chExt cx="441812" cy="418476"/>
          </a:xfrm>
        </p:grpSpPr>
        <p:sp>
          <p:nvSpPr>
            <p:cNvPr id="11" name="Google Shape;2230;p52">
              <a:extLst>
                <a:ext uri="{FF2B5EF4-FFF2-40B4-BE49-F238E27FC236}">
                  <a16:creationId xmlns:a16="http://schemas.microsoft.com/office/drawing/2014/main" id="{27D0DF85-4809-4656-B30F-B96C3299EBB5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31;p52">
              <a:extLst>
                <a:ext uri="{FF2B5EF4-FFF2-40B4-BE49-F238E27FC236}">
                  <a16:creationId xmlns:a16="http://schemas.microsoft.com/office/drawing/2014/main" id="{8474D0C5-7264-490E-B17B-C566A7B146E9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32;p52">
              <a:extLst>
                <a:ext uri="{FF2B5EF4-FFF2-40B4-BE49-F238E27FC236}">
                  <a16:creationId xmlns:a16="http://schemas.microsoft.com/office/drawing/2014/main" id="{45C61C56-D070-4235-A990-0710873EED38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33;p52">
              <a:extLst>
                <a:ext uri="{FF2B5EF4-FFF2-40B4-BE49-F238E27FC236}">
                  <a16:creationId xmlns:a16="http://schemas.microsoft.com/office/drawing/2014/main" id="{B1A39476-9A99-4A4C-BA7F-65971464E3FA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34;p52">
              <a:extLst>
                <a:ext uri="{FF2B5EF4-FFF2-40B4-BE49-F238E27FC236}">
                  <a16:creationId xmlns:a16="http://schemas.microsoft.com/office/drawing/2014/main" id="{97DE2723-4965-4697-9E16-64AF58B58ED5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35;p52">
              <a:extLst>
                <a:ext uri="{FF2B5EF4-FFF2-40B4-BE49-F238E27FC236}">
                  <a16:creationId xmlns:a16="http://schemas.microsoft.com/office/drawing/2014/main" id="{917AB1F2-BD27-4B9A-BBB0-7D2F0842FA38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36;p52">
              <a:extLst>
                <a:ext uri="{FF2B5EF4-FFF2-40B4-BE49-F238E27FC236}">
                  <a16:creationId xmlns:a16="http://schemas.microsoft.com/office/drawing/2014/main" id="{3BA2C79D-BF72-4BCB-932C-C25B7A5A29FC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A7E2AE-043C-458D-9688-33E2B6D8DBC6}"/>
              </a:ext>
            </a:extLst>
          </p:cNvPr>
          <p:cNvSpPr txBox="1"/>
          <p:nvPr/>
        </p:nvSpPr>
        <p:spPr>
          <a:xfrm>
            <a:off x="2533486" y="2517401"/>
            <a:ext cx="3332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chemeClr val="tx1"/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F67058-0A66-4BC8-BCD6-B48F9EE1D28D}"/>
              </a:ext>
            </a:extLst>
          </p:cNvPr>
          <p:cNvSpPr txBox="1"/>
          <p:nvPr/>
        </p:nvSpPr>
        <p:spPr>
          <a:xfrm>
            <a:off x="1827319" y="4751625"/>
            <a:ext cx="3829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u="sng" dirty="0">
                <a:solidFill>
                  <a:schemeClr val="tx1"/>
                </a:solidFill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/>
          <p:nvPr/>
        </p:nvSpPr>
        <p:spPr>
          <a:xfrm>
            <a:off x="584853" y="742537"/>
            <a:ext cx="4699257" cy="365842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" name="Google Shape;2192;p50">
            <a:extLst>
              <a:ext uri="{FF2B5EF4-FFF2-40B4-BE49-F238E27FC236}">
                <a16:creationId xmlns:a16="http://schemas.microsoft.com/office/drawing/2014/main" id="{5FD2D951-3A70-4190-BE39-D1A2739E3990}"/>
              </a:ext>
            </a:extLst>
          </p:cNvPr>
          <p:cNvSpPr txBox="1">
            <a:spLocks/>
          </p:cNvSpPr>
          <p:nvPr/>
        </p:nvSpPr>
        <p:spPr>
          <a:xfrm>
            <a:off x="848507" y="1304605"/>
            <a:ext cx="4171947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5400" dirty="0"/>
              <a:t>Los extrañamos mucho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A6E258-503F-4F50-9A91-0B4624C92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863" y="996630"/>
            <a:ext cx="3149833" cy="3499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117168" y="53691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419" sz="4000" b="1" u="sng" dirty="0"/>
              <a:t>Habilidad Observar</a:t>
            </a:r>
            <a:endParaRPr sz="4000" b="1" u="sng" dirty="0"/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3C8788-B337-4B1A-A1AE-B05EB5F16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048" y="1178010"/>
            <a:ext cx="3221389" cy="3798699"/>
          </a:xfrm>
          <a:prstGeom prst="rect">
            <a:avLst/>
          </a:prstGeom>
        </p:spPr>
      </p:pic>
      <p:sp>
        <p:nvSpPr>
          <p:cNvPr id="9" name="Google Shape;200;p14">
            <a:extLst>
              <a:ext uri="{FF2B5EF4-FFF2-40B4-BE49-F238E27FC236}">
                <a16:creationId xmlns:a16="http://schemas.microsoft.com/office/drawing/2014/main" id="{D19D9078-961D-4675-AA94-2128568E5152}"/>
              </a:ext>
            </a:extLst>
          </p:cNvPr>
          <p:cNvSpPr txBox="1">
            <a:spLocks/>
          </p:cNvSpPr>
          <p:nvPr/>
        </p:nvSpPr>
        <p:spPr>
          <a:xfrm>
            <a:off x="6442317" y="2900882"/>
            <a:ext cx="2428208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s-419" sz="4000" b="1" u="sng" dirty="0"/>
              <a:t>2 Ciclo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/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/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/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/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 rtl="0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685800" y="668942"/>
            <a:ext cx="7772400" cy="27653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b="1" u="sng" dirty="0"/>
              <a:t>Observa la imagen y encuentra aquellas que sean igual al modelo</a:t>
            </a:r>
            <a:endParaRPr sz="4800" b="1" u="sng" dirty="0"/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12248DB-341B-4870-9E2E-A78BE5D0F8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5</a:t>
            </a:fld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B6337B-BFB4-4BA3-8543-C8B67373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44" t="27896" r="38605" b="14814"/>
          <a:stretch/>
        </p:blipFill>
        <p:spPr>
          <a:xfrm>
            <a:off x="2658139" y="203072"/>
            <a:ext cx="3625703" cy="4737356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4FB495F-3D20-4341-85CB-DACAF507BA5D}"/>
              </a:ext>
            </a:extLst>
          </p:cNvPr>
          <p:cNvSpPr/>
          <p:nvPr/>
        </p:nvSpPr>
        <p:spPr>
          <a:xfrm>
            <a:off x="2658139" y="1137683"/>
            <a:ext cx="882502" cy="925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5827F4B-CB65-4F14-877E-973E1C4EBA93}"/>
              </a:ext>
            </a:extLst>
          </p:cNvPr>
          <p:cNvSpPr/>
          <p:nvPr/>
        </p:nvSpPr>
        <p:spPr>
          <a:xfrm>
            <a:off x="5401340" y="1924493"/>
            <a:ext cx="882502" cy="925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57299D-7707-4050-B5BC-F0D28DE0A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436" y="2571750"/>
            <a:ext cx="920576" cy="9632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7F6254-F6C8-4119-884C-292A0BAF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93" y="3334133"/>
            <a:ext cx="920576" cy="963251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CB13E7B-F5AB-4E18-B852-EA9905A2CDBA}"/>
              </a:ext>
            </a:extLst>
          </p:cNvPr>
          <p:cNvSpPr/>
          <p:nvPr/>
        </p:nvSpPr>
        <p:spPr>
          <a:xfrm>
            <a:off x="2658139" y="4116743"/>
            <a:ext cx="882502" cy="925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7582AE4-7E69-4372-B097-B5C6C940E45A}"/>
              </a:ext>
            </a:extLst>
          </p:cNvPr>
          <p:cNvSpPr/>
          <p:nvPr/>
        </p:nvSpPr>
        <p:spPr>
          <a:xfrm>
            <a:off x="4518838" y="4103227"/>
            <a:ext cx="882502" cy="925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32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/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/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/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/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 rtl="0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1:30 minuto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0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773750" y="1693846"/>
            <a:ext cx="5596500" cy="18875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b="1" u="sng" dirty="0"/>
              <a:t>Une con una línea imaginaria los palillos con la lana</a:t>
            </a:r>
            <a:endParaRPr sz="4000" b="1" u="sng" dirty="0"/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C73D41-E411-42CE-B59C-C69BAA507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mtClean="0"/>
              <a:t>8</a:t>
            </a:fld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97518A-813B-4581-A342-E2F502B60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9" t="37409" r="29535" b="10886"/>
          <a:stretch/>
        </p:blipFill>
        <p:spPr>
          <a:xfrm>
            <a:off x="1271574" y="0"/>
            <a:ext cx="7070651" cy="5123662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7991D23-0D6F-4F76-B183-8DE61CD5CC6F}"/>
              </a:ext>
            </a:extLst>
          </p:cNvPr>
          <p:cNvCxnSpPr/>
          <p:nvPr/>
        </p:nvCxnSpPr>
        <p:spPr>
          <a:xfrm>
            <a:off x="2381693" y="1233377"/>
            <a:ext cx="0" cy="15310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7ADEC77-B37F-437A-971E-7E99A0A2E8B1}"/>
              </a:ext>
            </a:extLst>
          </p:cNvPr>
          <p:cNvCxnSpPr/>
          <p:nvPr/>
        </p:nvCxnSpPr>
        <p:spPr>
          <a:xfrm>
            <a:off x="2381693" y="2796363"/>
            <a:ext cx="56352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18254FD-E2B4-4FA3-9C9B-5CE6C6BF41A6}"/>
              </a:ext>
            </a:extLst>
          </p:cNvPr>
          <p:cNvCxnSpPr/>
          <p:nvPr/>
        </p:nvCxnSpPr>
        <p:spPr>
          <a:xfrm>
            <a:off x="2945219" y="2849526"/>
            <a:ext cx="0" cy="21265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D0BC956-0A74-49B9-B937-3EC3AD7B4113}"/>
              </a:ext>
            </a:extLst>
          </p:cNvPr>
          <p:cNvCxnSpPr/>
          <p:nvPr/>
        </p:nvCxnSpPr>
        <p:spPr>
          <a:xfrm>
            <a:off x="2945219" y="3072809"/>
            <a:ext cx="5209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7B532DC-A87C-40B3-879F-2D383972D79B}"/>
              </a:ext>
            </a:extLst>
          </p:cNvPr>
          <p:cNvCxnSpPr/>
          <p:nvPr/>
        </p:nvCxnSpPr>
        <p:spPr>
          <a:xfrm flipV="1">
            <a:off x="3466214" y="2349795"/>
            <a:ext cx="0" cy="71238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D09ACD3-B044-4733-A806-BF4693C312A9}"/>
              </a:ext>
            </a:extLst>
          </p:cNvPr>
          <p:cNvCxnSpPr/>
          <p:nvPr/>
        </p:nvCxnSpPr>
        <p:spPr>
          <a:xfrm>
            <a:off x="3466214" y="2328530"/>
            <a:ext cx="26581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441518-391F-428C-BC63-0925B3A8C0A9}"/>
              </a:ext>
            </a:extLst>
          </p:cNvPr>
          <p:cNvCxnSpPr/>
          <p:nvPr/>
        </p:nvCxnSpPr>
        <p:spPr>
          <a:xfrm>
            <a:off x="3721395" y="2349795"/>
            <a:ext cx="0" cy="103135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05177D4-4233-4767-A8AC-9319C1B0E614}"/>
              </a:ext>
            </a:extLst>
          </p:cNvPr>
          <p:cNvCxnSpPr/>
          <p:nvPr/>
        </p:nvCxnSpPr>
        <p:spPr>
          <a:xfrm>
            <a:off x="3732028" y="3402419"/>
            <a:ext cx="47846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ADA23C6-C995-4D35-A45C-9ED203AE181E}"/>
              </a:ext>
            </a:extLst>
          </p:cNvPr>
          <p:cNvCxnSpPr/>
          <p:nvPr/>
        </p:nvCxnSpPr>
        <p:spPr>
          <a:xfrm>
            <a:off x="4210493" y="3381153"/>
            <a:ext cx="0" cy="6273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A68A812-E309-4DC5-BDF7-D09416CF1903}"/>
              </a:ext>
            </a:extLst>
          </p:cNvPr>
          <p:cNvCxnSpPr/>
          <p:nvPr/>
        </p:nvCxnSpPr>
        <p:spPr>
          <a:xfrm>
            <a:off x="4210493" y="3997842"/>
            <a:ext cx="7655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6E18B24-45C4-4524-A244-95E24F396B58}"/>
              </a:ext>
            </a:extLst>
          </p:cNvPr>
          <p:cNvCxnSpPr>
            <a:cxnSpLocks/>
          </p:cNvCxnSpPr>
          <p:nvPr/>
        </p:nvCxnSpPr>
        <p:spPr>
          <a:xfrm flipH="1" flipV="1">
            <a:off x="4976037" y="3636335"/>
            <a:ext cx="42530" cy="37214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86270BE-5662-4AE8-8052-240DC4494AA8}"/>
              </a:ext>
            </a:extLst>
          </p:cNvPr>
          <p:cNvCxnSpPr/>
          <p:nvPr/>
        </p:nvCxnSpPr>
        <p:spPr>
          <a:xfrm flipH="1">
            <a:off x="4806900" y="3615070"/>
            <a:ext cx="1691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58D7738-B7EA-4BE7-9ED2-59ACEF8C30E3}"/>
              </a:ext>
            </a:extLst>
          </p:cNvPr>
          <p:cNvCxnSpPr/>
          <p:nvPr/>
        </p:nvCxnSpPr>
        <p:spPr>
          <a:xfrm flipV="1">
            <a:off x="4806900" y="3242930"/>
            <a:ext cx="0" cy="39340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7733F0A6-6912-43BB-83E4-6C62706F6616}"/>
              </a:ext>
            </a:extLst>
          </p:cNvPr>
          <p:cNvCxnSpPr/>
          <p:nvPr/>
        </p:nvCxnSpPr>
        <p:spPr>
          <a:xfrm flipH="1">
            <a:off x="4455042" y="3232298"/>
            <a:ext cx="35185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1B9BA3C-6E19-4432-83BC-46C1BDAAB84A}"/>
              </a:ext>
            </a:extLst>
          </p:cNvPr>
          <p:cNvCxnSpPr/>
          <p:nvPr/>
        </p:nvCxnSpPr>
        <p:spPr>
          <a:xfrm flipV="1">
            <a:off x="4444409" y="2955851"/>
            <a:ext cx="0" cy="2870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025195D-5197-47F9-93D9-CE3923B5D57C}"/>
              </a:ext>
            </a:extLst>
          </p:cNvPr>
          <p:cNvCxnSpPr/>
          <p:nvPr/>
        </p:nvCxnSpPr>
        <p:spPr>
          <a:xfrm flipH="1">
            <a:off x="3944679" y="2966484"/>
            <a:ext cx="51036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0A30BD89-A0F7-4BCC-A2CA-AD60CAF2DF18}"/>
              </a:ext>
            </a:extLst>
          </p:cNvPr>
          <p:cNvCxnSpPr/>
          <p:nvPr/>
        </p:nvCxnSpPr>
        <p:spPr>
          <a:xfrm flipV="1">
            <a:off x="3955312" y="2328530"/>
            <a:ext cx="0" cy="6273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17B3E47C-CBE1-4FC5-8E70-1BA248F3CEC3}"/>
              </a:ext>
            </a:extLst>
          </p:cNvPr>
          <p:cNvCxnSpPr/>
          <p:nvPr/>
        </p:nvCxnSpPr>
        <p:spPr>
          <a:xfrm>
            <a:off x="3944679" y="2349795"/>
            <a:ext cx="26581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250250A-B922-4E65-A81C-1A4A1AB35A69}"/>
              </a:ext>
            </a:extLst>
          </p:cNvPr>
          <p:cNvCxnSpPr/>
          <p:nvPr/>
        </p:nvCxnSpPr>
        <p:spPr>
          <a:xfrm>
            <a:off x="4242391" y="2349795"/>
            <a:ext cx="0" cy="41467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52D829E-0646-49CA-B470-5729FF95E1D4}"/>
              </a:ext>
            </a:extLst>
          </p:cNvPr>
          <p:cNvCxnSpPr>
            <a:cxnSpLocks/>
          </p:cNvCxnSpPr>
          <p:nvPr/>
        </p:nvCxnSpPr>
        <p:spPr>
          <a:xfrm>
            <a:off x="4242391" y="2764465"/>
            <a:ext cx="21265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54D12190-9970-42C3-B52B-8579B838CB4E}"/>
              </a:ext>
            </a:extLst>
          </p:cNvPr>
          <p:cNvCxnSpPr/>
          <p:nvPr/>
        </p:nvCxnSpPr>
        <p:spPr>
          <a:xfrm flipV="1">
            <a:off x="4455042" y="2349795"/>
            <a:ext cx="0" cy="41467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AF5950E1-9FF7-49C1-BC55-361488B8C728}"/>
              </a:ext>
            </a:extLst>
          </p:cNvPr>
          <p:cNvCxnSpPr/>
          <p:nvPr/>
        </p:nvCxnSpPr>
        <p:spPr>
          <a:xfrm>
            <a:off x="4455042" y="2349795"/>
            <a:ext cx="5635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4783B62-5996-4907-8195-AFFC06521143}"/>
              </a:ext>
            </a:extLst>
          </p:cNvPr>
          <p:cNvCxnSpPr/>
          <p:nvPr/>
        </p:nvCxnSpPr>
        <p:spPr>
          <a:xfrm flipH="1" flipV="1">
            <a:off x="4976037" y="1765005"/>
            <a:ext cx="42530" cy="5847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37F41EC5-3031-4269-8448-81288F2756E6}"/>
              </a:ext>
            </a:extLst>
          </p:cNvPr>
          <p:cNvCxnSpPr>
            <a:cxnSpLocks/>
          </p:cNvCxnSpPr>
          <p:nvPr/>
        </p:nvCxnSpPr>
        <p:spPr>
          <a:xfrm flipH="1" flipV="1">
            <a:off x="4774019" y="1765004"/>
            <a:ext cx="212653" cy="2126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5A29EA35-5269-47B4-8B41-AC9E744DF914}"/>
              </a:ext>
            </a:extLst>
          </p:cNvPr>
          <p:cNvCxnSpPr/>
          <p:nvPr/>
        </p:nvCxnSpPr>
        <p:spPr>
          <a:xfrm flipV="1">
            <a:off x="4775986" y="1145657"/>
            <a:ext cx="0" cy="61934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C282CF54-7955-45E5-BDD0-46E60EF9ECD3}"/>
              </a:ext>
            </a:extLst>
          </p:cNvPr>
          <p:cNvCxnSpPr>
            <a:cxnSpLocks/>
          </p:cNvCxnSpPr>
          <p:nvPr/>
        </p:nvCxnSpPr>
        <p:spPr>
          <a:xfrm>
            <a:off x="4806900" y="1127051"/>
            <a:ext cx="21166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37578F80-60DD-463D-819B-B64CDEBA92FC}"/>
              </a:ext>
            </a:extLst>
          </p:cNvPr>
          <p:cNvCxnSpPr/>
          <p:nvPr/>
        </p:nvCxnSpPr>
        <p:spPr>
          <a:xfrm flipV="1">
            <a:off x="5018567" y="808074"/>
            <a:ext cx="0" cy="33758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B8717567-A1CE-41E1-9B15-EF9A5FE2CE22}"/>
              </a:ext>
            </a:extLst>
          </p:cNvPr>
          <p:cNvCxnSpPr>
            <a:cxnSpLocks/>
          </p:cNvCxnSpPr>
          <p:nvPr/>
        </p:nvCxnSpPr>
        <p:spPr>
          <a:xfrm>
            <a:off x="5018567" y="808074"/>
            <a:ext cx="24454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89486AC8-E902-41FD-8AE2-3625E60C5D12}"/>
              </a:ext>
            </a:extLst>
          </p:cNvPr>
          <p:cNvCxnSpPr/>
          <p:nvPr/>
        </p:nvCxnSpPr>
        <p:spPr>
          <a:xfrm>
            <a:off x="5273749" y="808074"/>
            <a:ext cx="0" cy="95693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405211B2-1AF1-498E-BF12-3C291D746F75}"/>
              </a:ext>
            </a:extLst>
          </p:cNvPr>
          <p:cNvCxnSpPr>
            <a:cxnSpLocks/>
          </p:cNvCxnSpPr>
          <p:nvPr/>
        </p:nvCxnSpPr>
        <p:spPr>
          <a:xfrm>
            <a:off x="5263116" y="1765005"/>
            <a:ext cx="24454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AAC5D633-B56D-456E-A757-B4906F3DBEBB}"/>
              </a:ext>
            </a:extLst>
          </p:cNvPr>
          <p:cNvCxnSpPr/>
          <p:nvPr/>
        </p:nvCxnSpPr>
        <p:spPr>
          <a:xfrm flipV="1">
            <a:off x="5507665" y="808074"/>
            <a:ext cx="0" cy="9781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79A39F42-0027-4E77-8631-F738AE35C3E6}"/>
              </a:ext>
            </a:extLst>
          </p:cNvPr>
          <p:cNvCxnSpPr/>
          <p:nvPr/>
        </p:nvCxnSpPr>
        <p:spPr>
          <a:xfrm>
            <a:off x="5507665" y="808074"/>
            <a:ext cx="3083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2AE32856-66EA-47BB-A525-CAB6A9A17F79}"/>
              </a:ext>
            </a:extLst>
          </p:cNvPr>
          <p:cNvCxnSpPr/>
          <p:nvPr/>
        </p:nvCxnSpPr>
        <p:spPr>
          <a:xfrm>
            <a:off x="5816009" y="808074"/>
            <a:ext cx="0" cy="95693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B49463C3-5B5B-4B5C-AF25-88C3B5DC6EAC}"/>
              </a:ext>
            </a:extLst>
          </p:cNvPr>
          <p:cNvCxnSpPr/>
          <p:nvPr/>
        </p:nvCxnSpPr>
        <p:spPr>
          <a:xfrm>
            <a:off x="5816009" y="1765005"/>
            <a:ext cx="5209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95FEF22D-B891-4207-BEF1-30DE3BAF56C4}"/>
              </a:ext>
            </a:extLst>
          </p:cNvPr>
          <p:cNvCxnSpPr/>
          <p:nvPr/>
        </p:nvCxnSpPr>
        <p:spPr>
          <a:xfrm>
            <a:off x="6294474" y="1765005"/>
            <a:ext cx="0" cy="90376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FAAF8DDB-4516-4D29-A33A-17749DADC8FB}"/>
              </a:ext>
            </a:extLst>
          </p:cNvPr>
          <p:cNvCxnSpPr>
            <a:cxnSpLocks/>
          </p:cNvCxnSpPr>
          <p:nvPr/>
        </p:nvCxnSpPr>
        <p:spPr>
          <a:xfrm>
            <a:off x="6294474" y="2679405"/>
            <a:ext cx="3189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8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/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/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/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/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 rtl="0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2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190</Words>
  <Application>Microsoft Office PowerPoint</Application>
  <PresentationFormat>Presentación en pantalla (16:9)</PresentationFormat>
  <Paragraphs>66</Paragraphs>
  <Slides>17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Nixie One</vt:lpstr>
      <vt:lpstr>Raleway</vt:lpstr>
      <vt:lpstr>Varela Round</vt:lpstr>
      <vt:lpstr>Arial</vt:lpstr>
      <vt:lpstr>Puck template</vt:lpstr>
      <vt:lpstr>Desarrollo Habilidades</vt:lpstr>
      <vt:lpstr>Habilidad Observar</vt:lpstr>
      <vt:lpstr>Presentación de PowerPoint</vt:lpstr>
      <vt:lpstr>Observa la imagen y encuentra aquellas que sean igual al modelo</vt:lpstr>
      <vt:lpstr>Presentación de PowerPoint</vt:lpstr>
      <vt:lpstr>Presentación de PowerPoint</vt:lpstr>
      <vt:lpstr>Une con una línea imaginaria los palillos con la lana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Encuentra los objetos ocultos</vt:lpstr>
      <vt:lpstr>Presentación de PowerPoint</vt:lpstr>
      <vt:lpstr>¡Sumemos el puntaje!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13</cp:revision>
  <dcterms:modified xsi:type="dcterms:W3CDTF">2020-06-15T15:30:20Z</dcterms:modified>
</cp:coreProperties>
</file>