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</p:sldMasterIdLst>
  <p:notesMasterIdLst>
    <p:notesMasterId r:id="rId16"/>
  </p:notesMasterIdLst>
  <p:sldIdLst>
    <p:sldId id="256" r:id="rId3"/>
    <p:sldId id="257" r:id="rId4"/>
    <p:sldId id="306" r:id="rId5"/>
    <p:sldId id="258" r:id="rId6"/>
    <p:sldId id="307" r:id="rId7"/>
    <p:sldId id="309" r:id="rId8"/>
    <p:sldId id="259" r:id="rId9"/>
    <p:sldId id="311" r:id="rId10"/>
    <p:sldId id="313" r:id="rId11"/>
    <p:sldId id="312" r:id="rId12"/>
    <p:sldId id="314" r:id="rId13"/>
    <p:sldId id="315" r:id="rId14"/>
    <p:sldId id="316" r:id="rId15"/>
  </p:sldIdLst>
  <p:sldSz cx="9144000" cy="5143500" type="screen16x9"/>
  <p:notesSz cx="6858000" cy="9144000"/>
  <p:embeddedFontLst>
    <p:embeddedFont>
      <p:font typeface="Comfortaa" panose="020B0604020202020204" charset="0"/>
      <p:regular r:id="rId17"/>
      <p:bold r:id="rId18"/>
    </p:embeddedFont>
    <p:embeddedFont>
      <p:font typeface="MS PMincho" panose="02020600040205080304" pitchFamily="18" charset="-128"/>
      <p:regular r:id="rId19"/>
    </p:embeddedFont>
    <p:embeddedFont>
      <p:font typeface="Nixie One" panose="020B0604020202020204" charset="0"/>
      <p:regular r:id="rId20"/>
    </p:embeddedFont>
    <p:embeddedFont>
      <p:font typeface="Permanent Marker" panose="020B0604020202020204" charset="0"/>
      <p:regular r:id="rId21"/>
    </p:embeddedFont>
    <p:embeddedFont>
      <p:font typeface="Varela Round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329AC7-552B-47CF-BC60-179E3BF70E9A}">
  <a:tblStyle styleId="{6F329AC7-552B-47CF-BC60-179E3BF70E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72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21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22b52997_1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22b52997_1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67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03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72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8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01/07/2020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20549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2" name="Google Shape;42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3" name="Google Shape;43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8" name="Google Shape;68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49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35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08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91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B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9118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D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2022283" y="2140654"/>
            <a:ext cx="4960829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dirty="0"/>
              <a:t>Desarrollo Habilidades</a:t>
            </a:r>
            <a:endParaRPr sz="5400" dirty="0"/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2767A51-225B-4AC3-9686-0878D67DA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902"/>
          <a:stretch/>
        </p:blipFill>
        <p:spPr>
          <a:xfrm>
            <a:off x="-7132" y="25867"/>
            <a:ext cx="1010089" cy="126446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C4A302-80D2-46C7-AAA3-B427C15BADBC}"/>
              </a:ext>
            </a:extLst>
          </p:cNvPr>
          <p:cNvSpPr txBox="1"/>
          <p:nvPr/>
        </p:nvSpPr>
        <p:spPr>
          <a:xfrm>
            <a:off x="1149502" y="290875"/>
            <a:ext cx="1086625" cy="3077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Julio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D795E10-1222-41E8-99FD-DCD7C1ECA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" t="15090" r="6289" b="2842"/>
          <a:stretch/>
        </p:blipFill>
        <p:spPr>
          <a:xfrm>
            <a:off x="393404" y="0"/>
            <a:ext cx="7985051" cy="51435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63C8A17-6E47-4943-A0D2-F0986D9412E2}"/>
              </a:ext>
            </a:extLst>
          </p:cNvPr>
          <p:cNvSpPr/>
          <p:nvPr/>
        </p:nvSpPr>
        <p:spPr>
          <a:xfrm rot="2974732">
            <a:off x="3750514" y="-685255"/>
            <a:ext cx="384013" cy="420127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7EC686E-1991-4C0E-8EC8-3BA72506F86C}"/>
              </a:ext>
            </a:extLst>
          </p:cNvPr>
          <p:cNvSpPr/>
          <p:nvPr/>
        </p:nvSpPr>
        <p:spPr>
          <a:xfrm>
            <a:off x="5199321" y="0"/>
            <a:ext cx="377455" cy="324293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112802-96F7-4ECC-9DBC-143EDC76FC83}"/>
              </a:ext>
            </a:extLst>
          </p:cNvPr>
          <p:cNvSpPr/>
          <p:nvPr/>
        </p:nvSpPr>
        <p:spPr>
          <a:xfrm>
            <a:off x="765545" y="2842615"/>
            <a:ext cx="4970719" cy="347687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DC72810-A0E2-4314-8368-E6577FECBDFC}"/>
              </a:ext>
            </a:extLst>
          </p:cNvPr>
          <p:cNvSpPr/>
          <p:nvPr/>
        </p:nvSpPr>
        <p:spPr>
          <a:xfrm>
            <a:off x="5666231" y="754569"/>
            <a:ext cx="442174" cy="433808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E7EEA77-5B48-482E-AE54-61D6D5A266F7}"/>
              </a:ext>
            </a:extLst>
          </p:cNvPr>
          <p:cNvSpPr/>
          <p:nvPr/>
        </p:nvSpPr>
        <p:spPr>
          <a:xfrm>
            <a:off x="1196662" y="4388931"/>
            <a:ext cx="5491716" cy="347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A9D677E-3E6E-4604-BEE8-429371D05269}"/>
              </a:ext>
            </a:extLst>
          </p:cNvPr>
          <p:cNvSpPr/>
          <p:nvPr/>
        </p:nvSpPr>
        <p:spPr>
          <a:xfrm>
            <a:off x="1325674" y="0"/>
            <a:ext cx="520995" cy="326419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17ED3FF-F22F-4A89-B228-487B64BC084A}"/>
              </a:ext>
            </a:extLst>
          </p:cNvPr>
          <p:cNvSpPr/>
          <p:nvPr/>
        </p:nvSpPr>
        <p:spPr>
          <a:xfrm rot="2997329">
            <a:off x="3042792" y="-547597"/>
            <a:ext cx="442174" cy="352957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670A309-AE5B-43BF-8CE1-D1B69867330A}"/>
              </a:ext>
            </a:extLst>
          </p:cNvPr>
          <p:cNvSpPr/>
          <p:nvPr/>
        </p:nvSpPr>
        <p:spPr>
          <a:xfrm>
            <a:off x="899450" y="786809"/>
            <a:ext cx="426224" cy="247738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2D6F4DF-3029-4F24-BF25-6FA8E913852B}"/>
              </a:ext>
            </a:extLst>
          </p:cNvPr>
          <p:cNvSpPr/>
          <p:nvPr/>
        </p:nvSpPr>
        <p:spPr>
          <a:xfrm>
            <a:off x="393404" y="3209069"/>
            <a:ext cx="5715001" cy="34768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D762D97-5405-480B-AB01-1EC15820FD46}"/>
              </a:ext>
            </a:extLst>
          </p:cNvPr>
          <p:cNvSpPr/>
          <p:nvPr/>
        </p:nvSpPr>
        <p:spPr>
          <a:xfrm>
            <a:off x="789007" y="3584932"/>
            <a:ext cx="4481622" cy="3854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41ECB6F-C916-4E43-A88E-4E8FE39281EA}"/>
              </a:ext>
            </a:extLst>
          </p:cNvPr>
          <p:cNvSpPr/>
          <p:nvPr/>
        </p:nvSpPr>
        <p:spPr>
          <a:xfrm>
            <a:off x="6688378" y="3584932"/>
            <a:ext cx="977696" cy="3476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03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2502525" y="24390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600" b="1" u="sng" dirty="0"/>
              <a:t>¡Sumemos el puntaje!</a:t>
            </a:r>
            <a:endParaRPr sz="3600" b="1" u="sng" dirty="0"/>
          </a:p>
        </p:txBody>
      </p:sp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1" name="Google Shape;2008;p46">
            <a:extLst>
              <a:ext uri="{FF2B5EF4-FFF2-40B4-BE49-F238E27FC236}">
                <a16:creationId xmlns:a16="http://schemas.microsoft.com/office/drawing/2014/main" id="{C12C98D1-1A5A-4070-A40C-46FE24F94793}"/>
              </a:ext>
            </a:extLst>
          </p:cNvPr>
          <p:cNvSpPr txBox="1">
            <a:spLocks/>
          </p:cNvSpPr>
          <p:nvPr/>
        </p:nvSpPr>
        <p:spPr>
          <a:xfrm>
            <a:off x="5140275" y="1179479"/>
            <a:ext cx="3281587" cy="1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tx1"/>
                </a:solidFill>
              </a:rPr>
              <a:t>Actividad 1: 2 puntos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tx1"/>
                </a:solidFill>
              </a:rPr>
              <a:t>Actividad 2: 3 puntos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tx1"/>
                </a:solidFill>
              </a:rPr>
              <a:t>Actividad 3: 4 puntos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99F2EE-603C-4BE6-B481-25A4A78A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17" y="1767008"/>
            <a:ext cx="1639966" cy="1609483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0A43ADF5-9AEA-4D7A-BBA1-0FBC6AA66E51}"/>
              </a:ext>
            </a:extLst>
          </p:cNvPr>
          <p:cNvSpPr txBox="1"/>
          <p:nvPr/>
        </p:nvSpPr>
        <p:spPr>
          <a:xfrm>
            <a:off x="3189767" y="4225512"/>
            <a:ext cx="557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chemeClr val="tx1"/>
                </a:solidFill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Google Shape;2227;p52">
            <a:extLst>
              <a:ext uri="{FF2B5EF4-FFF2-40B4-BE49-F238E27FC236}">
                <a16:creationId xmlns:a16="http://schemas.microsoft.com/office/drawing/2014/main" id="{B04D185A-1D63-4EA3-B90B-250AF9A5783A}"/>
              </a:ext>
            </a:extLst>
          </p:cNvPr>
          <p:cNvSpPr/>
          <p:nvPr/>
        </p:nvSpPr>
        <p:spPr>
          <a:xfrm>
            <a:off x="6715303" y="1008540"/>
            <a:ext cx="2155222" cy="3837668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Google Shape;2226;p52">
            <a:extLst>
              <a:ext uri="{FF2B5EF4-FFF2-40B4-BE49-F238E27FC236}">
                <a16:creationId xmlns:a16="http://schemas.microsoft.com/office/drawing/2014/main" id="{CB3D9CA8-37C8-422C-B52F-97279602B25F}"/>
              </a:ext>
            </a:extLst>
          </p:cNvPr>
          <p:cNvSpPr txBox="1">
            <a:spLocks/>
          </p:cNvSpPr>
          <p:nvPr/>
        </p:nvSpPr>
        <p:spPr>
          <a:xfrm>
            <a:off x="7009954" y="1799836"/>
            <a:ext cx="1625671" cy="2060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/>
              <a:t>Recuerda que si tienes dudas puedes contactarte directamente con nosotros a través de tu profesora jefe</a:t>
            </a:r>
            <a:endParaRPr lang="es-ES" sz="1800" dirty="0"/>
          </a:p>
        </p:txBody>
      </p:sp>
      <p:sp>
        <p:nvSpPr>
          <p:cNvPr id="9" name="Google Shape;2228;p52">
            <a:extLst>
              <a:ext uri="{FF2B5EF4-FFF2-40B4-BE49-F238E27FC236}">
                <a16:creationId xmlns:a16="http://schemas.microsoft.com/office/drawing/2014/main" id="{47232BC8-189B-4163-9841-F62ABC0592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2570" y="508810"/>
            <a:ext cx="3136605" cy="9994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32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3200" b="1" u="sng" dirty="0">
              <a:solidFill>
                <a:schemeClr val="tx1"/>
              </a:solidFill>
            </a:endParaRPr>
          </a:p>
        </p:txBody>
      </p:sp>
      <p:grpSp>
        <p:nvGrpSpPr>
          <p:cNvPr id="10" name="Google Shape;2229;p52">
            <a:extLst>
              <a:ext uri="{FF2B5EF4-FFF2-40B4-BE49-F238E27FC236}">
                <a16:creationId xmlns:a16="http://schemas.microsoft.com/office/drawing/2014/main" id="{FDC8481F-D1A9-4DBA-BDFF-80AEF20F28D8}"/>
              </a:ext>
            </a:extLst>
          </p:cNvPr>
          <p:cNvGrpSpPr/>
          <p:nvPr/>
        </p:nvGrpSpPr>
        <p:grpSpPr>
          <a:xfrm rot="4101773">
            <a:off x="3105418" y="1582388"/>
            <a:ext cx="751233" cy="647492"/>
            <a:chOff x="3546568" y="2582007"/>
            <a:chExt cx="441812" cy="418476"/>
          </a:xfrm>
        </p:grpSpPr>
        <p:sp>
          <p:nvSpPr>
            <p:cNvPr id="11" name="Google Shape;2230;p52">
              <a:extLst>
                <a:ext uri="{FF2B5EF4-FFF2-40B4-BE49-F238E27FC236}">
                  <a16:creationId xmlns:a16="http://schemas.microsoft.com/office/drawing/2014/main" id="{27D0DF85-4809-4656-B30F-B96C3299EB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31;p52">
              <a:extLst>
                <a:ext uri="{FF2B5EF4-FFF2-40B4-BE49-F238E27FC236}">
                  <a16:creationId xmlns:a16="http://schemas.microsoft.com/office/drawing/2014/main" id="{8474D0C5-7264-490E-B17B-C566A7B146E9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32;p52">
              <a:extLst>
                <a:ext uri="{FF2B5EF4-FFF2-40B4-BE49-F238E27FC236}">
                  <a16:creationId xmlns:a16="http://schemas.microsoft.com/office/drawing/2014/main" id="{45C61C56-D070-4235-A990-0710873EED38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33;p52">
              <a:extLst>
                <a:ext uri="{FF2B5EF4-FFF2-40B4-BE49-F238E27FC236}">
                  <a16:creationId xmlns:a16="http://schemas.microsoft.com/office/drawing/2014/main" id="{B1A39476-9A99-4A4C-BA7F-65971464E3FA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34;p52">
              <a:extLst>
                <a:ext uri="{FF2B5EF4-FFF2-40B4-BE49-F238E27FC236}">
                  <a16:creationId xmlns:a16="http://schemas.microsoft.com/office/drawing/2014/main" id="{97DE2723-4965-4697-9E16-64AF58B58ED5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35;p52">
              <a:extLst>
                <a:ext uri="{FF2B5EF4-FFF2-40B4-BE49-F238E27FC236}">
                  <a16:creationId xmlns:a16="http://schemas.microsoft.com/office/drawing/2014/main" id="{917AB1F2-BD27-4B9A-BBB0-7D2F0842FA38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36;p52">
              <a:extLst>
                <a:ext uri="{FF2B5EF4-FFF2-40B4-BE49-F238E27FC236}">
                  <a16:creationId xmlns:a16="http://schemas.microsoft.com/office/drawing/2014/main" id="{3BA2C79D-BF72-4BCB-932C-C25B7A5A29FC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A7E2AE-043C-458D-9688-33E2B6D8DBC6}"/>
              </a:ext>
            </a:extLst>
          </p:cNvPr>
          <p:cNvSpPr txBox="1"/>
          <p:nvPr/>
        </p:nvSpPr>
        <p:spPr>
          <a:xfrm>
            <a:off x="2533486" y="2517401"/>
            <a:ext cx="3332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F67058-0A66-4BC8-BCD6-B48F9EE1D28D}"/>
              </a:ext>
            </a:extLst>
          </p:cNvPr>
          <p:cNvSpPr txBox="1"/>
          <p:nvPr/>
        </p:nvSpPr>
        <p:spPr>
          <a:xfrm>
            <a:off x="1827319" y="4751625"/>
            <a:ext cx="3829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u="sng" dirty="0">
                <a:solidFill>
                  <a:schemeClr val="tx1"/>
                </a:solidFill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584853" y="742537"/>
            <a:ext cx="4699257" cy="365842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Google Shape;2192;p50">
            <a:extLst>
              <a:ext uri="{FF2B5EF4-FFF2-40B4-BE49-F238E27FC236}">
                <a16:creationId xmlns:a16="http://schemas.microsoft.com/office/drawing/2014/main" id="{5FD2D951-3A70-4190-BE39-D1A2739E3990}"/>
              </a:ext>
            </a:extLst>
          </p:cNvPr>
          <p:cNvSpPr txBox="1">
            <a:spLocks/>
          </p:cNvSpPr>
          <p:nvPr/>
        </p:nvSpPr>
        <p:spPr>
          <a:xfrm>
            <a:off x="848507" y="1304605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5400" dirty="0"/>
              <a:t>Los extrañamos mucho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A6E258-503F-4F50-9A91-0B4624C92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863" y="996630"/>
            <a:ext cx="3149833" cy="3499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D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2417451" y="325464"/>
            <a:ext cx="468509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/>
              <a:t>Habilidad Observar</a:t>
            </a:r>
            <a:endParaRPr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12B44A-F0E3-4B85-A72D-3BC0C730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516" y="1058364"/>
            <a:ext cx="3218967" cy="3798137"/>
          </a:xfrm>
          <a:prstGeom prst="rect">
            <a:avLst/>
          </a:prstGeom>
        </p:spPr>
      </p:pic>
      <p:sp>
        <p:nvSpPr>
          <p:cNvPr id="9" name="Google Shape;200;p14">
            <a:extLst>
              <a:ext uri="{FF2B5EF4-FFF2-40B4-BE49-F238E27FC236}">
                <a16:creationId xmlns:a16="http://schemas.microsoft.com/office/drawing/2014/main" id="{66B6B3A0-7E07-43C4-ADBA-2DA6E15EF96D}"/>
              </a:ext>
            </a:extLst>
          </p:cNvPr>
          <p:cNvSpPr txBox="1">
            <a:spLocks/>
          </p:cNvSpPr>
          <p:nvPr/>
        </p:nvSpPr>
        <p:spPr>
          <a:xfrm>
            <a:off x="722308" y="1930650"/>
            <a:ext cx="1776343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419" sz="4000" b="1" u="sng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2 Ciclo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1FBD88B8-E3CC-4AAF-8F22-386AF68C30D2}"/>
              </a:ext>
            </a:extLst>
          </p:cNvPr>
          <p:cNvSpPr txBox="1"/>
          <p:nvPr/>
        </p:nvSpPr>
        <p:spPr>
          <a:xfrm>
            <a:off x="7219507" y="1222764"/>
            <a:ext cx="108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al 10 Julio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1463372" y="1552911"/>
            <a:ext cx="5841195" cy="13909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dirty="0"/>
              <a:t>Observa con atención la siguiente imagen y encuentra las 7 diferencias</a:t>
            </a:r>
            <a:endParaRPr sz="3200" dirty="0"/>
          </a:p>
        </p:txBody>
      </p:sp>
      <p:sp>
        <p:nvSpPr>
          <p:cNvPr id="601" name="Google Shape;601;p25"/>
          <p:cNvSpPr/>
          <p:nvPr/>
        </p:nvSpPr>
        <p:spPr>
          <a:xfrm>
            <a:off x="123670" y="636350"/>
            <a:ext cx="8520600" cy="3888575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CF530C3-6466-4804-959B-585BDD5AC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9" t="20037" r="17093" b="11920"/>
          <a:stretch/>
        </p:blipFill>
        <p:spPr>
          <a:xfrm>
            <a:off x="441251" y="106326"/>
            <a:ext cx="8186613" cy="463579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B81803A-2FF3-4D57-89A2-CF9AB1FA4CD4}"/>
              </a:ext>
            </a:extLst>
          </p:cNvPr>
          <p:cNvSpPr/>
          <p:nvPr/>
        </p:nvSpPr>
        <p:spPr>
          <a:xfrm>
            <a:off x="1122192" y="4274289"/>
            <a:ext cx="382315" cy="34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B493224-F21D-4897-8ADE-1172D02CA740}"/>
              </a:ext>
            </a:extLst>
          </p:cNvPr>
          <p:cNvSpPr/>
          <p:nvPr/>
        </p:nvSpPr>
        <p:spPr>
          <a:xfrm>
            <a:off x="3709447" y="3077240"/>
            <a:ext cx="382315" cy="34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6758533-DBD2-4002-823D-8056AA902B98}"/>
              </a:ext>
            </a:extLst>
          </p:cNvPr>
          <p:cNvSpPr/>
          <p:nvPr/>
        </p:nvSpPr>
        <p:spPr>
          <a:xfrm>
            <a:off x="1607746" y="2729024"/>
            <a:ext cx="382315" cy="34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E98A629-5C92-4C50-9548-9859D31C3D76}"/>
              </a:ext>
            </a:extLst>
          </p:cNvPr>
          <p:cNvSpPr/>
          <p:nvPr/>
        </p:nvSpPr>
        <p:spPr>
          <a:xfrm>
            <a:off x="324978" y="2126512"/>
            <a:ext cx="382315" cy="34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B3A4DF-4756-4E96-A378-B7663F99389B}"/>
              </a:ext>
            </a:extLst>
          </p:cNvPr>
          <p:cNvSpPr/>
          <p:nvPr/>
        </p:nvSpPr>
        <p:spPr>
          <a:xfrm>
            <a:off x="2660797" y="1656685"/>
            <a:ext cx="204449" cy="1741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83C24F9-1764-4837-AC27-789081C65B46}"/>
              </a:ext>
            </a:extLst>
          </p:cNvPr>
          <p:cNvSpPr/>
          <p:nvPr/>
        </p:nvSpPr>
        <p:spPr>
          <a:xfrm>
            <a:off x="2589028" y="1516468"/>
            <a:ext cx="281763" cy="1741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642BC69-1C97-413F-9CD0-63F16B4787B7}"/>
              </a:ext>
            </a:extLst>
          </p:cNvPr>
          <p:cNvSpPr/>
          <p:nvPr/>
        </p:nvSpPr>
        <p:spPr>
          <a:xfrm>
            <a:off x="2206713" y="724343"/>
            <a:ext cx="382315" cy="34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980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091767" y="2228693"/>
            <a:ext cx="6960466" cy="1524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dirty="0"/>
              <a:t>Observa atentamente la siguiente imagen y encuentra los objetos ocultos</a:t>
            </a:r>
            <a:endParaRPr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4E1C8C-280D-4BF5-B5A8-01049E381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72" t="34721" r="38605" b="10265"/>
          <a:stretch/>
        </p:blipFill>
        <p:spPr>
          <a:xfrm>
            <a:off x="1222744" y="0"/>
            <a:ext cx="6326372" cy="51435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8C4B812-1C56-4E3D-BBE7-3D60104D9CBB}"/>
              </a:ext>
            </a:extLst>
          </p:cNvPr>
          <p:cNvSpPr/>
          <p:nvPr/>
        </p:nvSpPr>
        <p:spPr>
          <a:xfrm>
            <a:off x="3526466" y="1265275"/>
            <a:ext cx="859463" cy="742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0BF55A-63AC-4217-8EE7-3A3DEEC6E0F4}"/>
              </a:ext>
            </a:extLst>
          </p:cNvPr>
          <p:cNvSpPr/>
          <p:nvPr/>
        </p:nvSpPr>
        <p:spPr>
          <a:xfrm>
            <a:off x="6319284" y="2494442"/>
            <a:ext cx="414670" cy="393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7614A40-8C73-4EF5-A9D3-76D293430931}"/>
              </a:ext>
            </a:extLst>
          </p:cNvPr>
          <p:cNvSpPr/>
          <p:nvPr/>
        </p:nvSpPr>
        <p:spPr>
          <a:xfrm>
            <a:off x="5410199" y="1614377"/>
            <a:ext cx="414670" cy="393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B3123BC-9E22-43DE-AE50-AA65F7BBD318}"/>
              </a:ext>
            </a:extLst>
          </p:cNvPr>
          <p:cNvSpPr/>
          <p:nvPr/>
        </p:nvSpPr>
        <p:spPr>
          <a:xfrm>
            <a:off x="4385930" y="2027717"/>
            <a:ext cx="1024269" cy="933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0471AEE-89D8-423A-9289-83017F33ECAA}"/>
              </a:ext>
            </a:extLst>
          </p:cNvPr>
          <p:cNvSpPr/>
          <p:nvPr/>
        </p:nvSpPr>
        <p:spPr>
          <a:xfrm>
            <a:off x="4256568" y="3244702"/>
            <a:ext cx="414670" cy="393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88D519F-0F0B-41A0-8933-FB8332B39B07}"/>
              </a:ext>
            </a:extLst>
          </p:cNvPr>
          <p:cNvSpPr/>
          <p:nvPr/>
        </p:nvSpPr>
        <p:spPr>
          <a:xfrm>
            <a:off x="2741428" y="2231952"/>
            <a:ext cx="414670" cy="393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7C78420-C26D-4D75-8D46-27D20F68856D}"/>
              </a:ext>
            </a:extLst>
          </p:cNvPr>
          <p:cNvSpPr/>
          <p:nvPr/>
        </p:nvSpPr>
        <p:spPr>
          <a:xfrm>
            <a:off x="1431852" y="1112876"/>
            <a:ext cx="598968" cy="698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1F05A08-AEB4-42C9-A17F-64A58C333924}"/>
              </a:ext>
            </a:extLst>
          </p:cNvPr>
          <p:cNvSpPr/>
          <p:nvPr/>
        </p:nvSpPr>
        <p:spPr>
          <a:xfrm>
            <a:off x="2948763" y="2961167"/>
            <a:ext cx="414670" cy="393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CFE642F-7167-4ED5-894A-45F1B93134DD}"/>
              </a:ext>
            </a:extLst>
          </p:cNvPr>
          <p:cNvSpPr/>
          <p:nvPr/>
        </p:nvSpPr>
        <p:spPr>
          <a:xfrm>
            <a:off x="7003312" y="3111795"/>
            <a:ext cx="414670" cy="393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882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8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681AA"/>
      </a:accent1>
      <a:accent2>
        <a:srgbClr val="F5B5CF"/>
      </a:accent2>
      <a:accent3>
        <a:srgbClr val="FF91BE"/>
      </a:accent3>
      <a:accent4>
        <a:srgbClr val="ADF7B1"/>
      </a:accent4>
      <a:accent5>
        <a:srgbClr val="8BD68F"/>
      </a:accent5>
      <a:accent6>
        <a:srgbClr val="77B67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155</Words>
  <Application>Microsoft Office PowerPoint</Application>
  <PresentationFormat>Presentación en pantalla (16:9)</PresentationFormat>
  <Paragraphs>47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Permanent Marker</vt:lpstr>
      <vt:lpstr>MS PMincho</vt:lpstr>
      <vt:lpstr>Arial</vt:lpstr>
      <vt:lpstr>Nixie One</vt:lpstr>
      <vt:lpstr>Raleway</vt:lpstr>
      <vt:lpstr>Varela Round</vt:lpstr>
      <vt:lpstr>Comfortaa</vt:lpstr>
      <vt:lpstr>SKETCH LESSON</vt:lpstr>
      <vt:lpstr>Puck template</vt:lpstr>
      <vt:lpstr>Desarrollo Habilidades</vt:lpstr>
      <vt:lpstr>Habilidad Observar</vt:lpstr>
      <vt:lpstr>Presentación de PowerPoint</vt:lpstr>
      <vt:lpstr>Observa con atención la siguiente imagen y encuentra las 7 diferencias</vt:lpstr>
      <vt:lpstr>Presentación de PowerPoint</vt:lpstr>
      <vt:lpstr>Presentación de PowerPoint</vt:lpstr>
      <vt:lpstr>Observa atentamente la siguiente imagen y encuentra los objetos ocultos</vt:lpstr>
      <vt:lpstr>Presentación de PowerPoint</vt:lpstr>
      <vt:lpstr>Presentación de PowerPoint</vt:lpstr>
      <vt:lpstr>Presentación de PowerPoint</vt:lpstr>
      <vt:lpstr>¡Sumemos el puntaje!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13</cp:revision>
  <dcterms:modified xsi:type="dcterms:W3CDTF">2020-07-01T22:18:52Z</dcterms:modified>
</cp:coreProperties>
</file>