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70" r:id="rId2"/>
    <p:sldMasterId id="2147483683" r:id="rId3"/>
  </p:sldMasterIdLst>
  <p:notesMasterIdLst>
    <p:notesMasterId r:id="rId15"/>
  </p:notesMasterIdLst>
  <p:sldIdLst>
    <p:sldId id="256" r:id="rId4"/>
    <p:sldId id="257" r:id="rId5"/>
    <p:sldId id="315" r:id="rId6"/>
    <p:sldId id="286" r:id="rId7"/>
    <p:sldId id="317" r:id="rId8"/>
    <p:sldId id="316" r:id="rId9"/>
    <p:sldId id="267" r:id="rId10"/>
    <p:sldId id="318" r:id="rId11"/>
    <p:sldId id="321" r:id="rId12"/>
    <p:sldId id="322" r:id="rId13"/>
    <p:sldId id="323" r:id="rId14"/>
  </p:sldIdLst>
  <p:sldSz cx="9144000" cy="5143500" type="screen16x9"/>
  <p:notesSz cx="6858000" cy="9144000"/>
  <p:embeddedFontLst>
    <p:embeddedFont>
      <p:font typeface="Barlow" panose="020B0604020202020204" charset="0"/>
      <p:regular r:id="rId16"/>
      <p:bold r:id="rId17"/>
      <p:italic r:id="rId18"/>
      <p:boldItalic r:id="rId19"/>
    </p:embeddedFont>
    <p:embeddedFont>
      <p:font typeface="Bodoni MT" panose="02070603080606020203" pitchFamily="18" charset="0"/>
      <p:regular r:id="rId20"/>
      <p:bold r:id="rId21"/>
      <p:italic r:id="rId22"/>
      <p:boldItalic r:id="rId23"/>
    </p:embeddedFont>
    <p:embeddedFont>
      <p:font typeface="Catamaran" panose="020B0604020202020204" charset="0"/>
      <p:regular r:id="rId24"/>
      <p:bold r:id="rId25"/>
    </p:embeddedFont>
    <p:embeddedFont>
      <p:font typeface="Londrina Solid" panose="020B0604020202020204" charset="0"/>
      <p:regular r:id="rId26"/>
    </p:embeddedFont>
    <p:embeddedFont>
      <p:font typeface="Love Ya Like A Sister" panose="020B0604020202020204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3061">
          <p15:clr>
            <a:srgbClr val="9AA0A6"/>
          </p15:clr>
        </p15:guide>
        <p15:guide id="3" pos="582">
          <p15:clr>
            <a:srgbClr val="9AA0A6"/>
          </p15:clr>
        </p15:guide>
        <p15:guide id="4" pos="5179">
          <p15:clr>
            <a:srgbClr val="9AA0A6"/>
          </p15:clr>
        </p15:guide>
        <p15:guide id="5" pos="454">
          <p15:clr>
            <a:srgbClr val="9AA0A6"/>
          </p15:clr>
        </p15:guide>
        <p15:guide id="6" pos="5316">
          <p15:clr>
            <a:srgbClr val="9AA0A6"/>
          </p15:clr>
        </p15:guide>
        <p15:guide id="7" orient="horz" pos="277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79A8A17-DDAE-4005-B25D-8DAF697D5942}">
  <a:tblStyle styleId="{279A8A17-DDAE-4005-B25D-8DAF697D594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06" y="90"/>
      </p:cViewPr>
      <p:guideLst>
        <p:guide pos="2880"/>
        <p:guide orient="horz" pos="3061"/>
        <p:guide pos="582"/>
        <p:guide pos="5179"/>
        <p:guide pos="454"/>
        <p:guide pos="5316"/>
        <p:guide orient="horz" pos="27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8748dcdec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8748dcdec7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8748dcdec7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8748dcdec7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52DE6E-395C-4CD1-B145-EFC0D46710A4}" type="slidenum"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3302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8" name="Google Shape;2568;g8748dcdec7_2_26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9" name="Google Shape;2569;g8748dcdec7_2_26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52DE6E-395C-4CD1-B145-EFC0D46710A4}" type="slidenum"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3302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g8748dcdec7_2_1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2" name="Google Shape;1442;g8748dcdec7_2_1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6bf7c08681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6bf7c08681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75ce3757a3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75ce3757a3_0_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6c1899dd7a_0_247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6c1899dd7a_0_247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125451" y="644925"/>
            <a:ext cx="6747600" cy="3853800"/>
            <a:chOff x="1125451" y="644925"/>
            <a:chExt cx="6747600" cy="38538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1125451" y="648900"/>
              <a:ext cx="6747600" cy="3845700"/>
              <a:chOff x="1198376" y="648900"/>
              <a:chExt cx="6747600" cy="3845700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1198376" y="648900"/>
                <a:ext cx="6747600" cy="3845700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" name="Google Shape;12;p2"/>
              <p:cNvGrpSpPr/>
              <p:nvPr/>
            </p:nvGrpSpPr>
            <p:grpSpPr>
              <a:xfrm>
                <a:off x="1465025" y="967263"/>
                <a:ext cx="155400" cy="3208975"/>
                <a:chOff x="1465025" y="967263"/>
                <a:chExt cx="155400" cy="3208975"/>
              </a:xfrm>
            </p:grpSpPr>
            <p:sp>
              <p:nvSpPr>
                <p:cNvPr id="13" name="Google Shape;13;p2"/>
                <p:cNvSpPr/>
                <p:nvPr/>
              </p:nvSpPr>
              <p:spPr>
                <a:xfrm>
                  <a:off x="1465025" y="967263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" name="Google Shape;14;p2"/>
                <p:cNvSpPr/>
                <p:nvPr/>
              </p:nvSpPr>
              <p:spPr>
                <a:xfrm>
                  <a:off x="1465025" y="1403488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1465025" y="1839713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16;p2"/>
                <p:cNvSpPr/>
                <p:nvPr/>
              </p:nvSpPr>
              <p:spPr>
                <a:xfrm>
                  <a:off x="1465025" y="2275938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1465025" y="2712163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1465025" y="3148388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1465025" y="3584613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1465025" y="4020838"/>
                  <a:ext cx="155400" cy="155400"/>
                </a:xfrm>
                <a:prstGeom prst="ellipse">
                  <a:avLst/>
                </a:prstGeom>
                <a:solidFill>
                  <a:srgbClr val="CEF3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1" name="Google Shape;21;p2"/>
            <p:cNvGrpSpPr/>
            <p:nvPr/>
          </p:nvGrpSpPr>
          <p:grpSpPr>
            <a:xfrm>
              <a:off x="1798150" y="644925"/>
              <a:ext cx="6069899" cy="3853800"/>
              <a:chOff x="1871075" y="644925"/>
              <a:chExt cx="6069899" cy="3853800"/>
            </a:xfrm>
          </p:grpSpPr>
          <p:grpSp>
            <p:nvGrpSpPr>
              <p:cNvPr id="22" name="Google Shape;22;p2"/>
              <p:cNvGrpSpPr/>
              <p:nvPr/>
            </p:nvGrpSpPr>
            <p:grpSpPr>
              <a:xfrm>
                <a:off x="1879774" y="917700"/>
                <a:ext cx="6061200" cy="3374700"/>
                <a:chOff x="1887175" y="917700"/>
                <a:chExt cx="6061200" cy="3374700"/>
              </a:xfrm>
            </p:grpSpPr>
            <p:cxnSp>
              <p:nvCxnSpPr>
                <p:cNvPr id="23" name="Google Shape;23;p2"/>
                <p:cNvCxnSpPr/>
                <p:nvPr/>
              </p:nvCxnSpPr>
              <p:spPr>
                <a:xfrm>
                  <a:off x="1887175" y="91770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" name="Google Shape;24;p2"/>
                <p:cNvCxnSpPr/>
                <p:nvPr/>
              </p:nvCxnSpPr>
              <p:spPr>
                <a:xfrm>
                  <a:off x="1887175" y="119892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" name="Google Shape;25;p2"/>
                <p:cNvCxnSpPr/>
                <p:nvPr/>
              </p:nvCxnSpPr>
              <p:spPr>
                <a:xfrm>
                  <a:off x="1887175" y="148015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Google Shape;26;p2"/>
                <p:cNvCxnSpPr/>
                <p:nvPr/>
              </p:nvCxnSpPr>
              <p:spPr>
                <a:xfrm>
                  <a:off x="1887175" y="176137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>
                  <a:off x="1887175" y="204260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" name="Google Shape;28;p2"/>
                <p:cNvCxnSpPr/>
                <p:nvPr/>
              </p:nvCxnSpPr>
              <p:spPr>
                <a:xfrm>
                  <a:off x="1887175" y="232382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" name="Google Shape;29;p2"/>
                <p:cNvCxnSpPr/>
                <p:nvPr/>
              </p:nvCxnSpPr>
              <p:spPr>
                <a:xfrm>
                  <a:off x="1887175" y="260505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" name="Google Shape;30;p2"/>
                <p:cNvCxnSpPr/>
                <p:nvPr/>
              </p:nvCxnSpPr>
              <p:spPr>
                <a:xfrm>
                  <a:off x="1887175" y="288627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" name="Google Shape;31;p2"/>
                <p:cNvCxnSpPr/>
                <p:nvPr/>
              </p:nvCxnSpPr>
              <p:spPr>
                <a:xfrm>
                  <a:off x="1887175" y="316750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" name="Google Shape;32;p2"/>
                <p:cNvCxnSpPr/>
                <p:nvPr/>
              </p:nvCxnSpPr>
              <p:spPr>
                <a:xfrm>
                  <a:off x="1887175" y="344872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3" name="Google Shape;33;p2"/>
                <p:cNvCxnSpPr/>
                <p:nvPr/>
              </p:nvCxnSpPr>
              <p:spPr>
                <a:xfrm>
                  <a:off x="1887175" y="372995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" name="Google Shape;34;p2"/>
                <p:cNvCxnSpPr/>
                <p:nvPr/>
              </p:nvCxnSpPr>
              <p:spPr>
                <a:xfrm>
                  <a:off x="1887175" y="401117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" name="Google Shape;35;p2"/>
                <p:cNvCxnSpPr/>
                <p:nvPr/>
              </p:nvCxnSpPr>
              <p:spPr>
                <a:xfrm>
                  <a:off x="1887175" y="429240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36" name="Google Shape;36;p2"/>
              <p:cNvCxnSpPr/>
              <p:nvPr/>
            </p:nvCxnSpPr>
            <p:spPr>
              <a:xfrm>
                <a:off x="1871075" y="644925"/>
                <a:ext cx="0" cy="3853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7" name="Google Shape;37;p2"/>
          <p:cNvGrpSpPr/>
          <p:nvPr/>
        </p:nvGrpSpPr>
        <p:grpSpPr>
          <a:xfrm>
            <a:off x="568699" y="139286"/>
            <a:ext cx="8428999" cy="4820152"/>
            <a:chOff x="568699" y="139286"/>
            <a:chExt cx="8428999" cy="4820152"/>
          </a:xfrm>
        </p:grpSpPr>
        <p:sp>
          <p:nvSpPr>
            <p:cNvPr id="38" name="Google Shape;38;p2"/>
            <p:cNvSpPr/>
            <p:nvPr/>
          </p:nvSpPr>
          <p:spPr>
            <a:xfrm>
              <a:off x="8542765" y="1326521"/>
              <a:ext cx="208001" cy="175404"/>
            </a:xfrm>
            <a:custGeom>
              <a:avLst/>
              <a:gdLst/>
              <a:ahLst/>
              <a:cxnLst/>
              <a:rect l="l" t="t" r="r" b="b"/>
              <a:pathLst>
                <a:path w="1366" h="1152" extrusionOk="0">
                  <a:moveTo>
                    <a:pt x="680" y="1"/>
                  </a:moveTo>
                  <a:cubicBezTo>
                    <a:pt x="623" y="4"/>
                    <a:pt x="570" y="58"/>
                    <a:pt x="576" y="118"/>
                  </a:cubicBezTo>
                  <a:cubicBezTo>
                    <a:pt x="582" y="198"/>
                    <a:pt x="590" y="279"/>
                    <a:pt x="596" y="359"/>
                  </a:cubicBezTo>
                  <a:cubicBezTo>
                    <a:pt x="596" y="422"/>
                    <a:pt x="596" y="489"/>
                    <a:pt x="599" y="552"/>
                  </a:cubicBezTo>
                  <a:cubicBezTo>
                    <a:pt x="432" y="559"/>
                    <a:pt x="261" y="563"/>
                    <a:pt x="94" y="566"/>
                  </a:cubicBezTo>
                  <a:cubicBezTo>
                    <a:pt x="41" y="566"/>
                    <a:pt x="1" y="612"/>
                    <a:pt x="5" y="663"/>
                  </a:cubicBezTo>
                  <a:cubicBezTo>
                    <a:pt x="8" y="714"/>
                    <a:pt x="48" y="753"/>
                    <a:pt x="95" y="753"/>
                  </a:cubicBezTo>
                  <a:cubicBezTo>
                    <a:pt x="97" y="753"/>
                    <a:pt x="99" y="753"/>
                    <a:pt x="101" y="753"/>
                  </a:cubicBezTo>
                  <a:cubicBezTo>
                    <a:pt x="269" y="753"/>
                    <a:pt x="432" y="750"/>
                    <a:pt x="599" y="743"/>
                  </a:cubicBezTo>
                  <a:lnTo>
                    <a:pt x="599" y="743"/>
                  </a:lnTo>
                  <a:cubicBezTo>
                    <a:pt x="599" y="763"/>
                    <a:pt x="596" y="780"/>
                    <a:pt x="596" y="800"/>
                  </a:cubicBezTo>
                  <a:cubicBezTo>
                    <a:pt x="593" y="836"/>
                    <a:pt x="590" y="870"/>
                    <a:pt x="590" y="907"/>
                  </a:cubicBezTo>
                  <a:lnTo>
                    <a:pt x="590" y="1034"/>
                  </a:lnTo>
                  <a:cubicBezTo>
                    <a:pt x="587" y="1099"/>
                    <a:pt x="649" y="1151"/>
                    <a:pt x="711" y="1151"/>
                  </a:cubicBezTo>
                  <a:cubicBezTo>
                    <a:pt x="713" y="1151"/>
                    <a:pt x="715" y="1151"/>
                    <a:pt x="717" y="1151"/>
                  </a:cubicBezTo>
                  <a:cubicBezTo>
                    <a:pt x="783" y="1148"/>
                    <a:pt x="840" y="1088"/>
                    <a:pt x="834" y="1021"/>
                  </a:cubicBezTo>
                  <a:cubicBezTo>
                    <a:pt x="834" y="984"/>
                    <a:pt x="827" y="944"/>
                    <a:pt x="827" y="904"/>
                  </a:cubicBezTo>
                  <a:cubicBezTo>
                    <a:pt x="827" y="867"/>
                    <a:pt x="823" y="830"/>
                    <a:pt x="823" y="790"/>
                  </a:cubicBezTo>
                  <a:cubicBezTo>
                    <a:pt x="823" y="773"/>
                    <a:pt x="827" y="753"/>
                    <a:pt x="827" y="736"/>
                  </a:cubicBezTo>
                  <a:cubicBezTo>
                    <a:pt x="883" y="733"/>
                    <a:pt x="944" y="733"/>
                    <a:pt x="1001" y="733"/>
                  </a:cubicBezTo>
                  <a:cubicBezTo>
                    <a:pt x="1048" y="736"/>
                    <a:pt x="1095" y="740"/>
                    <a:pt x="1141" y="743"/>
                  </a:cubicBezTo>
                  <a:cubicBezTo>
                    <a:pt x="1161" y="743"/>
                    <a:pt x="1184" y="743"/>
                    <a:pt x="1209" y="740"/>
                  </a:cubicBezTo>
                  <a:cubicBezTo>
                    <a:pt x="1238" y="740"/>
                    <a:pt x="1269" y="740"/>
                    <a:pt x="1298" y="730"/>
                  </a:cubicBezTo>
                  <a:cubicBezTo>
                    <a:pt x="1312" y="723"/>
                    <a:pt x="1325" y="716"/>
                    <a:pt x="1335" y="703"/>
                  </a:cubicBezTo>
                  <a:cubicBezTo>
                    <a:pt x="1345" y="693"/>
                    <a:pt x="1352" y="680"/>
                    <a:pt x="1355" y="663"/>
                  </a:cubicBezTo>
                  <a:cubicBezTo>
                    <a:pt x="1365" y="626"/>
                    <a:pt x="1349" y="583"/>
                    <a:pt x="1312" y="566"/>
                  </a:cubicBezTo>
                  <a:cubicBezTo>
                    <a:pt x="1295" y="559"/>
                    <a:pt x="1275" y="552"/>
                    <a:pt x="1258" y="549"/>
                  </a:cubicBezTo>
                  <a:cubicBezTo>
                    <a:pt x="1235" y="546"/>
                    <a:pt x="1215" y="546"/>
                    <a:pt x="1192" y="543"/>
                  </a:cubicBezTo>
                  <a:cubicBezTo>
                    <a:pt x="1164" y="543"/>
                    <a:pt x="1138" y="539"/>
                    <a:pt x="1108" y="539"/>
                  </a:cubicBezTo>
                  <a:cubicBezTo>
                    <a:pt x="1074" y="535"/>
                    <a:pt x="1038" y="532"/>
                    <a:pt x="1001" y="532"/>
                  </a:cubicBezTo>
                  <a:lnTo>
                    <a:pt x="877" y="532"/>
                  </a:lnTo>
                  <a:cubicBezTo>
                    <a:pt x="860" y="535"/>
                    <a:pt x="840" y="535"/>
                    <a:pt x="820" y="535"/>
                  </a:cubicBezTo>
                  <a:cubicBezTo>
                    <a:pt x="820" y="475"/>
                    <a:pt x="820" y="412"/>
                    <a:pt x="817" y="348"/>
                  </a:cubicBezTo>
                  <a:cubicBezTo>
                    <a:pt x="814" y="268"/>
                    <a:pt x="807" y="188"/>
                    <a:pt x="797" y="108"/>
                  </a:cubicBezTo>
                  <a:cubicBezTo>
                    <a:pt x="794" y="78"/>
                    <a:pt x="783" y="51"/>
                    <a:pt x="763" y="31"/>
                  </a:cubicBezTo>
                  <a:cubicBezTo>
                    <a:pt x="743" y="10"/>
                    <a:pt x="713" y="1"/>
                    <a:pt x="6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68699" y="139286"/>
              <a:ext cx="8428999" cy="4820152"/>
              <a:chOff x="568699" y="139286"/>
              <a:chExt cx="8428999" cy="4820152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707584" y="3911414"/>
                <a:ext cx="80450" cy="79684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67" extrusionOk="0">
                    <a:moveTo>
                      <a:pt x="369" y="1"/>
                    </a:moveTo>
                    <a:cubicBezTo>
                      <a:pt x="272" y="1"/>
                      <a:pt x="175" y="50"/>
                      <a:pt x="108" y="121"/>
                    </a:cubicBezTo>
                    <a:cubicBezTo>
                      <a:pt x="38" y="195"/>
                      <a:pt x="1" y="298"/>
                      <a:pt x="4" y="402"/>
                    </a:cubicBezTo>
                    <a:cubicBezTo>
                      <a:pt x="11" y="499"/>
                      <a:pt x="55" y="596"/>
                      <a:pt x="125" y="663"/>
                    </a:cubicBezTo>
                    <a:cubicBezTo>
                      <a:pt x="205" y="737"/>
                      <a:pt x="302" y="766"/>
                      <a:pt x="406" y="766"/>
                    </a:cubicBezTo>
                    <a:cubicBezTo>
                      <a:pt x="503" y="766"/>
                      <a:pt x="603" y="717"/>
                      <a:pt x="666" y="646"/>
                    </a:cubicBezTo>
                    <a:cubicBezTo>
                      <a:pt x="737" y="569"/>
                      <a:pt x="774" y="469"/>
                      <a:pt x="770" y="365"/>
                    </a:cubicBezTo>
                    <a:cubicBezTo>
                      <a:pt x="764" y="265"/>
                      <a:pt x="720" y="171"/>
                      <a:pt x="650" y="104"/>
                    </a:cubicBezTo>
                    <a:cubicBezTo>
                      <a:pt x="573" y="30"/>
                      <a:pt x="476" y="1"/>
                      <a:pt x="3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984222" y="4814498"/>
                <a:ext cx="106705" cy="83716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46" extrusionOk="0">
                    <a:moveTo>
                      <a:pt x="218" y="1"/>
                    </a:moveTo>
                    <a:cubicBezTo>
                      <a:pt x="98" y="1"/>
                      <a:pt x="0" y="118"/>
                      <a:pt x="7" y="235"/>
                    </a:cubicBezTo>
                    <a:cubicBezTo>
                      <a:pt x="7" y="292"/>
                      <a:pt x="34" y="345"/>
                      <a:pt x="78" y="385"/>
                    </a:cubicBezTo>
                    <a:cubicBezTo>
                      <a:pt x="121" y="429"/>
                      <a:pt x="178" y="446"/>
                      <a:pt x="238" y="446"/>
                    </a:cubicBezTo>
                    <a:cubicBezTo>
                      <a:pt x="358" y="446"/>
                      <a:pt x="452" y="329"/>
                      <a:pt x="448" y="212"/>
                    </a:cubicBezTo>
                    <a:cubicBezTo>
                      <a:pt x="445" y="155"/>
                      <a:pt x="419" y="101"/>
                      <a:pt x="379" y="61"/>
                    </a:cubicBezTo>
                    <a:cubicBezTo>
                      <a:pt x="335" y="18"/>
                      <a:pt x="278" y="1"/>
                      <a:pt x="2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4922486" y="254713"/>
                <a:ext cx="155466" cy="17510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142" extrusionOk="0">
                    <a:moveTo>
                      <a:pt x="555" y="0"/>
                    </a:moveTo>
                    <a:lnTo>
                      <a:pt x="549" y="3"/>
                    </a:lnTo>
                    <a:cubicBezTo>
                      <a:pt x="486" y="3"/>
                      <a:pt x="439" y="60"/>
                      <a:pt x="439" y="124"/>
                    </a:cubicBezTo>
                    <a:cubicBezTo>
                      <a:pt x="442" y="221"/>
                      <a:pt x="446" y="318"/>
                      <a:pt x="446" y="415"/>
                    </a:cubicBezTo>
                    <a:lnTo>
                      <a:pt x="322" y="415"/>
                    </a:lnTo>
                    <a:cubicBezTo>
                      <a:pt x="245" y="415"/>
                      <a:pt x="171" y="412"/>
                      <a:pt x="94" y="409"/>
                    </a:cubicBezTo>
                    <a:cubicBezTo>
                      <a:pt x="92" y="408"/>
                      <a:pt x="89" y="408"/>
                      <a:pt x="87" y="408"/>
                    </a:cubicBezTo>
                    <a:cubicBezTo>
                      <a:pt x="65" y="408"/>
                      <a:pt x="43" y="423"/>
                      <a:pt x="31" y="438"/>
                    </a:cubicBezTo>
                    <a:cubicBezTo>
                      <a:pt x="10" y="455"/>
                      <a:pt x="1" y="482"/>
                      <a:pt x="4" y="509"/>
                    </a:cubicBezTo>
                    <a:cubicBezTo>
                      <a:pt x="4" y="532"/>
                      <a:pt x="14" y="556"/>
                      <a:pt x="34" y="576"/>
                    </a:cubicBezTo>
                    <a:cubicBezTo>
                      <a:pt x="54" y="593"/>
                      <a:pt x="78" y="599"/>
                      <a:pt x="104" y="599"/>
                    </a:cubicBezTo>
                    <a:cubicBezTo>
                      <a:pt x="174" y="602"/>
                      <a:pt x="248" y="605"/>
                      <a:pt x="322" y="609"/>
                    </a:cubicBezTo>
                    <a:lnTo>
                      <a:pt x="452" y="609"/>
                    </a:lnTo>
                    <a:cubicBezTo>
                      <a:pt x="452" y="693"/>
                      <a:pt x="452" y="776"/>
                      <a:pt x="446" y="863"/>
                    </a:cubicBezTo>
                    <a:cubicBezTo>
                      <a:pt x="442" y="917"/>
                      <a:pt x="435" y="967"/>
                      <a:pt x="432" y="1024"/>
                    </a:cubicBezTo>
                    <a:cubicBezTo>
                      <a:pt x="432" y="1054"/>
                      <a:pt x="449" y="1087"/>
                      <a:pt x="472" y="1107"/>
                    </a:cubicBezTo>
                    <a:cubicBezTo>
                      <a:pt x="493" y="1129"/>
                      <a:pt x="522" y="1141"/>
                      <a:pt x="552" y="1141"/>
                    </a:cubicBezTo>
                    <a:cubicBezTo>
                      <a:pt x="556" y="1141"/>
                      <a:pt x="559" y="1141"/>
                      <a:pt x="563" y="1141"/>
                    </a:cubicBezTo>
                    <a:cubicBezTo>
                      <a:pt x="596" y="1141"/>
                      <a:pt x="626" y="1124"/>
                      <a:pt x="646" y="1101"/>
                    </a:cubicBezTo>
                    <a:cubicBezTo>
                      <a:pt x="653" y="1094"/>
                      <a:pt x="660" y="1084"/>
                      <a:pt x="666" y="1074"/>
                    </a:cubicBezTo>
                    <a:cubicBezTo>
                      <a:pt x="676" y="1054"/>
                      <a:pt x="683" y="1034"/>
                      <a:pt x="680" y="1011"/>
                    </a:cubicBezTo>
                    <a:cubicBezTo>
                      <a:pt x="686" y="940"/>
                      <a:pt x="690" y="870"/>
                      <a:pt x="690" y="800"/>
                    </a:cubicBezTo>
                    <a:cubicBezTo>
                      <a:pt x="693" y="739"/>
                      <a:pt x="690" y="679"/>
                      <a:pt x="686" y="619"/>
                    </a:cubicBezTo>
                    <a:lnTo>
                      <a:pt x="713" y="619"/>
                    </a:lnTo>
                    <a:cubicBezTo>
                      <a:pt x="726" y="620"/>
                      <a:pt x="739" y="620"/>
                      <a:pt x="751" y="620"/>
                    </a:cubicBezTo>
                    <a:cubicBezTo>
                      <a:pt x="806" y="620"/>
                      <a:pt x="859" y="615"/>
                      <a:pt x="910" y="613"/>
                    </a:cubicBezTo>
                    <a:cubicBezTo>
                      <a:pt x="967" y="613"/>
                      <a:pt x="1014" y="559"/>
                      <a:pt x="1011" y="505"/>
                    </a:cubicBezTo>
                    <a:cubicBezTo>
                      <a:pt x="1007" y="452"/>
                      <a:pt x="964" y="405"/>
                      <a:pt x="910" y="405"/>
                    </a:cubicBezTo>
                    <a:lnTo>
                      <a:pt x="901" y="405"/>
                    </a:lnTo>
                    <a:cubicBezTo>
                      <a:pt x="870" y="405"/>
                      <a:pt x="840" y="412"/>
                      <a:pt x="810" y="412"/>
                    </a:cubicBezTo>
                    <a:cubicBezTo>
                      <a:pt x="776" y="415"/>
                      <a:pt x="740" y="418"/>
                      <a:pt x="706" y="418"/>
                    </a:cubicBezTo>
                    <a:lnTo>
                      <a:pt x="680" y="418"/>
                    </a:lnTo>
                    <a:cubicBezTo>
                      <a:pt x="676" y="318"/>
                      <a:pt x="673" y="215"/>
                      <a:pt x="669" y="114"/>
                    </a:cubicBezTo>
                    <a:cubicBezTo>
                      <a:pt x="669" y="51"/>
                      <a:pt x="612" y="0"/>
                      <a:pt x="5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4329488" y="4695038"/>
                <a:ext cx="339526" cy="175100"/>
              </a:xfrm>
              <a:custGeom>
                <a:avLst/>
                <a:gdLst/>
                <a:ahLst/>
                <a:cxnLst/>
                <a:rect l="l" t="t" r="r" b="b"/>
                <a:pathLst>
                  <a:path w="3763" h="1328" extrusionOk="0">
                    <a:moveTo>
                      <a:pt x="3592" y="1032"/>
                    </a:moveTo>
                    <a:cubicBezTo>
                      <a:pt x="3597" y="1039"/>
                      <a:pt x="3603" y="1046"/>
                      <a:pt x="3608" y="1053"/>
                    </a:cubicBezTo>
                    <a:cubicBezTo>
                      <a:pt x="3604" y="1047"/>
                      <a:pt x="3598" y="1039"/>
                      <a:pt x="3592" y="1032"/>
                    </a:cubicBezTo>
                    <a:close/>
                    <a:moveTo>
                      <a:pt x="729" y="0"/>
                    </a:moveTo>
                    <a:cubicBezTo>
                      <a:pt x="695" y="0"/>
                      <a:pt x="663" y="3"/>
                      <a:pt x="629" y="10"/>
                    </a:cubicBezTo>
                    <a:cubicBezTo>
                      <a:pt x="575" y="24"/>
                      <a:pt x="525" y="50"/>
                      <a:pt x="482" y="84"/>
                    </a:cubicBezTo>
                    <a:cubicBezTo>
                      <a:pt x="458" y="101"/>
                      <a:pt x="442" y="117"/>
                      <a:pt x="425" y="138"/>
                    </a:cubicBezTo>
                    <a:cubicBezTo>
                      <a:pt x="398" y="167"/>
                      <a:pt x="374" y="204"/>
                      <a:pt x="354" y="238"/>
                    </a:cubicBezTo>
                    <a:cubicBezTo>
                      <a:pt x="328" y="291"/>
                      <a:pt x="301" y="348"/>
                      <a:pt x="277" y="405"/>
                    </a:cubicBezTo>
                    <a:cubicBezTo>
                      <a:pt x="251" y="462"/>
                      <a:pt x="228" y="519"/>
                      <a:pt x="201" y="576"/>
                    </a:cubicBezTo>
                    <a:cubicBezTo>
                      <a:pt x="167" y="652"/>
                      <a:pt x="134" y="732"/>
                      <a:pt x="101" y="809"/>
                    </a:cubicBezTo>
                    <a:cubicBezTo>
                      <a:pt x="67" y="893"/>
                      <a:pt x="36" y="980"/>
                      <a:pt x="10" y="1064"/>
                    </a:cubicBezTo>
                    <a:cubicBezTo>
                      <a:pt x="0" y="1093"/>
                      <a:pt x="10" y="1130"/>
                      <a:pt x="27" y="1158"/>
                    </a:cubicBezTo>
                    <a:cubicBezTo>
                      <a:pt x="44" y="1184"/>
                      <a:pt x="73" y="1204"/>
                      <a:pt x="104" y="1214"/>
                    </a:cubicBezTo>
                    <a:cubicBezTo>
                      <a:pt x="113" y="1216"/>
                      <a:pt x="121" y="1217"/>
                      <a:pt x="130" y="1217"/>
                    </a:cubicBezTo>
                    <a:cubicBezTo>
                      <a:pt x="154" y="1217"/>
                      <a:pt x="178" y="1210"/>
                      <a:pt x="197" y="1198"/>
                    </a:cubicBezTo>
                    <a:cubicBezTo>
                      <a:pt x="228" y="1178"/>
                      <a:pt x="241" y="1150"/>
                      <a:pt x="254" y="1118"/>
                    </a:cubicBezTo>
                    <a:cubicBezTo>
                      <a:pt x="271" y="1061"/>
                      <a:pt x="291" y="1004"/>
                      <a:pt x="311" y="947"/>
                    </a:cubicBezTo>
                    <a:cubicBezTo>
                      <a:pt x="354" y="843"/>
                      <a:pt x="402" y="740"/>
                      <a:pt x="448" y="636"/>
                    </a:cubicBezTo>
                    <a:cubicBezTo>
                      <a:pt x="468" y="592"/>
                      <a:pt x="488" y="545"/>
                      <a:pt x="508" y="502"/>
                    </a:cubicBezTo>
                    <a:cubicBezTo>
                      <a:pt x="535" y="451"/>
                      <a:pt x="558" y="398"/>
                      <a:pt x="589" y="351"/>
                    </a:cubicBezTo>
                    <a:cubicBezTo>
                      <a:pt x="598" y="338"/>
                      <a:pt x="609" y="331"/>
                      <a:pt x="615" y="321"/>
                    </a:cubicBezTo>
                    <a:cubicBezTo>
                      <a:pt x="635" y="308"/>
                      <a:pt x="652" y="298"/>
                      <a:pt x="669" y="288"/>
                    </a:cubicBezTo>
                    <a:lnTo>
                      <a:pt x="692" y="281"/>
                    </a:lnTo>
                    <a:cubicBezTo>
                      <a:pt x="703" y="281"/>
                      <a:pt x="709" y="278"/>
                      <a:pt x="719" y="278"/>
                    </a:cubicBezTo>
                    <a:lnTo>
                      <a:pt x="736" y="281"/>
                    </a:lnTo>
                    <a:lnTo>
                      <a:pt x="746" y="288"/>
                    </a:lnTo>
                    <a:cubicBezTo>
                      <a:pt x="749" y="298"/>
                      <a:pt x="756" y="304"/>
                      <a:pt x="763" y="315"/>
                    </a:cubicBezTo>
                    <a:cubicBezTo>
                      <a:pt x="779" y="358"/>
                      <a:pt x="793" y="405"/>
                      <a:pt x="806" y="451"/>
                    </a:cubicBezTo>
                    <a:cubicBezTo>
                      <a:pt x="823" y="505"/>
                      <a:pt x="836" y="559"/>
                      <a:pt x="846" y="612"/>
                    </a:cubicBezTo>
                    <a:cubicBezTo>
                      <a:pt x="856" y="666"/>
                      <a:pt x="866" y="716"/>
                      <a:pt x="876" y="766"/>
                    </a:cubicBezTo>
                    <a:cubicBezTo>
                      <a:pt x="879" y="789"/>
                      <a:pt x="887" y="809"/>
                      <a:pt x="893" y="833"/>
                    </a:cubicBezTo>
                    <a:cubicBezTo>
                      <a:pt x="903" y="863"/>
                      <a:pt x="916" y="893"/>
                      <a:pt x="930" y="920"/>
                    </a:cubicBezTo>
                    <a:cubicBezTo>
                      <a:pt x="956" y="977"/>
                      <a:pt x="993" y="1030"/>
                      <a:pt x="1040" y="1073"/>
                    </a:cubicBezTo>
                    <a:cubicBezTo>
                      <a:pt x="1070" y="1101"/>
                      <a:pt x="1104" y="1121"/>
                      <a:pt x="1137" y="1141"/>
                    </a:cubicBezTo>
                    <a:cubicBezTo>
                      <a:pt x="1180" y="1161"/>
                      <a:pt x="1224" y="1181"/>
                      <a:pt x="1271" y="1187"/>
                    </a:cubicBezTo>
                    <a:cubicBezTo>
                      <a:pt x="1290" y="1191"/>
                      <a:pt x="1310" y="1194"/>
                      <a:pt x="1330" y="1194"/>
                    </a:cubicBezTo>
                    <a:cubicBezTo>
                      <a:pt x="1391" y="1194"/>
                      <a:pt x="1452" y="1173"/>
                      <a:pt x="1495" y="1127"/>
                    </a:cubicBezTo>
                    <a:cubicBezTo>
                      <a:pt x="1525" y="1101"/>
                      <a:pt x="1549" y="1067"/>
                      <a:pt x="1569" y="1030"/>
                    </a:cubicBezTo>
                    <a:cubicBezTo>
                      <a:pt x="1598" y="984"/>
                      <a:pt x="1619" y="930"/>
                      <a:pt x="1635" y="877"/>
                    </a:cubicBezTo>
                    <a:cubicBezTo>
                      <a:pt x="1669" y="789"/>
                      <a:pt x="1692" y="703"/>
                      <a:pt x="1722" y="616"/>
                    </a:cubicBezTo>
                    <a:cubicBezTo>
                      <a:pt x="1749" y="542"/>
                      <a:pt x="1782" y="471"/>
                      <a:pt x="1826" y="405"/>
                    </a:cubicBezTo>
                    <a:cubicBezTo>
                      <a:pt x="1839" y="385"/>
                      <a:pt x="1853" y="368"/>
                      <a:pt x="1870" y="351"/>
                    </a:cubicBezTo>
                    <a:cubicBezTo>
                      <a:pt x="1879" y="345"/>
                      <a:pt x="1893" y="338"/>
                      <a:pt x="1903" y="331"/>
                    </a:cubicBezTo>
                    <a:cubicBezTo>
                      <a:pt x="1913" y="328"/>
                      <a:pt x="1923" y="325"/>
                      <a:pt x="1933" y="321"/>
                    </a:cubicBezTo>
                    <a:lnTo>
                      <a:pt x="1940" y="321"/>
                    </a:lnTo>
                    <a:lnTo>
                      <a:pt x="1947" y="325"/>
                    </a:lnTo>
                    <a:lnTo>
                      <a:pt x="1950" y="325"/>
                    </a:lnTo>
                    <a:cubicBezTo>
                      <a:pt x="1960" y="351"/>
                      <a:pt x="1963" y="378"/>
                      <a:pt x="1970" y="405"/>
                    </a:cubicBezTo>
                    <a:cubicBezTo>
                      <a:pt x="1977" y="435"/>
                      <a:pt x="1980" y="462"/>
                      <a:pt x="1987" y="491"/>
                    </a:cubicBezTo>
                    <a:cubicBezTo>
                      <a:pt x="2000" y="545"/>
                      <a:pt x="2013" y="599"/>
                      <a:pt x="2027" y="649"/>
                    </a:cubicBezTo>
                    <a:cubicBezTo>
                      <a:pt x="2043" y="706"/>
                      <a:pt x="2067" y="756"/>
                      <a:pt x="2083" y="813"/>
                    </a:cubicBezTo>
                    <a:cubicBezTo>
                      <a:pt x="2107" y="873"/>
                      <a:pt x="2134" y="937"/>
                      <a:pt x="2168" y="993"/>
                    </a:cubicBezTo>
                    <a:cubicBezTo>
                      <a:pt x="2188" y="1024"/>
                      <a:pt x="2211" y="1053"/>
                      <a:pt x="2234" y="1077"/>
                    </a:cubicBezTo>
                    <a:cubicBezTo>
                      <a:pt x="2261" y="1107"/>
                      <a:pt x="2291" y="1127"/>
                      <a:pt x="2321" y="1150"/>
                    </a:cubicBezTo>
                    <a:cubicBezTo>
                      <a:pt x="2368" y="1184"/>
                      <a:pt x="2424" y="1201"/>
                      <a:pt x="2481" y="1204"/>
                    </a:cubicBezTo>
                    <a:cubicBezTo>
                      <a:pt x="2486" y="1205"/>
                      <a:pt x="2490" y="1205"/>
                      <a:pt x="2494" y="1205"/>
                    </a:cubicBezTo>
                    <a:cubicBezTo>
                      <a:pt x="2539" y="1205"/>
                      <a:pt x="2576" y="1189"/>
                      <a:pt x="2615" y="1167"/>
                    </a:cubicBezTo>
                    <a:cubicBezTo>
                      <a:pt x="2632" y="1158"/>
                      <a:pt x="2656" y="1134"/>
                      <a:pt x="2669" y="1118"/>
                    </a:cubicBezTo>
                    <a:cubicBezTo>
                      <a:pt x="2685" y="1093"/>
                      <a:pt x="2699" y="1070"/>
                      <a:pt x="2713" y="1044"/>
                    </a:cubicBezTo>
                    <a:cubicBezTo>
                      <a:pt x="2745" y="977"/>
                      <a:pt x="2770" y="906"/>
                      <a:pt x="2793" y="833"/>
                    </a:cubicBezTo>
                    <a:cubicBezTo>
                      <a:pt x="2810" y="776"/>
                      <a:pt x="2830" y="723"/>
                      <a:pt x="2850" y="666"/>
                    </a:cubicBezTo>
                    <a:lnTo>
                      <a:pt x="2853" y="652"/>
                    </a:lnTo>
                    <a:cubicBezTo>
                      <a:pt x="2876" y="592"/>
                      <a:pt x="2903" y="536"/>
                      <a:pt x="2937" y="482"/>
                    </a:cubicBezTo>
                    <a:cubicBezTo>
                      <a:pt x="2950" y="468"/>
                      <a:pt x="2960" y="451"/>
                      <a:pt x="2977" y="439"/>
                    </a:cubicBezTo>
                    <a:lnTo>
                      <a:pt x="2990" y="428"/>
                    </a:lnTo>
                    <a:lnTo>
                      <a:pt x="2994" y="435"/>
                    </a:lnTo>
                    <a:cubicBezTo>
                      <a:pt x="3026" y="516"/>
                      <a:pt x="3040" y="599"/>
                      <a:pt x="3063" y="679"/>
                    </a:cubicBezTo>
                    <a:cubicBezTo>
                      <a:pt x="3074" y="723"/>
                      <a:pt x="3083" y="763"/>
                      <a:pt x="3097" y="806"/>
                    </a:cubicBezTo>
                    <a:cubicBezTo>
                      <a:pt x="3114" y="857"/>
                      <a:pt x="3140" y="903"/>
                      <a:pt x="3164" y="950"/>
                    </a:cubicBezTo>
                    <a:cubicBezTo>
                      <a:pt x="3187" y="1000"/>
                      <a:pt x="3214" y="1047"/>
                      <a:pt x="3244" y="1090"/>
                    </a:cubicBezTo>
                    <a:cubicBezTo>
                      <a:pt x="3264" y="1121"/>
                      <a:pt x="3287" y="1150"/>
                      <a:pt x="3311" y="1178"/>
                    </a:cubicBezTo>
                    <a:cubicBezTo>
                      <a:pt x="3327" y="1194"/>
                      <a:pt x="3341" y="1214"/>
                      <a:pt x="3355" y="1228"/>
                    </a:cubicBezTo>
                    <a:cubicBezTo>
                      <a:pt x="3404" y="1271"/>
                      <a:pt x="3461" y="1305"/>
                      <a:pt x="3528" y="1318"/>
                    </a:cubicBezTo>
                    <a:cubicBezTo>
                      <a:pt x="3555" y="1321"/>
                      <a:pt x="3585" y="1325"/>
                      <a:pt x="3616" y="1328"/>
                    </a:cubicBezTo>
                    <a:cubicBezTo>
                      <a:pt x="3639" y="1328"/>
                      <a:pt x="3662" y="1325"/>
                      <a:pt x="3685" y="1321"/>
                    </a:cubicBezTo>
                    <a:cubicBezTo>
                      <a:pt x="3702" y="1314"/>
                      <a:pt x="3719" y="1305"/>
                      <a:pt x="3729" y="1291"/>
                    </a:cubicBezTo>
                    <a:cubicBezTo>
                      <a:pt x="3742" y="1278"/>
                      <a:pt x="3753" y="1261"/>
                      <a:pt x="3756" y="1244"/>
                    </a:cubicBezTo>
                    <a:cubicBezTo>
                      <a:pt x="3762" y="1207"/>
                      <a:pt x="3753" y="1167"/>
                      <a:pt x="3726" y="1144"/>
                    </a:cubicBezTo>
                    <a:cubicBezTo>
                      <a:pt x="3699" y="1121"/>
                      <a:pt x="3669" y="1104"/>
                      <a:pt x="3639" y="1087"/>
                    </a:cubicBezTo>
                    <a:cubicBezTo>
                      <a:pt x="3619" y="1067"/>
                      <a:pt x="3602" y="1047"/>
                      <a:pt x="3585" y="1024"/>
                    </a:cubicBezTo>
                    <a:lnTo>
                      <a:pt x="3585" y="1024"/>
                    </a:lnTo>
                    <a:cubicBezTo>
                      <a:pt x="3587" y="1026"/>
                      <a:pt x="3589" y="1029"/>
                      <a:pt x="3592" y="1032"/>
                    </a:cubicBezTo>
                    <a:lnTo>
                      <a:pt x="3592" y="1032"/>
                    </a:lnTo>
                    <a:cubicBezTo>
                      <a:pt x="3558" y="988"/>
                      <a:pt x="3527" y="939"/>
                      <a:pt x="3495" y="890"/>
                    </a:cubicBezTo>
                    <a:cubicBezTo>
                      <a:pt x="3461" y="837"/>
                      <a:pt x="3432" y="783"/>
                      <a:pt x="3404" y="729"/>
                    </a:cubicBezTo>
                    <a:cubicBezTo>
                      <a:pt x="3388" y="686"/>
                      <a:pt x="3375" y="646"/>
                      <a:pt x="3361" y="605"/>
                    </a:cubicBezTo>
                    <a:cubicBezTo>
                      <a:pt x="3344" y="556"/>
                      <a:pt x="3327" y="505"/>
                      <a:pt x="3311" y="455"/>
                    </a:cubicBezTo>
                    <a:cubicBezTo>
                      <a:pt x="3291" y="398"/>
                      <a:pt x="3271" y="345"/>
                      <a:pt x="3244" y="291"/>
                    </a:cubicBezTo>
                    <a:cubicBezTo>
                      <a:pt x="3214" y="235"/>
                      <a:pt x="3171" y="187"/>
                      <a:pt x="3114" y="158"/>
                    </a:cubicBezTo>
                    <a:cubicBezTo>
                      <a:pt x="3076" y="137"/>
                      <a:pt x="3035" y="128"/>
                      <a:pt x="2993" y="128"/>
                    </a:cubicBezTo>
                    <a:cubicBezTo>
                      <a:pt x="2953" y="128"/>
                      <a:pt x="2914" y="136"/>
                      <a:pt x="2876" y="150"/>
                    </a:cubicBezTo>
                    <a:cubicBezTo>
                      <a:pt x="2856" y="158"/>
                      <a:pt x="2833" y="170"/>
                      <a:pt x="2813" y="181"/>
                    </a:cubicBezTo>
                    <a:cubicBezTo>
                      <a:pt x="2786" y="195"/>
                      <a:pt x="2762" y="218"/>
                      <a:pt x="2739" y="238"/>
                    </a:cubicBezTo>
                    <a:cubicBezTo>
                      <a:pt x="2716" y="258"/>
                      <a:pt x="2696" y="281"/>
                      <a:pt x="2676" y="304"/>
                    </a:cubicBezTo>
                    <a:cubicBezTo>
                      <a:pt x="2636" y="358"/>
                      <a:pt x="2602" y="418"/>
                      <a:pt x="2575" y="479"/>
                    </a:cubicBezTo>
                    <a:cubicBezTo>
                      <a:pt x="2545" y="542"/>
                      <a:pt x="2525" y="609"/>
                      <a:pt x="2505" y="676"/>
                    </a:cubicBezTo>
                    <a:cubicBezTo>
                      <a:pt x="2485" y="736"/>
                      <a:pt x="2472" y="792"/>
                      <a:pt x="2455" y="853"/>
                    </a:cubicBezTo>
                    <a:lnTo>
                      <a:pt x="2452" y="857"/>
                    </a:lnTo>
                    <a:lnTo>
                      <a:pt x="2448" y="849"/>
                    </a:lnTo>
                    <a:cubicBezTo>
                      <a:pt x="2421" y="817"/>
                      <a:pt x="2404" y="780"/>
                      <a:pt x="2384" y="743"/>
                    </a:cubicBezTo>
                    <a:cubicBezTo>
                      <a:pt x="2364" y="696"/>
                      <a:pt x="2344" y="652"/>
                      <a:pt x="2328" y="605"/>
                    </a:cubicBezTo>
                    <a:cubicBezTo>
                      <a:pt x="2308" y="552"/>
                      <a:pt x="2291" y="496"/>
                      <a:pt x="2274" y="439"/>
                    </a:cubicBezTo>
                    <a:cubicBezTo>
                      <a:pt x="2257" y="385"/>
                      <a:pt x="2244" y="331"/>
                      <a:pt x="2231" y="278"/>
                    </a:cubicBezTo>
                    <a:cubicBezTo>
                      <a:pt x="2214" y="218"/>
                      <a:pt x="2180" y="161"/>
                      <a:pt x="2134" y="117"/>
                    </a:cubicBezTo>
                    <a:cubicBezTo>
                      <a:pt x="2079" y="67"/>
                      <a:pt x="2004" y="44"/>
                      <a:pt x="1929" y="44"/>
                    </a:cubicBezTo>
                    <a:cubicBezTo>
                      <a:pt x="1900" y="44"/>
                      <a:pt x="1871" y="47"/>
                      <a:pt x="1842" y="54"/>
                    </a:cubicBezTo>
                    <a:cubicBezTo>
                      <a:pt x="1672" y="94"/>
                      <a:pt x="1558" y="241"/>
                      <a:pt x="1492" y="395"/>
                    </a:cubicBezTo>
                    <a:cubicBezTo>
                      <a:pt x="1461" y="462"/>
                      <a:pt x="1438" y="528"/>
                      <a:pt x="1418" y="596"/>
                    </a:cubicBezTo>
                    <a:cubicBezTo>
                      <a:pt x="1401" y="652"/>
                      <a:pt x="1385" y="706"/>
                      <a:pt x="1371" y="763"/>
                    </a:cubicBezTo>
                    <a:cubicBezTo>
                      <a:pt x="1361" y="792"/>
                      <a:pt x="1351" y="826"/>
                      <a:pt x="1341" y="857"/>
                    </a:cubicBezTo>
                    <a:cubicBezTo>
                      <a:pt x="1334" y="873"/>
                      <a:pt x="1328" y="886"/>
                      <a:pt x="1321" y="900"/>
                    </a:cubicBezTo>
                    <a:lnTo>
                      <a:pt x="1308" y="893"/>
                    </a:lnTo>
                    <a:cubicBezTo>
                      <a:pt x="1291" y="880"/>
                      <a:pt x="1277" y="866"/>
                      <a:pt x="1261" y="853"/>
                    </a:cubicBezTo>
                    <a:cubicBezTo>
                      <a:pt x="1251" y="837"/>
                      <a:pt x="1240" y="817"/>
                      <a:pt x="1234" y="800"/>
                    </a:cubicBezTo>
                    <a:cubicBezTo>
                      <a:pt x="1214" y="756"/>
                      <a:pt x="1200" y="712"/>
                      <a:pt x="1191" y="666"/>
                    </a:cubicBezTo>
                    <a:cubicBezTo>
                      <a:pt x="1174" y="602"/>
                      <a:pt x="1164" y="542"/>
                      <a:pt x="1147" y="479"/>
                    </a:cubicBezTo>
                    <a:cubicBezTo>
                      <a:pt x="1117" y="365"/>
                      <a:pt x="1074" y="251"/>
                      <a:pt x="1013" y="150"/>
                    </a:cubicBezTo>
                    <a:cubicBezTo>
                      <a:pt x="970" y="84"/>
                      <a:pt x="907" y="37"/>
                      <a:pt x="830" y="14"/>
                    </a:cubicBezTo>
                    <a:cubicBezTo>
                      <a:pt x="796" y="3"/>
                      <a:pt x="763" y="0"/>
                      <a:pt x="7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3090929" y="831297"/>
                <a:ext cx="339523" cy="110637"/>
              </a:xfrm>
              <a:custGeom>
                <a:avLst/>
                <a:gdLst/>
                <a:ahLst/>
                <a:cxnLst/>
                <a:rect l="l" t="t" r="r" b="b"/>
                <a:pathLst>
                  <a:path w="4232" h="1379" extrusionOk="0">
                    <a:moveTo>
                      <a:pt x="2195" y="0"/>
                    </a:moveTo>
                    <a:cubicBezTo>
                      <a:pt x="2121" y="4"/>
                      <a:pt x="2047" y="31"/>
                      <a:pt x="1987" y="68"/>
                    </a:cubicBezTo>
                    <a:cubicBezTo>
                      <a:pt x="1924" y="108"/>
                      <a:pt x="1871" y="155"/>
                      <a:pt x="1820" y="208"/>
                    </a:cubicBezTo>
                    <a:cubicBezTo>
                      <a:pt x="1774" y="258"/>
                      <a:pt x="1737" y="312"/>
                      <a:pt x="1710" y="372"/>
                    </a:cubicBezTo>
                    <a:cubicBezTo>
                      <a:pt x="1697" y="402"/>
                      <a:pt x="1686" y="432"/>
                      <a:pt x="1677" y="459"/>
                    </a:cubicBezTo>
                    <a:cubicBezTo>
                      <a:pt x="1650" y="526"/>
                      <a:pt x="1630" y="593"/>
                      <a:pt x="1610" y="659"/>
                    </a:cubicBezTo>
                    <a:cubicBezTo>
                      <a:pt x="1583" y="763"/>
                      <a:pt x="1556" y="863"/>
                      <a:pt x="1522" y="964"/>
                    </a:cubicBezTo>
                    <a:cubicBezTo>
                      <a:pt x="1513" y="988"/>
                      <a:pt x="1502" y="1014"/>
                      <a:pt x="1490" y="1038"/>
                    </a:cubicBezTo>
                    <a:cubicBezTo>
                      <a:pt x="1445" y="1017"/>
                      <a:pt x="1402" y="994"/>
                      <a:pt x="1362" y="964"/>
                    </a:cubicBezTo>
                    <a:cubicBezTo>
                      <a:pt x="1352" y="957"/>
                      <a:pt x="1342" y="948"/>
                      <a:pt x="1332" y="937"/>
                    </a:cubicBezTo>
                    <a:cubicBezTo>
                      <a:pt x="1289" y="880"/>
                      <a:pt x="1252" y="820"/>
                      <a:pt x="1221" y="760"/>
                    </a:cubicBezTo>
                    <a:cubicBezTo>
                      <a:pt x="1201" y="713"/>
                      <a:pt x="1189" y="667"/>
                      <a:pt x="1178" y="619"/>
                    </a:cubicBezTo>
                    <a:cubicBezTo>
                      <a:pt x="1161" y="566"/>
                      <a:pt x="1148" y="513"/>
                      <a:pt x="1128" y="462"/>
                    </a:cubicBezTo>
                    <a:cubicBezTo>
                      <a:pt x="1108" y="399"/>
                      <a:pt x="1084" y="338"/>
                      <a:pt x="1055" y="281"/>
                    </a:cubicBezTo>
                    <a:cubicBezTo>
                      <a:pt x="998" y="168"/>
                      <a:pt x="891" y="85"/>
                      <a:pt x="760" y="68"/>
                    </a:cubicBezTo>
                    <a:cubicBezTo>
                      <a:pt x="740" y="65"/>
                      <a:pt x="720" y="64"/>
                      <a:pt x="700" y="64"/>
                    </a:cubicBezTo>
                    <a:cubicBezTo>
                      <a:pt x="639" y="64"/>
                      <a:pt x="577" y="76"/>
                      <a:pt x="519" y="101"/>
                    </a:cubicBezTo>
                    <a:cubicBezTo>
                      <a:pt x="459" y="125"/>
                      <a:pt x="402" y="151"/>
                      <a:pt x="352" y="191"/>
                    </a:cubicBezTo>
                    <a:cubicBezTo>
                      <a:pt x="322" y="215"/>
                      <a:pt x="295" y="238"/>
                      <a:pt x="269" y="261"/>
                    </a:cubicBezTo>
                    <a:cubicBezTo>
                      <a:pt x="238" y="292"/>
                      <a:pt x="218" y="326"/>
                      <a:pt x="195" y="355"/>
                    </a:cubicBezTo>
                    <a:cubicBezTo>
                      <a:pt x="158" y="412"/>
                      <a:pt x="135" y="479"/>
                      <a:pt x="115" y="542"/>
                    </a:cubicBezTo>
                    <a:cubicBezTo>
                      <a:pt x="91" y="623"/>
                      <a:pt x="78" y="707"/>
                      <a:pt x="65" y="790"/>
                    </a:cubicBezTo>
                    <a:cubicBezTo>
                      <a:pt x="45" y="897"/>
                      <a:pt x="25" y="1004"/>
                      <a:pt x="8" y="1111"/>
                    </a:cubicBezTo>
                    <a:cubicBezTo>
                      <a:pt x="1" y="1144"/>
                      <a:pt x="5" y="1181"/>
                      <a:pt x="25" y="1212"/>
                    </a:cubicBezTo>
                    <a:cubicBezTo>
                      <a:pt x="45" y="1241"/>
                      <a:pt x="74" y="1261"/>
                      <a:pt x="108" y="1269"/>
                    </a:cubicBezTo>
                    <a:cubicBezTo>
                      <a:pt x="118" y="1271"/>
                      <a:pt x="127" y="1272"/>
                      <a:pt x="137" y="1272"/>
                    </a:cubicBezTo>
                    <a:cubicBezTo>
                      <a:pt x="195" y="1272"/>
                      <a:pt x="254" y="1231"/>
                      <a:pt x="266" y="1168"/>
                    </a:cubicBezTo>
                    <a:cubicBezTo>
                      <a:pt x="286" y="1058"/>
                      <a:pt x="306" y="944"/>
                      <a:pt x="326" y="834"/>
                    </a:cubicBezTo>
                    <a:cubicBezTo>
                      <a:pt x="339" y="747"/>
                      <a:pt x="359" y="663"/>
                      <a:pt x="386" y="579"/>
                    </a:cubicBezTo>
                    <a:cubicBezTo>
                      <a:pt x="399" y="546"/>
                      <a:pt x="416" y="516"/>
                      <a:pt x="432" y="486"/>
                    </a:cubicBezTo>
                    <a:cubicBezTo>
                      <a:pt x="453" y="462"/>
                      <a:pt x="473" y="442"/>
                      <a:pt x="496" y="422"/>
                    </a:cubicBezTo>
                    <a:cubicBezTo>
                      <a:pt x="522" y="399"/>
                      <a:pt x="553" y="382"/>
                      <a:pt x="583" y="366"/>
                    </a:cubicBezTo>
                    <a:cubicBezTo>
                      <a:pt x="610" y="355"/>
                      <a:pt x="633" y="346"/>
                      <a:pt x="660" y="338"/>
                    </a:cubicBezTo>
                    <a:cubicBezTo>
                      <a:pt x="676" y="335"/>
                      <a:pt x="690" y="335"/>
                      <a:pt x="707" y="335"/>
                    </a:cubicBezTo>
                    <a:cubicBezTo>
                      <a:pt x="717" y="338"/>
                      <a:pt x="730" y="342"/>
                      <a:pt x="740" y="346"/>
                    </a:cubicBezTo>
                    <a:lnTo>
                      <a:pt x="760" y="355"/>
                    </a:lnTo>
                    <a:lnTo>
                      <a:pt x="780" y="372"/>
                    </a:lnTo>
                    <a:cubicBezTo>
                      <a:pt x="790" y="386"/>
                      <a:pt x="797" y="402"/>
                      <a:pt x="807" y="415"/>
                    </a:cubicBezTo>
                    <a:cubicBezTo>
                      <a:pt x="823" y="459"/>
                      <a:pt x="837" y="506"/>
                      <a:pt x="851" y="549"/>
                    </a:cubicBezTo>
                    <a:cubicBezTo>
                      <a:pt x="867" y="602"/>
                      <a:pt x="884" y="656"/>
                      <a:pt x="897" y="710"/>
                    </a:cubicBezTo>
                    <a:cubicBezTo>
                      <a:pt x="911" y="763"/>
                      <a:pt x="924" y="814"/>
                      <a:pt x="944" y="867"/>
                    </a:cubicBezTo>
                    <a:cubicBezTo>
                      <a:pt x="971" y="928"/>
                      <a:pt x="1004" y="984"/>
                      <a:pt x="1034" y="1044"/>
                    </a:cubicBezTo>
                    <a:cubicBezTo>
                      <a:pt x="1048" y="1068"/>
                      <a:pt x="1061" y="1091"/>
                      <a:pt x="1078" y="1111"/>
                    </a:cubicBezTo>
                    <a:cubicBezTo>
                      <a:pt x="1108" y="1158"/>
                      <a:pt x="1144" y="1192"/>
                      <a:pt x="1185" y="1229"/>
                    </a:cubicBezTo>
                    <a:cubicBezTo>
                      <a:pt x="1238" y="1272"/>
                      <a:pt x="1299" y="1309"/>
                      <a:pt x="1362" y="1339"/>
                    </a:cubicBezTo>
                    <a:cubicBezTo>
                      <a:pt x="1399" y="1355"/>
                      <a:pt x="1436" y="1369"/>
                      <a:pt x="1473" y="1372"/>
                    </a:cubicBezTo>
                    <a:cubicBezTo>
                      <a:pt x="1493" y="1375"/>
                      <a:pt x="1519" y="1379"/>
                      <a:pt x="1539" y="1379"/>
                    </a:cubicBezTo>
                    <a:cubicBezTo>
                      <a:pt x="1563" y="1379"/>
                      <a:pt x="1586" y="1372"/>
                      <a:pt x="1606" y="1365"/>
                    </a:cubicBezTo>
                    <a:cubicBezTo>
                      <a:pt x="1626" y="1362"/>
                      <a:pt x="1657" y="1345"/>
                      <a:pt x="1670" y="1339"/>
                    </a:cubicBezTo>
                    <a:cubicBezTo>
                      <a:pt x="1693" y="1329"/>
                      <a:pt x="1706" y="1315"/>
                      <a:pt x="1726" y="1298"/>
                    </a:cubicBezTo>
                    <a:cubicBezTo>
                      <a:pt x="1760" y="1269"/>
                      <a:pt x="1787" y="1229"/>
                      <a:pt x="1811" y="1188"/>
                    </a:cubicBezTo>
                    <a:cubicBezTo>
                      <a:pt x="1851" y="1121"/>
                      <a:pt x="1880" y="1044"/>
                      <a:pt x="1907" y="971"/>
                    </a:cubicBezTo>
                    <a:cubicBezTo>
                      <a:pt x="1951" y="843"/>
                      <a:pt x="1981" y="713"/>
                      <a:pt x="2024" y="586"/>
                    </a:cubicBezTo>
                    <a:cubicBezTo>
                      <a:pt x="2041" y="553"/>
                      <a:pt x="2055" y="516"/>
                      <a:pt x="2075" y="482"/>
                    </a:cubicBezTo>
                    <a:cubicBezTo>
                      <a:pt x="2101" y="452"/>
                      <a:pt x="2124" y="426"/>
                      <a:pt x="2155" y="399"/>
                    </a:cubicBezTo>
                    <a:cubicBezTo>
                      <a:pt x="2168" y="389"/>
                      <a:pt x="2185" y="379"/>
                      <a:pt x="2198" y="369"/>
                    </a:cubicBezTo>
                    <a:lnTo>
                      <a:pt x="2218" y="362"/>
                    </a:lnTo>
                    <a:lnTo>
                      <a:pt x="2232" y="362"/>
                    </a:lnTo>
                    <a:lnTo>
                      <a:pt x="2252" y="366"/>
                    </a:lnTo>
                    <a:lnTo>
                      <a:pt x="2272" y="379"/>
                    </a:lnTo>
                    <a:lnTo>
                      <a:pt x="2275" y="379"/>
                    </a:lnTo>
                    <a:cubicBezTo>
                      <a:pt x="2279" y="389"/>
                      <a:pt x="2285" y="395"/>
                      <a:pt x="2288" y="406"/>
                    </a:cubicBezTo>
                    <a:cubicBezTo>
                      <a:pt x="2305" y="449"/>
                      <a:pt x="2319" y="492"/>
                      <a:pt x="2328" y="539"/>
                    </a:cubicBezTo>
                    <a:cubicBezTo>
                      <a:pt x="2342" y="590"/>
                      <a:pt x="2359" y="639"/>
                      <a:pt x="2372" y="690"/>
                    </a:cubicBezTo>
                    <a:cubicBezTo>
                      <a:pt x="2385" y="743"/>
                      <a:pt x="2396" y="800"/>
                      <a:pt x="2416" y="850"/>
                    </a:cubicBezTo>
                    <a:cubicBezTo>
                      <a:pt x="2439" y="914"/>
                      <a:pt x="2473" y="977"/>
                      <a:pt x="2509" y="1031"/>
                    </a:cubicBezTo>
                    <a:cubicBezTo>
                      <a:pt x="2529" y="1061"/>
                      <a:pt x="2556" y="1091"/>
                      <a:pt x="2580" y="1118"/>
                    </a:cubicBezTo>
                    <a:cubicBezTo>
                      <a:pt x="2609" y="1151"/>
                      <a:pt x="2640" y="1175"/>
                      <a:pt x="2673" y="1198"/>
                    </a:cubicBezTo>
                    <a:cubicBezTo>
                      <a:pt x="2694" y="1215"/>
                      <a:pt x="2717" y="1225"/>
                      <a:pt x="2737" y="1238"/>
                    </a:cubicBezTo>
                    <a:cubicBezTo>
                      <a:pt x="2787" y="1261"/>
                      <a:pt x="2837" y="1272"/>
                      <a:pt x="2890" y="1272"/>
                    </a:cubicBezTo>
                    <a:cubicBezTo>
                      <a:pt x="2910" y="1272"/>
                      <a:pt x="2944" y="1265"/>
                      <a:pt x="2964" y="1258"/>
                    </a:cubicBezTo>
                    <a:cubicBezTo>
                      <a:pt x="2995" y="1249"/>
                      <a:pt x="3024" y="1232"/>
                      <a:pt x="3048" y="1212"/>
                    </a:cubicBezTo>
                    <a:cubicBezTo>
                      <a:pt x="3068" y="1198"/>
                      <a:pt x="3081" y="1184"/>
                      <a:pt x="3095" y="1168"/>
                    </a:cubicBezTo>
                    <a:cubicBezTo>
                      <a:pt x="3111" y="1151"/>
                      <a:pt x="3125" y="1128"/>
                      <a:pt x="3135" y="1108"/>
                    </a:cubicBezTo>
                    <a:cubicBezTo>
                      <a:pt x="3148" y="1088"/>
                      <a:pt x="3158" y="1068"/>
                      <a:pt x="3168" y="1048"/>
                    </a:cubicBezTo>
                    <a:cubicBezTo>
                      <a:pt x="3185" y="1008"/>
                      <a:pt x="3202" y="968"/>
                      <a:pt x="3219" y="928"/>
                    </a:cubicBezTo>
                    <a:cubicBezTo>
                      <a:pt x="3239" y="871"/>
                      <a:pt x="3255" y="814"/>
                      <a:pt x="3275" y="757"/>
                    </a:cubicBezTo>
                    <a:cubicBezTo>
                      <a:pt x="3282" y="737"/>
                      <a:pt x="3288" y="716"/>
                      <a:pt x="3296" y="696"/>
                    </a:cubicBezTo>
                    <a:cubicBezTo>
                      <a:pt x="3322" y="627"/>
                      <a:pt x="3352" y="559"/>
                      <a:pt x="3392" y="496"/>
                    </a:cubicBezTo>
                    <a:cubicBezTo>
                      <a:pt x="3406" y="479"/>
                      <a:pt x="3419" y="462"/>
                      <a:pt x="3432" y="449"/>
                    </a:cubicBezTo>
                    <a:lnTo>
                      <a:pt x="3449" y="439"/>
                    </a:lnTo>
                    <a:lnTo>
                      <a:pt x="3452" y="439"/>
                    </a:lnTo>
                    <a:lnTo>
                      <a:pt x="3469" y="456"/>
                    </a:lnTo>
                    <a:lnTo>
                      <a:pt x="3472" y="459"/>
                    </a:lnTo>
                    <a:cubicBezTo>
                      <a:pt x="3483" y="486"/>
                      <a:pt x="3489" y="513"/>
                      <a:pt x="3496" y="539"/>
                    </a:cubicBezTo>
                    <a:cubicBezTo>
                      <a:pt x="3509" y="573"/>
                      <a:pt x="3520" y="606"/>
                      <a:pt x="3529" y="639"/>
                    </a:cubicBezTo>
                    <a:cubicBezTo>
                      <a:pt x="3549" y="707"/>
                      <a:pt x="3560" y="780"/>
                      <a:pt x="3583" y="850"/>
                    </a:cubicBezTo>
                    <a:cubicBezTo>
                      <a:pt x="3613" y="948"/>
                      <a:pt x="3670" y="1024"/>
                      <a:pt x="3737" y="1101"/>
                    </a:cubicBezTo>
                    <a:cubicBezTo>
                      <a:pt x="3760" y="1128"/>
                      <a:pt x="3787" y="1155"/>
                      <a:pt x="3813" y="1181"/>
                    </a:cubicBezTo>
                    <a:cubicBezTo>
                      <a:pt x="3841" y="1204"/>
                      <a:pt x="3870" y="1225"/>
                      <a:pt x="3904" y="1245"/>
                    </a:cubicBezTo>
                    <a:cubicBezTo>
                      <a:pt x="3914" y="1252"/>
                      <a:pt x="3924" y="1255"/>
                      <a:pt x="3934" y="1258"/>
                    </a:cubicBezTo>
                    <a:cubicBezTo>
                      <a:pt x="3964" y="1275"/>
                      <a:pt x="3994" y="1282"/>
                      <a:pt x="4028" y="1282"/>
                    </a:cubicBezTo>
                    <a:cubicBezTo>
                      <a:pt x="4074" y="1282"/>
                      <a:pt x="4114" y="1269"/>
                      <a:pt x="4151" y="1245"/>
                    </a:cubicBezTo>
                    <a:cubicBezTo>
                      <a:pt x="4202" y="1218"/>
                      <a:pt x="4231" y="1158"/>
                      <a:pt x="4228" y="1101"/>
                    </a:cubicBezTo>
                    <a:cubicBezTo>
                      <a:pt x="4225" y="1048"/>
                      <a:pt x="4195" y="1001"/>
                      <a:pt x="4151" y="971"/>
                    </a:cubicBezTo>
                    <a:cubicBezTo>
                      <a:pt x="4131" y="957"/>
                      <a:pt x="4114" y="944"/>
                      <a:pt x="4094" y="931"/>
                    </a:cubicBezTo>
                    <a:cubicBezTo>
                      <a:pt x="4051" y="897"/>
                      <a:pt x="4014" y="854"/>
                      <a:pt x="3978" y="810"/>
                    </a:cubicBezTo>
                    <a:cubicBezTo>
                      <a:pt x="3961" y="790"/>
                      <a:pt x="3944" y="767"/>
                      <a:pt x="3930" y="740"/>
                    </a:cubicBezTo>
                    <a:cubicBezTo>
                      <a:pt x="3914" y="700"/>
                      <a:pt x="3904" y="656"/>
                      <a:pt x="3890" y="613"/>
                    </a:cubicBezTo>
                    <a:cubicBezTo>
                      <a:pt x="3877" y="559"/>
                      <a:pt x="3861" y="509"/>
                      <a:pt x="3841" y="459"/>
                    </a:cubicBezTo>
                    <a:cubicBezTo>
                      <a:pt x="3833" y="436"/>
                      <a:pt x="3824" y="412"/>
                      <a:pt x="3817" y="389"/>
                    </a:cubicBezTo>
                    <a:cubicBezTo>
                      <a:pt x="3810" y="379"/>
                      <a:pt x="3807" y="366"/>
                      <a:pt x="3800" y="355"/>
                    </a:cubicBezTo>
                    <a:cubicBezTo>
                      <a:pt x="3793" y="338"/>
                      <a:pt x="3787" y="322"/>
                      <a:pt x="3777" y="305"/>
                    </a:cubicBezTo>
                    <a:cubicBezTo>
                      <a:pt x="3764" y="278"/>
                      <a:pt x="3747" y="255"/>
                      <a:pt x="3730" y="232"/>
                    </a:cubicBezTo>
                    <a:cubicBezTo>
                      <a:pt x="3710" y="212"/>
                      <a:pt x="3693" y="195"/>
                      <a:pt x="3673" y="181"/>
                    </a:cubicBezTo>
                    <a:cubicBezTo>
                      <a:pt x="3650" y="165"/>
                      <a:pt x="3629" y="148"/>
                      <a:pt x="3606" y="135"/>
                    </a:cubicBezTo>
                    <a:cubicBezTo>
                      <a:pt x="3580" y="121"/>
                      <a:pt x="3552" y="114"/>
                      <a:pt x="3526" y="105"/>
                    </a:cubicBezTo>
                    <a:lnTo>
                      <a:pt x="3506" y="101"/>
                    </a:lnTo>
                    <a:cubicBezTo>
                      <a:pt x="3486" y="98"/>
                      <a:pt x="3463" y="94"/>
                      <a:pt x="3442" y="94"/>
                    </a:cubicBezTo>
                    <a:cubicBezTo>
                      <a:pt x="3412" y="94"/>
                      <a:pt x="3382" y="98"/>
                      <a:pt x="3356" y="105"/>
                    </a:cubicBezTo>
                    <a:cubicBezTo>
                      <a:pt x="3312" y="118"/>
                      <a:pt x="3268" y="138"/>
                      <a:pt x="3231" y="165"/>
                    </a:cubicBezTo>
                    <a:cubicBezTo>
                      <a:pt x="3191" y="195"/>
                      <a:pt x="3155" y="228"/>
                      <a:pt x="3125" y="269"/>
                    </a:cubicBezTo>
                    <a:cubicBezTo>
                      <a:pt x="3101" y="298"/>
                      <a:pt x="3078" y="332"/>
                      <a:pt x="3058" y="369"/>
                    </a:cubicBezTo>
                    <a:cubicBezTo>
                      <a:pt x="3027" y="419"/>
                      <a:pt x="3007" y="469"/>
                      <a:pt x="2987" y="522"/>
                    </a:cubicBezTo>
                    <a:cubicBezTo>
                      <a:pt x="2961" y="590"/>
                      <a:pt x="2938" y="653"/>
                      <a:pt x="2921" y="720"/>
                    </a:cubicBezTo>
                    <a:cubicBezTo>
                      <a:pt x="2907" y="780"/>
                      <a:pt x="2894" y="843"/>
                      <a:pt x="2874" y="900"/>
                    </a:cubicBezTo>
                    <a:cubicBezTo>
                      <a:pt x="2870" y="911"/>
                      <a:pt x="2867" y="917"/>
                      <a:pt x="2864" y="928"/>
                    </a:cubicBezTo>
                    <a:cubicBezTo>
                      <a:pt x="2850" y="914"/>
                      <a:pt x="2840" y="900"/>
                      <a:pt x="2827" y="887"/>
                    </a:cubicBezTo>
                    <a:cubicBezTo>
                      <a:pt x="2800" y="854"/>
                      <a:pt x="2780" y="817"/>
                      <a:pt x="2760" y="777"/>
                    </a:cubicBezTo>
                    <a:cubicBezTo>
                      <a:pt x="2740" y="730"/>
                      <a:pt x="2730" y="680"/>
                      <a:pt x="2717" y="633"/>
                    </a:cubicBezTo>
                    <a:cubicBezTo>
                      <a:pt x="2703" y="582"/>
                      <a:pt x="2690" y="533"/>
                      <a:pt x="2677" y="482"/>
                    </a:cubicBezTo>
                    <a:cubicBezTo>
                      <a:pt x="2666" y="429"/>
                      <a:pt x="2657" y="375"/>
                      <a:pt x="2640" y="329"/>
                    </a:cubicBezTo>
                    <a:cubicBezTo>
                      <a:pt x="2623" y="289"/>
                      <a:pt x="2606" y="252"/>
                      <a:pt x="2589" y="218"/>
                    </a:cubicBezTo>
                    <a:lnTo>
                      <a:pt x="2580" y="198"/>
                    </a:lnTo>
                    <a:cubicBezTo>
                      <a:pt x="2566" y="178"/>
                      <a:pt x="2546" y="148"/>
                      <a:pt x="2526" y="131"/>
                    </a:cubicBezTo>
                    <a:cubicBezTo>
                      <a:pt x="2493" y="98"/>
                      <a:pt x="2453" y="68"/>
                      <a:pt x="2409" y="48"/>
                    </a:cubicBezTo>
                    <a:cubicBezTo>
                      <a:pt x="2348" y="17"/>
                      <a:pt x="2285" y="0"/>
                      <a:pt x="22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568699" y="2064152"/>
                <a:ext cx="219336" cy="353723"/>
              </a:xfrm>
              <a:custGeom>
                <a:avLst/>
                <a:gdLst/>
                <a:ahLst/>
                <a:cxnLst/>
                <a:rect l="l" t="t" r="r" b="b"/>
                <a:pathLst>
                  <a:path w="2450" h="3951" extrusionOk="0">
                    <a:moveTo>
                      <a:pt x="1707" y="1170"/>
                    </a:moveTo>
                    <a:lnTo>
                      <a:pt x="1703" y="1179"/>
                    </a:lnTo>
                    <a:lnTo>
                      <a:pt x="1699" y="1179"/>
                    </a:lnTo>
                    <a:lnTo>
                      <a:pt x="1707" y="1170"/>
                    </a:lnTo>
                    <a:close/>
                    <a:moveTo>
                      <a:pt x="2288" y="1"/>
                    </a:moveTo>
                    <a:cubicBezTo>
                      <a:pt x="2254" y="1"/>
                      <a:pt x="2219" y="12"/>
                      <a:pt x="2188" y="32"/>
                    </a:cubicBezTo>
                    <a:cubicBezTo>
                      <a:pt x="2171" y="42"/>
                      <a:pt x="2151" y="55"/>
                      <a:pt x="2131" y="69"/>
                    </a:cubicBezTo>
                    <a:cubicBezTo>
                      <a:pt x="2085" y="96"/>
                      <a:pt x="2031" y="116"/>
                      <a:pt x="1977" y="133"/>
                    </a:cubicBezTo>
                    <a:cubicBezTo>
                      <a:pt x="1951" y="139"/>
                      <a:pt x="1924" y="146"/>
                      <a:pt x="1894" y="149"/>
                    </a:cubicBezTo>
                    <a:cubicBezTo>
                      <a:pt x="1850" y="146"/>
                      <a:pt x="1807" y="142"/>
                      <a:pt x="1764" y="136"/>
                    </a:cubicBezTo>
                    <a:cubicBezTo>
                      <a:pt x="1710" y="129"/>
                      <a:pt x="1656" y="126"/>
                      <a:pt x="1599" y="122"/>
                    </a:cubicBezTo>
                    <a:lnTo>
                      <a:pt x="1526" y="122"/>
                    </a:lnTo>
                    <a:cubicBezTo>
                      <a:pt x="1516" y="119"/>
                      <a:pt x="1503" y="119"/>
                      <a:pt x="1489" y="119"/>
                    </a:cubicBezTo>
                    <a:cubicBezTo>
                      <a:pt x="1472" y="122"/>
                      <a:pt x="1452" y="122"/>
                      <a:pt x="1435" y="122"/>
                    </a:cubicBezTo>
                    <a:cubicBezTo>
                      <a:pt x="1406" y="126"/>
                      <a:pt x="1378" y="133"/>
                      <a:pt x="1349" y="142"/>
                    </a:cubicBezTo>
                    <a:cubicBezTo>
                      <a:pt x="1325" y="149"/>
                      <a:pt x="1302" y="159"/>
                      <a:pt x="1278" y="173"/>
                    </a:cubicBezTo>
                    <a:cubicBezTo>
                      <a:pt x="1255" y="186"/>
                      <a:pt x="1235" y="202"/>
                      <a:pt x="1211" y="219"/>
                    </a:cubicBezTo>
                    <a:cubicBezTo>
                      <a:pt x="1188" y="236"/>
                      <a:pt x="1171" y="259"/>
                      <a:pt x="1154" y="279"/>
                    </a:cubicBezTo>
                    <a:lnTo>
                      <a:pt x="1142" y="296"/>
                    </a:lnTo>
                    <a:cubicBezTo>
                      <a:pt x="1131" y="316"/>
                      <a:pt x="1121" y="336"/>
                      <a:pt x="1111" y="353"/>
                    </a:cubicBezTo>
                    <a:cubicBezTo>
                      <a:pt x="1101" y="380"/>
                      <a:pt x="1094" y="410"/>
                      <a:pt x="1091" y="437"/>
                    </a:cubicBezTo>
                    <a:cubicBezTo>
                      <a:pt x="1085" y="483"/>
                      <a:pt x="1088" y="531"/>
                      <a:pt x="1097" y="577"/>
                    </a:cubicBezTo>
                    <a:cubicBezTo>
                      <a:pt x="1108" y="624"/>
                      <a:pt x="1125" y="671"/>
                      <a:pt x="1151" y="714"/>
                    </a:cubicBezTo>
                    <a:cubicBezTo>
                      <a:pt x="1171" y="748"/>
                      <a:pt x="1191" y="784"/>
                      <a:pt x="1218" y="815"/>
                    </a:cubicBezTo>
                    <a:cubicBezTo>
                      <a:pt x="1251" y="861"/>
                      <a:pt x="1292" y="901"/>
                      <a:pt x="1335" y="942"/>
                    </a:cubicBezTo>
                    <a:cubicBezTo>
                      <a:pt x="1382" y="989"/>
                      <a:pt x="1435" y="1036"/>
                      <a:pt x="1492" y="1076"/>
                    </a:cubicBezTo>
                    <a:cubicBezTo>
                      <a:pt x="1539" y="1113"/>
                      <a:pt x="1593" y="1149"/>
                      <a:pt x="1639" y="1190"/>
                    </a:cubicBezTo>
                    <a:lnTo>
                      <a:pt x="1656" y="1206"/>
                    </a:lnTo>
                    <a:cubicBezTo>
                      <a:pt x="1643" y="1216"/>
                      <a:pt x="1626" y="1223"/>
                      <a:pt x="1606" y="1230"/>
                    </a:cubicBezTo>
                    <a:cubicBezTo>
                      <a:pt x="1566" y="1239"/>
                      <a:pt x="1523" y="1243"/>
                      <a:pt x="1483" y="1246"/>
                    </a:cubicBezTo>
                    <a:cubicBezTo>
                      <a:pt x="1429" y="1246"/>
                      <a:pt x="1382" y="1239"/>
                      <a:pt x="1329" y="1233"/>
                    </a:cubicBezTo>
                    <a:cubicBezTo>
                      <a:pt x="1278" y="1226"/>
                      <a:pt x="1228" y="1219"/>
                      <a:pt x="1174" y="1213"/>
                    </a:cubicBezTo>
                    <a:cubicBezTo>
                      <a:pt x="1125" y="1202"/>
                      <a:pt x="1071" y="1190"/>
                      <a:pt x="1021" y="1190"/>
                    </a:cubicBezTo>
                    <a:cubicBezTo>
                      <a:pt x="1009" y="1188"/>
                      <a:pt x="997" y="1188"/>
                      <a:pt x="985" y="1188"/>
                    </a:cubicBezTo>
                    <a:cubicBezTo>
                      <a:pt x="957" y="1188"/>
                      <a:pt x="929" y="1191"/>
                      <a:pt x="901" y="1193"/>
                    </a:cubicBezTo>
                    <a:lnTo>
                      <a:pt x="881" y="1196"/>
                    </a:lnTo>
                    <a:cubicBezTo>
                      <a:pt x="853" y="1199"/>
                      <a:pt x="820" y="1206"/>
                      <a:pt x="796" y="1216"/>
                    </a:cubicBezTo>
                    <a:cubicBezTo>
                      <a:pt x="753" y="1236"/>
                      <a:pt x="710" y="1263"/>
                      <a:pt x="673" y="1293"/>
                    </a:cubicBezTo>
                    <a:cubicBezTo>
                      <a:pt x="623" y="1337"/>
                      <a:pt x="583" y="1394"/>
                      <a:pt x="560" y="1454"/>
                    </a:cubicBezTo>
                    <a:lnTo>
                      <a:pt x="549" y="1477"/>
                    </a:lnTo>
                    <a:cubicBezTo>
                      <a:pt x="526" y="1544"/>
                      <a:pt x="523" y="1624"/>
                      <a:pt x="532" y="1694"/>
                    </a:cubicBezTo>
                    <a:cubicBezTo>
                      <a:pt x="546" y="1764"/>
                      <a:pt x="569" y="1835"/>
                      <a:pt x="600" y="1902"/>
                    </a:cubicBezTo>
                    <a:cubicBezTo>
                      <a:pt x="626" y="1962"/>
                      <a:pt x="663" y="2019"/>
                      <a:pt x="710" y="2065"/>
                    </a:cubicBezTo>
                    <a:cubicBezTo>
                      <a:pt x="730" y="2089"/>
                      <a:pt x="750" y="2113"/>
                      <a:pt x="773" y="2133"/>
                    </a:cubicBezTo>
                    <a:cubicBezTo>
                      <a:pt x="827" y="2179"/>
                      <a:pt x="881" y="2226"/>
                      <a:pt x="934" y="2269"/>
                    </a:cubicBezTo>
                    <a:cubicBezTo>
                      <a:pt x="1017" y="2333"/>
                      <a:pt x="1101" y="2397"/>
                      <a:pt x="1182" y="2467"/>
                    </a:cubicBezTo>
                    <a:cubicBezTo>
                      <a:pt x="1198" y="2484"/>
                      <a:pt x="1218" y="2504"/>
                      <a:pt x="1235" y="2524"/>
                    </a:cubicBezTo>
                    <a:cubicBezTo>
                      <a:pt x="1198" y="2557"/>
                      <a:pt x="1162" y="2587"/>
                      <a:pt x="1121" y="2618"/>
                    </a:cubicBezTo>
                    <a:cubicBezTo>
                      <a:pt x="1108" y="2624"/>
                      <a:pt x="1094" y="2627"/>
                      <a:pt x="1085" y="2634"/>
                    </a:cubicBezTo>
                    <a:cubicBezTo>
                      <a:pt x="1014" y="2650"/>
                      <a:pt x="947" y="2661"/>
                      <a:pt x="877" y="2667"/>
                    </a:cubicBezTo>
                    <a:cubicBezTo>
                      <a:pt x="827" y="2667"/>
                      <a:pt x="780" y="2661"/>
                      <a:pt x="730" y="2654"/>
                    </a:cubicBezTo>
                    <a:cubicBezTo>
                      <a:pt x="676" y="2647"/>
                      <a:pt x="623" y="2644"/>
                      <a:pt x="566" y="2641"/>
                    </a:cubicBezTo>
                    <a:cubicBezTo>
                      <a:pt x="521" y="2639"/>
                      <a:pt x="476" y="2636"/>
                      <a:pt x="431" y="2636"/>
                    </a:cubicBezTo>
                    <a:cubicBezTo>
                      <a:pt x="413" y="2636"/>
                      <a:pt x="394" y="2637"/>
                      <a:pt x="375" y="2638"/>
                    </a:cubicBezTo>
                    <a:cubicBezTo>
                      <a:pt x="245" y="2650"/>
                      <a:pt x="128" y="2718"/>
                      <a:pt x="64" y="2831"/>
                    </a:cubicBezTo>
                    <a:cubicBezTo>
                      <a:pt x="24" y="2902"/>
                      <a:pt x="1" y="2985"/>
                      <a:pt x="1" y="3065"/>
                    </a:cubicBezTo>
                    <a:cubicBezTo>
                      <a:pt x="1" y="3132"/>
                      <a:pt x="4" y="3196"/>
                      <a:pt x="21" y="3260"/>
                    </a:cubicBezTo>
                    <a:cubicBezTo>
                      <a:pt x="31" y="3293"/>
                      <a:pt x="41" y="3326"/>
                      <a:pt x="54" y="3363"/>
                    </a:cubicBezTo>
                    <a:cubicBezTo>
                      <a:pt x="71" y="3400"/>
                      <a:pt x="91" y="3433"/>
                      <a:pt x="114" y="3467"/>
                    </a:cubicBezTo>
                    <a:cubicBezTo>
                      <a:pt x="151" y="3521"/>
                      <a:pt x="205" y="3567"/>
                      <a:pt x="255" y="3610"/>
                    </a:cubicBezTo>
                    <a:cubicBezTo>
                      <a:pt x="319" y="3664"/>
                      <a:pt x="392" y="3708"/>
                      <a:pt x="462" y="3751"/>
                    </a:cubicBezTo>
                    <a:cubicBezTo>
                      <a:pt x="552" y="3811"/>
                      <a:pt x="646" y="3868"/>
                      <a:pt x="736" y="3928"/>
                    </a:cubicBezTo>
                    <a:cubicBezTo>
                      <a:pt x="760" y="3942"/>
                      <a:pt x="786" y="3950"/>
                      <a:pt x="814" y="3950"/>
                    </a:cubicBezTo>
                    <a:cubicBezTo>
                      <a:pt x="821" y="3950"/>
                      <a:pt x="829" y="3950"/>
                      <a:pt x="836" y="3948"/>
                    </a:cubicBezTo>
                    <a:cubicBezTo>
                      <a:pt x="870" y="3945"/>
                      <a:pt x="901" y="3925"/>
                      <a:pt x="921" y="3895"/>
                    </a:cubicBezTo>
                    <a:cubicBezTo>
                      <a:pt x="961" y="3838"/>
                      <a:pt x="950" y="3748"/>
                      <a:pt x="890" y="3711"/>
                    </a:cubicBezTo>
                    <a:cubicBezTo>
                      <a:pt x="793" y="3651"/>
                      <a:pt x="696" y="3590"/>
                      <a:pt x="603" y="3527"/>
                    </a:cubicBezTo>
                    <a:cubicBezTo>
                      <a:pt x="529" y="3480"/>
                      <a:pt x="459" y="3430"/>
                      <a:pt x="392" y="3377"/>
                    </a:cubicBezTo>
                    <a:cubicBezTo>
                      <a:pt x="365" y="3350"/>
                      <a:pt x="342" y="3323"/>
                      <a:pt x="322" y="3293"/>
                    </a:cubicBezTo>
                    <a:cubicBezTo>
                      <a:pt x="308" y="3266"/>
                      <a:pt x="299" y="3240"/>
                      <a:pt x="288" y="3212"/>
                    </a:cubicBezTo>
                    <a:cubicBezTo>
                      <a:pt x="279" y="3176"/>
                      <a:pt x="271" y="3143"/>
                      <a:pt x="268" y="3109"/>
                    </a:cubicBezTo>
                    <a:cubicBezTo>
                      <a:pt x="268" y="3082"/>
                      <a:pt x="271" y="3052"/>
                      <a:pt x="275" y="3025"/>
                    </a:cubicBezTo>
                    <a:cubicBezTo>
                      <a:pt x="279" y="3012"/>
                      <a:pt x="282" y="2999"/>
                      <a:pt x="288" y="2985"/>
                    </a:cubicBezTo>
                    <a:cubicBezTo>
                      <a:pt x="295" y="2976"/>
                      <a:pt x="302" y="2965"/>
                      <a:pt x="308" y="2955"/>
                    </a:cubicBezTo>
                    <a:lnTo>
                      <a:pt x="328" y="2939"/>
                    </a:lnTo>
                    <a:lnTo>
                      <a:pt x="352" y="2928"/>
                    </a:lnTo>
                    <a:cubicBezTo>
                      <a:pt x="369" y="2925"/>
                      <a:pt x="385" y="2922"/>
                      <a:pt x="402" y="2922"/>
                    </a:cubicBezTo>
                    <a:cubicBezTo>
                      <a:pt x="449" y="2922"/>
                      <a:pt x="495" y="2925"/>
                      <a:pt x="543" y="2931"/>
                    </a:cubicBezTo>
                    <a:cubicBezTo>
                      <a:pt x="596" y="2935"/>
                      <a:pt x="649" y="2942"/>
                      <a:pt x="706" y="2948"/>
                    </a:cubicBezTo>
                    <a:cubicBezTo>
                      <a:pt x="760" y="2959"/>
                      <a:pt x="813" y="2965"/>
                      <a:pt x="870" y="2965"/>
                    </a:cubicBezTo>
                    <a:cubicBezTo>
                      <a:pt x="934" y="2965"/>
                      <a:pt x="1001" y="2955"/>
                      <a:pt x="1068" y="2948"/>
                    </a:cubicBezTo>
                    <a:cubicBezTo>
                      <a:pt x="1094" y="2945"/>
                      <a:pt x="1121" y="2942"/>
                      <a:pt x="1148" y="2935"/>
                    </a:cubicBezTo>
                    <a:cubicBezTo>
                      <a:pt x="1198" y="2925"/>
                      <a:pt x="1245" y="2905"/>
                      <a:pt x="1295" y="2878"/>
                    </a:cubicBezTo>
                    <a:cubicBezTo>
                      <a:pt x="1355" y="2845"/>
                      <a:pt x="1412" y="2805"/>
                      <a:pt x="1466" y="2758"/>
                    </a:cubicBezTo>
                    <a:cubicBezTo>
                      <a:pt x="1492" y="2731"/>
                      <a:pt x="1519" y="2701"/>
                      <a:pt x="1536" y="2671"/>
                    </a:cubicBezTo>
                    <a:cubicBezTo>
                      <a:pt x="1549" y="2650"/>
                      <a:pt x="1559" y="2627"/>
                      <a:pt x="1569" y="2607"/>
                    </a:cubicBezTo>
                    <a:cubicBezTo>
                      <a:pt x="1576" y="2587"/>
                      <a:pt x="1579" y="2564"/>
                      <a:pt x="1583" y="2541"/>
                    </a:cubicBezTo>
                    <a:cubicBezTo>
                      <a:pt x="1586" y="2520"/>
                      <a:pt x="1583" y="2487"/>
                      <a:pt x="1583" y="2474"/>
                    </a:cubicBezTo>
                    <a:cubicBezTo>
                      <a:pt x="1579" y="2450"/>
                      <a:pt x="1573" y="2430"/>
                      <a:pt x="1566" y="2406"/>
                    </a:cubicBezTo>
                    <a:cubicBezTo>
                      <a:pt x="1549" y="2363"/>
                      <a:pt x="1523" y="2323"/>
                      <a:pt x="1495" y="2286"/>
                    </a:cubicBezTo>
                    <a:cubicBezTo>
                      <a:pt x="1452" y="2223"/>
                      <a:pt x="1389" y="2166"/>
                      <a:pt x="1332" y="2113"/>
                    </a:cubicBezTo>
                    <a:cubicBezTo>
                      <a:pt x="1235" y="2022"/>
                      <a:pt x="1125" y="1945"/>
                      <a:pt x="1024" y="1858"/>
                    </a:cubicBezTo>
                    <a:cubicBezTo>
                      <a:pt x="997" y="1828"/>
                      <a:pt x="971" y="1801"/>
                      <a:pt x="947" y="1772"/>
                    </a:cubicBezTo>
                    <a:cubicBezTo>
                      <a:pt x="930" y="1735"/>
                      <a:pt x="914" y="1701"/>
                      <a:pt x="901" y="1664"/>
                    </a:cubicBezTo>
                    <a:cubicBezTo>
                      <a:pt x="897" y="1647"/>
                      <a:pt x="893" y="1631"/>
                      <a:pt x="890" y="1611"/>
                    </a:cubicBezTo>
                    <a:lnTo>
                      <a:pt x="890" y="1591"/>
                    </a:lnTo>
                    <a:lnTo>
                      <a:pt x="897" y="1581"/>
                    </a:lnTo>
                    <a:lnTo>
                      <a:pt x="907" y="1560"/>
                    </a:lnTo>
                    <a:lnTo>
                      <a:pt x="927" y="1547"/>
                    </a:lnTo>
                    <a:cubicBezTo>
                      <a:pt x="937" y="1544"/>
                      <a:pt x="947" y="1544"/>
                      <a:pt x="957" y="1540"/>
                    </a:cubicBezTo>
                    <a:cubicBezTo>
                      <a:pt x="1004" y="1544"/>
                      <a:pt x="1051" y="1547"/>
                      <a:pt x="1097" y="1554"/>
                    </a:cubicBezTo>
                    <a:cubicBezTo>
                      <a:pt x="1148" y="1560"/>
                      <a:pt x="1202" y="1567"/>
                      <a:pt x="1255" y="1574"/>
                    </a:cubicBezTo>
                    <a:cubicBezTo>
                      <a:pt x="1308" y="1581"/>
                      <a:pt x="1362" y="1594"/>
                      <a:pt x="1415" y="1594"/>
                    </a:cubicBezTo>
                    <a:cubicBezTo>
                      <a:pt x="1427" y="1595"/>
                      <a:pt x="1438" y="1595"/>
                      <a:pt x="1450" y="1595"/>
                    </a:cubicBezTo>
                    <a:cubicBezTo>
                      <a:pt x="1506" y="1595"/>
                      <a:pt x="1564" y="1589"/>
                      <a:pt x="1619" y="1577"/>
                    </a:cubicBezTo>
                    <a:cubicBezTo>
                      <a:pt x="1656" y="1571"/>
                      <a:pt x="1690" y="1557"/>
                      <a:pt x="1727" y="1544"/>
                    </a:cubicBezTo>
                    <a:cubicBezTo>
                      <a:pt x="1767" y="1531"/>
                      <a:pt x="1800" y="1511"/>
                      <a:pt x="1837" y="1487"/>
                    </a:cubicBezTo>
                    <a:cubicBezTo>
                      <a:pt x="1857" y="1474"/>
                      <a:pt x="1877" y="1460"/>
                      <a:pt x="1897" y="1443"/>
                    </a:cubicBezTo>
                    <a:cubicBezTo>
                      <a:pt x="1937" y="1410"/>
                      <a:pt x="1967" y="1366"/>
                      <a:pt x="1988" y="1316"/>
                    </a:cubicBezTo>
                    <a:cubicBezTo>
                      <a:pt x="1994" y="1296"/>
                      <a:pt x="1997" y="1263"/>
                      <a:pt x="2000" y="1243"/>
                    </a:cubicBezTo>
                    <a:cubicBezTo>
                      <a:pt x="2004" y="1210"/>
                      <a:pt x="2000" y="1176"/>
                      <a:pt x="1991" y="1145"/>
                    </a:cubicBezTo>
                    <a:cubicBezTo>
                      <a:pt x="1984" y="1122"/>
                      <a:pt x="1980" y="1105"/>
                      <a:pt x="1971" y="1085"/>
                    </a:cubicBezTo>
                    <a:cubicBezTo>
                      <a:pt x="1960" y="1065"/>
                      <a:pt x="1944" y="1045"/>
                      <a:pt x="1931" y="1025"/>
                    </a:cubicBezTo>
                    <a:cubicBezTo>
                      <a:pt x="1917" y="1009"/>
                      <a:pt x="1900" y="992"/>
                      <a:pt x="1887" y="975"/>
                    </a:cubicBezTo>
                    <a:cubicBezTo>
                      <a:pt x="1857" y="942"/>
                      <a:pt x="1827" y="912"/>
                      <a:pt x="1793" y="881"/>
                    </a:cubicBezTo>
                    <a:cubicBezTo>
                      <a:pt x="1750" y="841"/>
                      <a:pt x="1703" y="801"/>
                      <a:pt x="1656" y="761"/>
                    </a:cubicBezTo>
                    <a:cubicBezTo>
                      <a:pt x="1643" y="748"/>
                      <a:pt x="1626" y="735"/>
                      <a:pt x="1613" y="721"/>
                    </a:cubicBezTo>
                    <a:cubicBezTo>
                      <a:pt x="1556" y="668"/>
                      <a:pt x="1506" y="614"/>
                      <a:pt x="1463" y="554"/>
                    </a:cubicBezTo>
                    <a:cubicBezTo>
                      <a:pt x="1452" y="534"/>
                      <a:pt x="1443" y="517"/>
                      <a:pt x="1435" y="497"/>
                    </a:cubicBezTo>
                    <a:lnTo>
                      <a:pt x="1432" y="477"/>
                    </a:lnTo>
                    <a:lnTo>
                      <a:pt x="1435" y="477"/>
                    </a:lnTo>
                    <a:lnTo>
                      <a:pt x="1455" y="467"/>
                    </a:lnTo>
                    <a:lnTo>
                      <a:pt x="1459" y="467"/>
                    </a:lnTo>
                    <a:cubicBezTo>
                      <a:pt x="1486" y="467"/>
                      <a:pt x="1516" y="470"/>
                      <a:pt x="1543" y="474"/>
                    </a:cubicBezTo>
                    <a:cubicBezTo>
                      <a:pt x="1576" y="477"/>
                      <a:pt x="1613" y="477"/>
                      <a:pt x="1646" y="480"/>
                    </a:cubicBezTo>
                    <a:cubicBezTo>
                      <a:pt x="1719" y="487"/>
                      <a:pt x="1790" y="507"/>
                      <a:pt x="1860" y="514"/>
                    </a:cubicBezTo>
                    <a:cubicBezTo>
                      <a:pt x="1871" y="515"/>
                      <a:pt x="1883" y="515"/>
                      <a:pt x="1894" y="515"/>
                    </a:cubicBezTo>
                    <a:cubicBezTo>
                      <a:pt x="1982" y="515"/>
                      <a:pt x="2068" y="494"/>
                      <a:pt x="2151" y="467"/>
                    </a:cubicBezTo>
                    <a:cubicBezTo>
                      <a:pt x="2185" y="454"/>
                      <a:pt x="2221" y="440"/>
                      <a:pt x="2255" y="423"/>
                    </a:cubicBezTo>
                    <a:cubicBezTo>
                      <a:pt x="2289" y="410"/>
                      <a:pt x="2318" y="387"/>
                      <a:pt x="2349" y="367"/>
                    </a:cubicBezTo>
                    <a:cubicBezTo>
                      <a:pt x="2358" y="360"/>
                      <a:pt x="2366" y="353"/>
                      <a:pt x="2372" y="343"/>
                    </a:cubicBezTo>
                    <a:cubicBezTo>
                      <a:pt x="2398" y="323"/>
                      <a:pt x="2415" y="296"/>
                      <a:pt x="2429" y="263"/>
                    </a:cubicBezTo>
                    <a:cubicBezTo>
                      <a:pt x="2449" y="222"/>
                      <a:pt x="2449" y="179"/>
                      <a:pt x="2446" y="136"/>
                    </a:cubicBezTo>
                    <a:cubicBezTo>
                      <a:pt x="2439" y="79"/>
                      <a:pt x="2392" y="29"/>
                      <a:pt x="2338" y="9"/>
                    </a:cubicBezTo>
                    <a:cubicBezTo>
                      <a:pt x="2322" y="3"/>
                      <a:pt x="2305" y="1"/>
                      <a:pt x="22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6" name="Google Shape;46;p2"/>
              <p:cNvGrpSpPr/>
              <p:nvPr/>
            </p:nvGrpSpPr>
            <p:grpSpPr>
              <a:xfrm>
                <a:off x="8330685" y="3129822"/>
                <a:ext cx="155484" cy="175100"/>
                <a:chOff x="3655550" y="2257032"/>
                <a:chExt cx="192526" cy="161920"/>
              </a:xfrm>
            </p:grpSpPr>
            <p:sp>
              <p:nvSpPr>
                <p:cNvPr id="47" name="Google Shape;47;p2"/>
                <p:cNvSpPr/>
                <p:nvPr/>
              </p:nvSpPr>
              <p:spPr>
                <a:xfrm>
                  <a:off x="3655550" y="2331503"/>
                  <a:ext cx="192526" cy="31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" h="226" extrusionOk="0">
                      <a:moveTo>
                        <a:pt x="967" y="1"/>
                      </a:moveTo>
                      <a:cubicBezTo>
                        <a:pt x="936" y="1"/>
                        <a:pt x="906" y="1"/>
                        <a:pt x="876" y="5"/>
                      </a:cubicBezTo>
                      <a:cubicBezTo>
                        <a:pt x="800" y="8"/>
                        <a:pt x="719" y="15"/>
                        <a:pt x="642" y="18"/>
                      </a:cubicBezTo>
                      <a:cubicBezTo>
                        <a:pt x="458" y="31"/>
                        <a:pt x="274" y="31"/>
                        <a:pt x="93" y="35"/>
                      </a:cubicBezTo>
                      <a:cubicBezTo>
                        <a:pt x="40" y="35"/>
                        <a:pt x="0" y="85"/>
                        <a:pt x="3" y="135"/>
                      </a:cubicBezTo>
                      <a:cubicBezTo>
                        <a:pt x="3" y="186"/>
                        <a:pt x="50" y="226"/>
                        <a:pt x="100" y="226"/>
                      </a:cubicBezTo>
                      <a:cubicBezTo>
                        <a:pt x="311" y="222"/>
                        <a:pt x="519" y="218"/>
                        <a:pt x="726" y="209"/>
                      </a:cubicBezTo>
                      <a:cubicBezTo>
                        <a:pt x="789" y="207"/>
                        <a:pt x="854" y="204"/>
                        <a:pt x="918" y="204"/>
                      </a:cubicBezTo>
                      <a:cubicBezTo>
                        <a:pt x="946" y="204"/>
                        <a:pt x="973" y="204"/>
                        <a:pt x="1000" y="206"/>
                      </a:cubicBezTo>
                      <a:cubicBezTo>
                        <a:pt x="1047" y="206"/>
                        <a:pt x="1093" y="212"/>
                        <a:pt x="1141" y="212"/>
                      </a:cubicBezTo>
                      <a:lnTo>
                        <a:pt x="1204" y="212"/>
                      </a:lnTo>
                      <a:cubicBezTo>
                        <a:pt x="1234" y="212"/>
                        <a:pt x="1268" y="212"/>
                        <a:pt x="1294" y="198"/>
                      </a:cubicBezTo>
                      <a:cubicBezTo>
                        <a:pt x="1311" y="195"/>
                        <a:pt x="1325" y="186"/>
                        <a:pt x="1334" y="175"/>
                      </a:cubicBezTo>
                      <a:cubicBezTo>
                        <a:pt x="1345" y="161"/>
                        <a:pt x="1351" y="149"/>
                        <a:pt x="1354" y="135"/>
                      </a:cubicBezTo>
                      <a:cubicBezTo>
                        <a:pt x="1365" y="98"/>
                        <a:pt x="1348" y="51"/>
                        <a:pt x="1311" y="35"/>
                      </a:cubicBezTo>
                      <a:cubicBezTo>
                        <a:pt x="1294" y="28"/>
                        <a:pt x="1274" y="21"/>
                        <a:pt x="1254" y="18"/>
                      </a:cubicBezTo>
                      <a:cubicBezTo>
                        <a:pt x="1234" y="15"/>
                        <a:pt x="1214" y="15"/>
                        <a:pt x="1190" y="15"/>
                      </a:cubicBezTo>
                      <a:cubicBezTo>
                        <a:pt x="1164" y="11"/>
                        <a:pt x="1137" y="11"/>
                        <a:pt x="1107" y="8"/>
                      </a:cubicBezTo>
                      <a:cubicBezTo>
                        <a:pt x="1070" y="5"/>
                        <a:pt x="1033" y="1"/>
                        <a:pt x="99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48;p2"/>
                <p:cNvSpPr/>
                <p:nvPr/>
              </p:nvSpPr>
              <p:spPr>
                <a:xfrm>
                  <a:off x="3735240" y="2257032"/>
                  <a:ext cx="38223" cy="161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1148" extrusionOk="0">
                      <a:moveTo>
                        <a:pt x="114" y="1"/>
                      </a:moveTo>
                      <a:cubicBezTo>
                        <a:pt x="57" y="1"/>
                        <a:pt x="0" y="55"/>
                        <a:pt x="10" y="118"/>
                      </a:cubicBezTo>
                      <a:cubicBezTo>
                        <a:pt x="17" y="198"/>
                        <a:pt x="23" y="278"/>
                        <a:pt x="27" y="359"/>
                      </a:cubicBezTo>
                      <a:cubicBezTo>
                        <a:pt x="30" y="433"/>
                        <a:pt x="30" y="509"/>
                        <a:pt x="37" y="583"/>
                      </a:cubicBezTo>
                      <a:cubicBezTo>
                        <a:pt x="40" y="657"/>
                        <a:pt x="34" y="726"/>
                        <a:pt x="30" y="800"/>
                      </a:cubicBezTo>
                      <a:cubicBezTo>
                        <a:pt x="27" y="834"/>
                        <a:pt x="23" y="870"/>
                        <a:pt x="23" y="904"/>
                      </a:cubicBezTo>
                      <a:cubicBezTo>
                        <a:pt x="20" y="947"/>
                        <a:pt x="23" y="987"/>
                        <a:pt x="20" y="1031"/>
                      </a:cubicBezTo>
                      <a:cubicBezTo>
                        <a:pt x="20" y="1096"/>
                        <a:pt x="83" y="1148"/>
                        <a:pt x="145" y="1148"/>
                      </a:cubicBezTo>
                      <a:cubicBezTo>
                        <a:pt x="147" y="1148"/>
                        <a:pt x="148" y="1148"/>
                        <a:pt x="150" y="1148"/>
                      </a:cubicBezTo>
                      <a:cubicBezTo>
                        <a:pt x="218" y="1148"/>
                        <a:pt x="271" y="1088"/>
                        <a:pt x="267" y="1021"/>
                      </a:cubicBezTo>
                      <a:cubicBezTo>
                        <a:pt x="267" y="981"/>
                        <a:pt x="261" y="941"/>
                        <a:pt x="261" y="904"/>
                      </a:cubicBezTo>
                      <a:cubicBezTo>
                        <a:pt x="258" y="864"/>
                        <a:pt x="258" y="827"/>
                        <a:pt x="258" y="790"/>
                      </a:cubicBezTo>
                      <a:cubicBezTo>
                        <a:pt x="258" y="754"/>
                        <a:pt x="261" y="720"/>
                        <a:pt x="261" y="686"/>
                      </a:cubicBezTo>
                      <a:cubicBezTo>
                        <a:pt x="261" y="649"/>
                        <a:pt x="258" y="609"/>
                        <a:pt x="255" y="573"/>
                      </a:cubicBezTo>
                      <a:cubicBezTo>
                        <a:pt x="251" y="496"/>
                        <a:pt x="255" y="422"/>
                        <a:pt x="251" y="348"/>
                      </a:cubicBezTo>
                      <a:cubicBezTo>
                        <a:pt x="247" y="268"/>
                        <a:pt x="241" y="188"/>
                        <a:pt x="231" y="104"/>
                      </a:cubicBezTo>
                      <a:cubicBezTo>
                        <a:pt x="227" y="78"/>
                        <a:pt x="218" y="51"/>
                        <a:pt x="194" y="31"/>
                      </a:cubicBezTo>
                      <a:cubicBezTo>
                        <a:pt x="174" y="11"/>
                        <a:pt x="147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9" name="Google Shape;49;p2"/>
              <p:cNvSpPr/>
              <p:nvPr/>
            </p:nvSpPr>
            <p:spPr>
              <a:xfrm>
                <a:off x="6764747" y="254723"/>
                <a:ext cx="106705" cy="83716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46" extrusionOk="0">
                    <a:moveTo>
                      <a:pt x="218" y="1"/>
                    </a:moveTo>
                    <a:cubicBezTo>
                      <a:pt x="98" y="1"/>
                      <a:pt x="0" y="118"/>
                      <a:pt x="7" y="235"/>
                    </a:cubicBezTo>
                    <a:cubicBezTo>
                      <a:pt x="7" y="292"/>
                      <a:pt x="34" y="345"/>
                      <a:pt x="78" y="385"/>
                    </a:cubicBezTo>
                    <a:cubicBezTo>
                      <a:pt x="121" y="429"/>
                      <a:pt x="178" y="446"/>
                      <a:pt x="238" y="446"/>
                    </a:cubicBezTo>
                    <a:cubicBezTo>
                      <a:pt x="358" y="446"/>
                      <a:pt x="452" y="329"/>
                      <a:pt x="448" y="212"/>
                    </a:cubicBezTo>
                    <a:cubicBezTo>
                      <a:pt x="445" y="155"/>
                      <a:pt x="419" y="101"/>
                      <a:pt x="379" y="61"/>
                    </a:cubicBezTo>
                    <a:cubicBezTo>
                      <a:pt x="335" y="18"/>
                      <a:pt x="278" y="1"/>
                      <a:pt x="2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 rot="6438092">
                <a:off x="1390171" y="119727"/>
                <a:ext cx="219338" cy="353726"/>
              </a:xfrm>
              <a:custGeom>
                <a:avLst/>
                <a:gdLst/>
                <a:ahLst/>
                <a:cxnLst/>
                <a:rect l="l" t="t" r="r" b="b"/>
                <a:pathLst>
                  <a:path w="2450" h="3951" extrusionOk="0">
                    <a:moveTo>
                      <a:pt x="1707" y="1170"/>
                    </a:moveTo>
                    <a:lnTo>
                      <a:pt x="1703" y="1179"/>
                    </a:lnTo>
                    <a:lnTo>
                      <a:pt x="1699" y="1179"/>
                    </a:lnTo>
                    <a:lnTo>
                      <a:pt x="1707" y="1170"/>
                    </a:lnTo>
                    <a:close/>
                    <a:moveTo>
                      <a:pt x="2288" y="1"/>
                    </a:moveTo>
                    <a:cubicBezTo>
                      <a:pt x="2254" y="1"/>
                      <a:pt x="2219" y="12"/>
                      <a:pt x="2188" y="32"/>
                    </a:cubicBezTo>
                    <a:cubicBezTo>
                      <a:pt x="2171" y="42"/>
                      <a:pt x="2151" y="55"/>
                      <a:pt x="2131" y="69"/>
                    </a:cubicBezTo>
                    <a:cubicBezTo>
                      <a:pt x="2085" y="96"/>
                      <a:pt x="2031" y="116"/>
                      <a:pt x="1977" y="133"/>
                    </a:cubicBezTo>
                    <a:cubicBezTo>
                      <a:pt x="1951" y="139"/>
                      <a:pt x="1924" y="146"/>
                      <a:pt x="1894" y="149"/>
                    </a:cubicBezTo>
                    <a:cubicBezTo>
                      <a:pt x="1850" y="146"/>
                      <a:pt x="1807" y="142"/>
                      <a:pt x="1764" y="136"/>
                    </a:cubicBezTo>
                    <a:cubicBezTo>
                      <a:pt x="1710" y="129"/>
                      <a:pt x="1656" y="126"/>
                      <a:pt x="1599" y="122"/>
                    </a:cubicBezTo>
                    <a:lnTo>
                      <a:pt x="1526" y="122"/>
                    </a:lnTo>
                    <a:cubicBezTo>
                      <a:pt x="1516" y="119"/>
                      <a:pt x="1503" y="119"/>
                      <a:pt x="1489" y="119"/>
                    </a:cubicBezTo>
                    <a:cubicBezTo>
                      <a:pt x="1472" y="122"/>
                      <a:pt x="1452" y="122"/>
                      <a:pt x="1435" y="122"/>
                    </a:cubicBezTo>
                    <a:cubicBezTo>
                      <a:pt x="1406" y="126"/>
                      <a:pt x="1378" y="133"/>
                      <a:pt x="1349" y="142"/>
                    </a:cubicBezTo>
                    <a:cubicBezTo>
                      <a:pt x="1325" y="149"/>
                      <a:pt x="1302" y="159"/>
                      <a:pt x="1278" y="173"/>
                    </a:cubicBezTo>
                    <a:cubicBezTo>
                      <a:pt x="1255" y="186"/>
                      <a:pt x="1235" y="202"/>
                      <a:pt x="1211" y="219"/>
                    </a:cubicBezTo>
                    <a:cubicBezTo>
                      <a:pt x="1188" y="236"/>
                      <a:pt x="1171" y="259"/>
                      <a:pt x="1154" y="279"/>
                    </a:cubicBezTo>
                    <a:lnTo>
                      <a:pt x="1142" y="296"/>
                    </a:lnTo>
                    <a:cubicBezTo>
                      <a:pt x="1131" y="316"/>
                      <a:pt x="1121" y="336"/>
                      <a:pt x="1111" y="353"/>
                    </a:cubicBezTo>
                    <a:cubicBezTo>
                      <a:pt x="1101" y="380"/>
                      <a:pt x="1094" y="410"/>
                      <a:pt x="1091" y="437"/>
                    </a:cubicBezTo>
                    <a:cubicBezTo>
                      <a:pt x="1085" y="483"/>
                      <a:pt x="1088" y="531"/>
                      <a:pt x="1097" y="577"/>
                    </a:cubicBezTo>
                    <a:cubicBezTo>
                      <a:pt x="1108" y="624"/>
                      <a:pt x="1125" y="671"/>
                      <a:pt x="1151" y="714"/>
                    </a:cubicBezTo>
                    <a:cubicBezTo>
                      <a:pt x="1171" y="748"/>
                      <a:pt x="1191" y="784"/>
                      <a:pt x="1218" y="815"/>
                    </a:cubicBezTo>
                    <a:cubicBezTo>
                      <a:pt x="1251" y="861"/>
                      <a:pt x="1292" y="901"/>
                      <a:pt x="1335" y="942"/>
                    </a:cubicBezTo>
                    <a:cubicBezTo>
                      <a:pt x="1382" y="989"/>
                      <a:pt x="1435" y="1036"/>
                      <a:pt x="1492" y="1076"/>
                    </a:cubicBezTo>
                    <a:cubicBezTo>
                      <a:pt x="1539" y="1113"/>
                      <a:pt x="1593" y="1149"/>
                      <a:pt x="1639" y="1190"/>
                    </a:cubicBezTo>
                    <a:lnTo>
                      <a:pt x="1656" y="1206"/>
                    </a:lnTo>
                    <a:cubicBezTo>
                      <a:pt x="1643" y="1216"/>
                      <a:pt x="1626" y="1223"/>
                      <a:pt x="1606" y="1230"/>
                    </a:cubicBezTo>
                    <a:cubicBezTo>
                      <a:pt x="1566" y="1239"/>
                      <a:pt x="1523" y="1243"/>
                      <a:pt x="1483" y="1246"/>
                    </a:cubicBezTo>
                    <a:cubicBezTo>
                      <a:pt x="1429" y="1246"/>
                      <a:pt x="1382" y="1239"/>
                      <a:pt x="1329" y="1233"/>
                    </a:cubicBezTo>
                    <a:cubicBezTo>
                      <a:pt x="1278" y="1226"/>
                      <a:pt x="1228" y="1219"/>
                      <a:pt x="1174" y="1213"/>
                    </a:cubicBezTo>
                    <a:cubicBezTo>
                      <a:pt x="1125" y="1202"/>
                      <a:pt x="1071" y="1190"/>
                      <a:pt x="1021" y="1190"/>
                    </a:cubicBezTo>
                    <a:cubicBezTo>
                      <a:pt x="1009" y="1188"/>
                      <a:pt x="997" y="1188"/>
                      <a:pt x="985" y="1188"/>
                    </a:cubicBezTo>
                    <a:cubicBezTo>
                      <a:pt x="957" y="1188"/>
                      <a:pt x="929" y="1191"/>
                      <a:pt x="901" y="1193"/>
                    </a:cubicBezTo>
                    <a:lnTo>
                      <a:pt x="881" y="1196"/>
                    </a:lnTo>
                    <a:cubicBezTo>
                      <a:pt x="853" y="1199"/>
                      <a:pt x="820" y="1206"/>
                      <a:pt x="796" y="1216"/>
                    </a:cubicBezTo>
                    <a:cubicBezTo>
                      <a:pt x="753" y="1236"/>
                      <a:pt x="710" y="1263"/>
                      <a:pt x="673" y="1293"/>
                    </a:cubicBezTo>
                    <a:cubicBezTo>
                      <a:pt x="623" y="1337"/>
                      <a:pt x="583" y="1394"/>
                      <a:pt x="560" y="1454"/>
                    </a:cubicBezTo>
                    <a:lnTo>
                      <a:pt x="549" y="1477"/>
                    </a:lnTo>
                    <a:cubicBezTo>
                      <a:pt x="526" y="1544"/>
                      <a:pt x="523" y="1624"/>
                      <a:pt x="532" y="1694"/>
                    </a:cubicBezTo>
                    <a:cubicBezTo>
                      <a:pt x="546" y="1764"/>
                      <a:pt x="569" y="1835"/>
                      <a:pt x="600" y="1902"/>
                    </a:cubicBezTo>
                    <a:cubicBezTo>
                      <a:pt x="626" y="1962"/>
                      <a:pt x="663" y="2019"/>
                      <a:pt x="710" y="2065"/>
                    </a:cubicBezTo>
                    <a:cubicBezTo>
                      <a:pt x="730" y="2089"/>
                      <a:pt x="750" y="2113"/>
                      <a:pt x="773" y="2133"/>
                    </a:cubicBezTo>
                    <a:cubicBezTo>
                      <a:pt x="827" y="2179"/>
                      <a:pt x="881" y="2226"/>
                      <a:pt x="934" y="2269"/>
                    </a:cubicBezTo>
                    <a:cubicBezTo>
                      <a:pt x="1017" y="2333"/>
                      <a:pt x="1101" y="2397"/>
                      <a:pt x="1182" y="2467"/>
                    </a:cubicBezTo>
                    <a:cubicBezTo>
                      <a:pt x="1198" y="2484"/>
                      <a:pt x="1218" y="2504"/>
                      <a:pt x="1235" y="2524"/>
                    </a:cubicBezTo>
                    <a:cubicBezTo>
                      <a:pt x="1198" y="2557"/>
                      <a:pt x="1162" y="2587"/>
                      <a:pt x="1121" y="2618"/>
                    </a:cubicBezTo>
                    <a:cubicBezTo>
                      <a:pt x="1108" y="2624"/>
                      <a:pt x="1094" y="2627"/>
                      <a:pt x="1085" y="2634"/>
                    </a:cubicBezTo>
                    <a:cubicBezTo>
                      <a:pt x="1014" y="2650"/>
                      <a:pt x="947" y="2661"/>
                      <a:pt x="877" y="2667"/>
                    </a:cubicBezTo>
                    <a:cubicBezTo>
                      <a:pt x="827" y="2667"/>
                      <a:pt x="780" y="2661"/>
                      <a:pt x="730" y="2654"/>
                    </a:cubicBezTo>
                    <a:cubicBezTo>
                      <a:pt x="676" y="2647"/>
                      <a:pt x="623" y="2644"/>
                      <a:pt x="566" y="2641"/>
                    </a:cubicBezTo>
                    <a:cubicBezTo>
                      <a:pt x="521" y="2639"/>
                      <a:pt x="476" y="2636"/>
                      <a:pt x="431" y="2636"/>
                    </a:cubicBezTo>
                    <a:cubicBezTo>
                      <a:pt x="413" y="2636"/>
                      <a:pt x="394" y="2637"/>
                      <a:pt x="375" y="2638"/>
                    </a:cubicBezTo>
                    <a:cubicBezTo>
                      <a:pt x="245" y="2650"/>
                      <a:pt x="128" y="2718"/>
                      <a:pt x="64" y="2831"/>
                    </a:cubicBezTo>
                    <a:cubicBezTo>
                      <a:pt x="24" y="2902"/>
                      <a:pt x="1" y="2985"/>
                      <a:pt x="1" y="3065"/>
                    </a:cubicBezTo>
                    <a:cubicBezTo>
                      <a:pt x="1" y="3132"/>
                      <a:pt x="4" y="3196"/>
                      <a:pt x="21" y="3260"/>
                    </a:cubicBezTo>
                    <a:cubicBezTo>
                      <a:pt x="31" y="3293"/>
                      <a:pt x="41" y="3326"/>
                      <a:pt x="54" y="3363"/>
                    </a:cubicBezTo>
                    <a:cubicBezTo>
                      <a:pt x="71" y="3400"/>
                      <a:pt x="91" y="3433"/>
                      <a:pt x="114" y="3467"/>
                    </a:cubicBezTo>
                    <a:cubicBezTo>
                      <a:pt x="151" y="3521"/>
                      <a:pt x="205" y="3567"/>
                      <a:pt x="255" y="3610"/>
                    </a:cubicBezTo>
                    <a:cubicBezTo>
                      <a:pt x="319" y="3664"/>
                      <a:pt x="392" y="3708"/>
                      <a:pt x="462" y="3751"/>
                    </a:cubicBezTo>
                    <a:cubicBezTo>
                      <a:pt x="552" y="3811"/>
                      <a:pt x="646" y="3868"/>
                      <a:pt x="736" y="3928"/>
                    </a:cubicBezTo>
                    <a:cubicBezTo>
                      <a:pt x="760" y="3942"/>
                      <a:pt x="786" y="3950"/>
                      <a:pt x="814" y="3950"/>
                    </a:cubicBezTo>
                    <a:cubicBezTo>
                      <a:pt x="821" y="3950"/>
                      <a:pt x="829" y="3950"/>
                      <a:pt x="836" y="3948"/>
                    </a:cubicBezTo>
                    <a:cubicBezTo>
                      <a:pt x="870" y="3945"/>
                      <a:pt x="901" y="3925"/>
                      <a:pt x="921" y="3895"/>
                    </a:cubicBezTo>
                    <a:cubicBezTo>
                      <a:pt x="961" y="3838"/>
                      <a:pt x="950" y="3748"/>
                      <a:pt x="890" y="3711"/>
                    </a:cubicBezTo>
                    <a:cubicBezTo>
                      <a:pt x="793" y="3651"/>
                      <a:pt x="696" y="3590"/>
                      <a:pt x="603" y="3527"/>
                    </a:cubicBezTo>
                    <a:cubicBezTo>
                      <a:pt x="529" y="3480"/>
                      <a:pt x="459" y="3430"/>
                      <a:pt x="392" y="3377"/>
                    </a:cubicBezTo>
                    <a:cubicBezTo>
                      <a:pt x="365" y="3350"/>
                      <a:pt x="342" y="3323"/>
                      <a:pt x="322" y="3293"/>
                    </a:cubicBezTo>
                    <a:cubicBezTo>
                      <a:pt x="308" y="3266"/>
                      <a:pt x="299" y="3240"/>
                      <a:pt x="288" y="3212"/>
                    </a:cubicBezTo>
                    <a:cubicBezTo>
                      <a:pt x="279" y="3176"/>
                      <a:pt x="271" y="3143"/>
                      <a:pt x="268" y="3109"/>
                    </a:cubicBezTo>
                    <a:cubicBezTo>
                      <a:pt x="268" y="3082"/>
                      <a:pt x="271" y="3052"/>
                      <a:pt x="275" y="3025"/>
                    </a:cubicBezTo>
                    <a:cubicBezTo>
                      <a:pt x="279" y="3012"/>
                      <a:pt x="282" y="2999"/>
                      <a:pt x="288" y="2985"/>
                    </a:cubicBezTo>
                    <a:cubicBezTo>
                      <a:pt x="295" y="2976"/>
                      <a:pt x="302" y="2965"/>
                      <a:pt x="308" y="2955"/>
                    </a:cubicBezTo>
                    <a:lnTo>
                      <a:pt x="328" y="2939"/>
                    </a:lnTo>
                    <a:lnTo>
                      <a:pt x="352" y="2928"/>
                    </a:lnTo>
                    <a:cubicBezTo>
                      <a:pt x="369" y="2925"/>
                      <a:pt x="385" y="2922"/>
                      <a:pt x="402" y="2922"/>
                    </a:cubicBezTo>
                    <a:cubicBezTo>
                      <a:pt x="449" y="2922"/>
                      <a:pt x="495" y="2925"/>
                      <a:pt x="543" y="2931"/>
                    </a:cubicBezTo>
                    <a:cubicBezTo>
                      <a:pt x="596" y="2935"/>
                      <a:pt x="649" y="2942"/>
                      <a:pt x="706" y="2948"/>
                    </a:cubicBezTo>
                    <a:cubicBezTo>
                      <a:pt x="760" y="2959"/>
                      <a:pt x="813" y="2965"/>
                      <a:pt x="870" y="2965"/>
                    </a:cubicBezTo>
                    <a:cubicBezTo>
                      <a:pt x="934" y="2965"/>
                      <a:pt x="1001" y="2955"/>
                      <a:pt x="1068" y="2948"/>
                    </a:cubicBezTo>
                    <a:cubicBezTo>
                      <a:pt x="1094" y="2945"/>
                      <a:pt x="1121" y="2942"/>
                      <a:pt x="1148" y="2935"/>
                    </a:cubicBezTo>
                    <a:cubicBezTo>
                      <a:pt x="1198" y="2925"/>
                      <a:pt x="1245" y="2905"/>
                      <a:pt x="1295" y="2878"/>
                    </a:cubicBezTo>
                    <a:cubicBezTo>
                      <a:pt x="1355" y="2845"/>
                      <a:pt x="1412" y="2805"/>
                      <a:pt x="1466" y="2758"/>
                    </a:cubicBezTo>
                    <a:cubicBezTo>
                      <a:pt x="1492" y="2731"/>
                      <a:pt x="1519" y="2701"/>
                      <a:pt x="1536" y="2671"/>
                    </a:cubicBezTo>
                    <a:cubicBezTo>
                      <a:pt x="1549" y="2650"/>
                      <a:pt x="1559" y="2627"/>
                      <a:pt x="1569" y="2607"/>
                    </a:cubicBezTo>
                    <a:cubicBezTo>
                      <a:pt x="1576" y="2587"/>
                      <a:pt x="1579" y="2564"/>
                      <a:pt x="1583" y="2541"/>
                    </a:cubicBezTo>
                    <a:cubicBezTo>
                      <a:pt x="1586" y="2520"/>
                      <a:pt x="1583" y="2487"/>
                      <a:pt x="1583" y="2474"/>
                    </a:cubicBezTo>
                    <a:cubicBezTo>
                      <a:pt x="1579" y="2450"/>
                      <a:pt x="1573" y="2430"/>
                      <a:pt x="1566" y="2406"/>
                    </a:cubicBezTo>
                    <a:cubicBezTo>
                      <a:pt x="1549" y="2363"/>
                      <a:pt x="1523" y="2323"/>
                      <a:pt x="1495" y="2286"/>
                    </a:cubicBezTo>
                    <a:cubicBezTo>
                      <a:pt x="1452" y="2223"/>
                      <a:pt x="1389" y="2166"/>
                      <a:pt x="1332" y="2113"/>
                    </a:cubicBezTo>
                    <a:cubicBezTo>
                      <a:pt x="1235" y="2022"/>
                      <a:pt x="1125" y="1945"/>
                      <a:pt x="1024" y="1858"/>
                    </a:cubicBezTo>
                    <a:cubicBezTo>
                      <a:pt x="997" y="1828"/>
                      <a:pt x="971" y="1801"/>
                      <a:pt x="947" y="1772"/>
                    </a:cubicBezTo>
                    <a:cubicBezTo>
                      <a:pt x="930" y="1735"/>
                      <a:pt x="914" y="1701"/>
                      <a:pt x="901" y="1664"/>
                    </a:cubicBezTo>
                    <a:cubicBezTo>
                      <a:pt x="897" y="1647"/>
                      <a:pt x="893" y="1631"/>
                      <a:pt x="890" y="1611"/>
                    </a:cubicBezTo>
                    <a:lnTo>
                      <a:pt x="890" y="1591"/>
                    </a:lnTo>
                    <a:lnTo>
                      <a:pt x="897" y="1581"/>
                    </a:lnTo>
                    <a:lnTo>
                      <a:pt x="907" y="1560"/>
                    </a:lnTo>
                    <a:lnTo>
                      <a:pt x="927" y="1547"/>
                    </a:lnTo>
                    <a:cubicBezTo>
                      <a:pt x="937" y="1544"/>
                      <a:pt x="947" y="1544"/>
                      <a:pt x="957" y="1540"/>
                    </a:cubicBezTo>
                    <a:cubicBezTo>
                      <a:pt x="1004" y="1544"/>
                      <a:pt x="1051" y="1547"/>
                      <a:pt x="1097" y="1554"/>
                    </a:cubicBezTo>
                    <a:cubicBezTo>
                      <a:pt x="1148" y="1560"/>
                      <a:pt x="1202" y="1567"/>
                      <a:pt x="1255" y="1574"/>
                    </a:cubicBezTo>
                    <a:cubicBezTo>
                      <a:pt x="1308" y="1581"/>
                      <a:pt x="1362" y="1594"/>
                      <a:pt x="1415" y="1594"/>
                    </a:cubicBezTo>
                    <a:cubicBezTo>
                      <a:pt x="1427" y="1595"/>
                      <a:pt x="1438" y="1595"/>
                      <a:pt x="1450" y="1595"/>
                    </a:cubicBezTo>
                    <a:cubicBezTo>
                      <a:pt x="1506" y="1595"/>
                      <a:pt x="1564" y="1589"/>
                      <a:pt x="1619" y="1577"/>
                    </a:cubicBezTo>
                    <a:cubicBezTo>
                      <a:pt x="1656" y="1571"/>
                      <a:pt x="1690" y="1557"/>
                      <a:pt x="1727" y="1544"/>
                    </a:cubicBezTo>
                    <a:cubicBezTo>
                      <a:pt x="1767" y="1531"/>
                      <a:pt x="1800" y="1511"/>
                      <a:pt x="1837" y="1487"/>
                    </a:cubicBezTo>
                    <a:cubicBezTo>
                      <a:pt x="1857" y="1474"/>
                      <a:pt x="1877" y="1460"/>
                      <a:pt x="1897" y="1443"/>
                    </a:cubicBezTo>
                    <a:cubicBezTo>
                      <a:pt x="1937" y="1410"/>
                      <a:pt x="1967" y="1366"/>
                      <a:pt x="1988" y="1316"/>
                    </a:cubicBezTo>
                    <a:cubicBezTo>
                      <a:pt x="1994" y="1296"/>
                      <a:pt x="1997" y="1263"/>
                      <a:pt x="2000" y="1243"/>
                    </a:cubicBezTo>
                    <a:cubicBezTo>
                      <a:pt x="2004" y="1210"/>
                      <a:pt x="2000" y="1176"/>
                      <a:pt x="1991" y="1145"/>
                    </a:cubicBezTo>
                    <a:cubicBezTo>
                      <a:pt x="1984" y="1122"/>
                      <a:pt x="1980" y="1105"/>
                      <a:pt x="1971" y="1085"/>
                    </a:cubicBezTo>
                    <a:cubicBezTo>
                      <a:pt x="1960" y="1065"/>
                      <a:pt x="1944" y="1045"/>
                      <a:pt x="1931" y="1025"/>
                    </a:cubicBezTo>
                    <a:cubicBezTo>
                      <a:pt x="1917" y="1009"/>
                      <a:pt x="1900" y="992"/>
                      <a:pt x="1887" y="975"/>
                    </a:cubicBezTo>
                    <a:cubicBezTo>
                      <a:pt x="1857" y="942"/>
                      <a:pt x="1827" y="912"/>
                      <a:pt x="1793" y="881"/>
                    </a:cubicBezTo>
                    <a:cubicBezTo>
                      <a:pt x="1750" y="841"/>
                      <a:pt x="1703" y="801"/>
                      <a:pt x="1656" y="761"/>
                    </a:cubicBezTo>
                    <a:cubicBezTo>
                      <a:pt x="1643" y="748"/>
                      <a:pt x="1626" y="735"/>
                      <a:pt x="1613" y="721"/>
                    </a:cubicBezTo>
                    <a:cubicBezTo>
                      <a:pt x="1556" y="668"/>
                      <a:pt x="1506" y="614"/>
                      <a:pt x="1463" y="554"/>
                    </a:cubicBezTo>
                    <a:cubicBezTo>
                      <a:pt x="1452" y="534"/>
                      <a:pt x="1443" y="517"/>
                      <a:pt x="1435" y="497"/>
                    </a:cubicBezTo>
                    <a:lnTo>
                      <a:pt x="1432" y="477"/>
                    </a:lnTo>
                    <a:lnTo>
                      <a:pt x="1435" y="477"/>
                    </a:lnTo>
                    <a:lnTo>
                      <a:pt x="1455" y="467"/>
                    </a:lnTo>
                    <a:lnTo>
                      <a:pt x="1459" y="467"/>
                    </a:lnTo>
                    <a:cubicBezTo>
                      <a:pt x="1486" y="467"/>
                      <a:pt x="1516" y="470"/>
                      <a:pt x="1543" y="474"/>
                    </a:cubicBezTo>
                    <a:cubicBezTo>
                      <a:pt x="1576" y="477"/>
                      <a:pt x="1613" y="477"/>
                      <a:pt x="1646" y="480"/>
                    </a:cubicBezTo>
                    <a:cubicBezTo>
                      <a:pt x="1719" y="487"/>
                      <a:pt x="1790" y="507"/>
                      <a:pt x="1860" y="514"/>
                    </a:cubicBezTo>
                    <a:cubicBezTo>
                      <a:pt x="1871" y="515"/>
                      <a:pt x="1883" y="515"/>
                      <a:pt x="1894" y="515"/>
                    </a:cubicBezTo>
                    <a:cubicBezTo>
                      <a:pt x="1982" y="515"/>
                      <a:pt x="2068" y="494"/>
                      <a:pt x="2151" y="467"/>
                    </a:cubicBezTo>
                    <a:cubicBezTo>
                      <a:pt x="2185" y="454"/>
                      <a:pt x="2221" y="440"/>
                      <a:pt x="2255" y="423"/>
                    </a:cubicBezTo>
                    <a:cubicBezTo>
                      <a:pt x="2289" y="410"/>
                      <a:pt x="2318" y="387"/>
                      <a:pt x="2349" y="367"/>
                    </a:cubicBezTo>
                    <a:cubicBezTo>
                      <a:pt x="2358" y="360"/>
                      <a:pt x="2366" y="353"/>
                      <a:pt x="2372" y="343"/>
                    </a:cubicBezTo>
                    <a:cubicBezTo>
                      <a:pt x="2398" y="323"/>
                      <a:pt x="2415" y="296"/>
                      <a:pt x="2429" y="263"/>
                    </a:cubicBezTo>
                    <a:cubicBezTo>
                      <a:pt x="2449" y="222"/>
                      <a:pt x="2449" y="179"/>
                      <a:pt x="2446" y="136"/>
                    </a:cubicBezTo>
                    <a:cubicBezTo>
                      <a:pt x="2439" y="79"/>
                      <a:pt x="2392" y="29"/>
                      <a:pt x="2338" y="9"/>
                    </a:cubicBezTo>
                    <a:cubicBezTo>
                      <a:pt x="2322" y="3"/>
                      <a:pt x="2305" y="1"/>
                      <a:pt x="22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8834672" y="3644248"/>
                <a:ext cx="106705" cy="83716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46" extrusionOk="0">
                    <a:moveTo>
                      <a:pt x="218" y="1"/>
                    </a:moveTo>
                    <a:cubicBezTo>
                      <a:pt x="98" y="1"/>
                      <a:pt x="0" y="118"/>
                      <a:pt x="7" y="235"/>
                    </a:cubicBezTo>
                    <a:cubicBezTo>
                      <a:pt x="7" y="292"/>
                      <a:pt x="34" y="345"/>
                      <a:pt x="78" y="385"/>
                    </a:cubicBezTo>
                    <a:cubicBezTo>
                      <a:pt x="121" y="429"/>
                      <a:pt x="178" y="446"/>
                      <a:pt x="238" y="446"/>
                    </a:cubicBezTo>
                    <a:cubicBezTo>
                      <a:pt x="358" y="446"/>
                      <a:pt x="452" y="329"/>
                      <a:pt x="448" y="212"/>
                    </a:cubicBezTo>
                    <a:cubicBezTo>
                      <a:pt x="445" y="155"/>
                      <a:pt x="419" y="101"/>
                      <a:pt x="379" y="61"/>
                    </a:cubicBezTo>
                    <a:cubicBezTo>
                      <a:pt x="335" y="18"/>
                      <a:pt x="278" y="1"/>
                      <a:pt x="2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8778361" y="4605715"/>
                <a:ext cx="219336" cy="353723"/>
              </a:xfrm>
              <a:custGeom>
                <a:avLst/>
                <a:gdLst/>
                <a:ahLst/>
                <a:cxnLst/>
                <a:rect l="l" t="t" r="r" b="b"/>
                <a:pathLst>
                  <a:path w="2450" h="3951" extrusionOk="0">
                    <a:moveTo>
                      <a:pt x="1707" y="1170"/>
                    </a:moveTo>
                    <a:lnTo>
                      <a:pt x="1703" y="1179"/>
                    </a:lnTo>
                    <a:lnTo>
                      <a:pt x="1699" y="1179"/>
                    </a:lnTo>
                    <a:lnTo>
                      <a:pt x="1707" y="1170"/>
                    </a:lnTo>
                    <a:close/>
                    <a:moveTo>
                      <a:pt x="2288" y="1"/>
                    </a:moveTo>
                    <a:cubicBezTo>
                      <a:pt x="2254" y="1"/>
                      <a:pt x="2219" y="12"/>
                      <a:pt x="2188" y="32"/>
                    </a:cubicBezTo>
                    <a:cubicBezTo>
                      <a:pt x="2171" y="42"/>
                      <a:pt x="2151" y="55"/>
                      <a:pt x="2131" y="69"/>
                    </a:cubicBezTo>
                    <a:cubicBezTo>
                      <a:pt x="2085" y="96"/>
                      <a:pt x="2031" y="116"/>
                      <a:pt x="1977" y="133"/>
                    </a:cubicBezTo>
                    <a:cubicBezTo>
                      <a:pt x="1951" y="139"/>
                      <a:pt x="1924" y="146"/>
                      <a:pt x="1894" y="149"/>
                    </a:cubicBezTo>
                    <a:cubicBezTo>
                      <a:pt x="1850" y="146"/>
                      <a:pt x="1807" y="142"/>
                      <a:pt x="1764" y="136"/>
                    </a:cubicBezTo>
                    <a:cubicBezTo>
                      <a:pt x="1710" y="129"/>
                      <a:pt x="1656" y="126"/>
                      <a:pt x="1599" y="122"/>
                    </a:cubicBezTo>
                    <a:lnTo>
                      <a:pt x="1526" y="122"/>
                    </a:lnTo>
                    <a:cubicBezTo>
                      <a:pt x="1516" y="119"/>
                      <a:pt x="1503" y="119"/>
                      <a:pt x="1489" y="119"/>
                    </a:cubicBezTo>
                    <a:cubicBezTo>
                      <a:pt x="1472" y="122"/>
                      <a:pt x="1452" y="122"/>
                      <a:pt x="1435" y="122"/>
                    </a:cubicBezTo>
                    <a:cubicBezTo>
                      <a:pt x="1406" y="126"/>
                      <a:pt x="1378" y="133"/>
                      <a:pt x="1349" y="142"/>
                    </a:cubicBezTo>
                    <a:cubicBezTo>
                      <a:pt x="1325" y="149"/>
                      <a:pt x="1302" y="159"/>
                      <a:pt x="1278" y="173"/>
                    </a:cubicBezTo>
                    <a:cubicBezTo>
                      <a:pt x="1255" y="186"/>
                      <a:pt x="1235" y="202"/>
                      <a:pt x="1211" y="219"/>
                    </a:cubicBezTo>
                    <a:cubicBezTo>
                      <a:pt x="1188" y="236"/>
                      <a:pt x="1171" y="259"/>
                      <a:pt x="1154" y="279"/>
                    </a:cubicBezTo>
                    <a:lnTo>
                      <a:pt x="1142" y="296"/>
                    </a:lnTo>
                    <a:cubicBezTo>
                      <a:pt x="1131" y="316"/>
                      <a:pt x="1121" y="336"/>
                      <a:pt x="1111" y="353"/>
                    </a:cubicBezTo>
                    <a:cubicBezTo>
                      <a:pt x="1101" y="380"/>
                      <a:pt x="1094" y="410"/>
                      <a:pt x="1091" y="437"/>
                    </a:cubicBezTo>
                    <a:cubicBezTo>
                      <a:pt x="1085" y="483"/>
                      <a:pt x="1088" y="531"/>
                      <a:pt x="1097" y="577"/>
                    </a:cubicBezTo>
                    <a:cubicBezTo>
                      <a:pt x="1108" y="624"/>
                      <a:pt x="1125" y="671"/>
                      <a:pt x="1151" y="714"/>
                    </a:cubicBezTo>
                    <a:cubicBezTo>
                      <a:pt x="1171" y="748"/>
                      <a:pt x="1191" y="784"/>
                      <a:pt x="1218" y="815"/>
                    </a:cubicBezTo>
                    <a:cubicBezTo>
                      <a:pt x="1251" y="861"/>
                      <a:pt x="1292" y="901"/>
                      <a:pt x="1335" y="942"/>
                    </a:cubicBezTo>
                    <a:cubicBezTo>
                      <a:pt x="1382" y="989"/>
                      <a:pt x="1435" y="1036"/>
                      <a:pt x="1492" y="1076"/>
                    </a:cubicBezTo>
                    <a:cubicBezTo>
                      <a:pt x="1539" y="1113"/>
                      <a:pt x="1593" y="1149"/>
                      <a:pt x="1639" y="1190"/>
                    </a:cubicBezTo>
                    <a:lnTo>
                      <a:pt x="1656" y="1206"/>
                    </a:lnTo>
                    <a:cubicBezTo>
                      <a:pt x="1643" y="1216"/>
                      <a:pt x="1626" y="1223"/>
                      <a:pt x="1606" y="1230"/>
                    </a:cubicBezTo>
                    <a:cubicBezTo>
                      <a:pt x="1566" y="1239"/>
                      <a:pt x="1523" y="1243"/>
                      <a:pt x="1483" y="1246"/>
                    </a:cubicBezTo>
                    <a:cubicBezTo>
                      <a:pt x="1429" y="1246"/>
                      <a:pt x="1382" y="1239"/>
                      <a:pt x="1329" y="1233"/>
                    </a:cubicBezTo>
                    <a:cubicBezTo>
                      <a:pt x="1278" y="1226"/>
                      <a:pt x="1228" y="1219"/>
                      <a:pt x="1174" y="1213"/>
                    </a:cubicBezTo>
                    <a:cubicBezTo>
                      <a:pt x="1125" y="1202"/>
                      <a:pt x="1071" y="1190"/>
                      <a:pt x="1021" y="1190"/>
                    </a:cubicBezTo>
                    <a:cubicBezTo>
                      <a:pt x="1009" y="1188"/>
                      <a:pt x="997" y="1188"/>
                      <a:pt x="985" y="1188"/>
                    </a:cubicBezTo>
                    <a:cubicBezTo>
                      <a:pt x="957" y="1188"/>
                      <a:pt x="929" y="1191"/>
                      <a:pt x="901" y="1193"/>
                    </a:cubicBezTo>
                    <a:lnTo>
                      <a:pt x="881" y="1196"/>
                    </a:lnTo>
                    <a:cubicBezTo>
                      <a:pt x="853" y="1199"/>
                      <a:pt x="820" y="1206"/>
                      <a:pt x="796" y="1216"/>
                    </a:cubicBezTo>
                    <a:cubicBezTo>
                      <a:pt x="753" y="1236"/>
                      <a:pt x="710" y="1263"/>
                      <a:pt x="673" y="1293"/>
                    </a:cubicBezTo>
                    <a:cubicBezTo>
                      <a:pt x="623" y="1337"/>
                      <a:pt x="583" y="1394"/>
                      <a:pt x="560" y="1454"/>
                    </a:cubicBezTo>
                    <a:lnTo>
                      <a:pt x="549" y="1477"/>
                    </a:lnTo>
                    <a:cubicBezTo>
                      <a:pt x="526" y="1544"/>
                      <a:pt x="523" y="1624"/>
                      <a:pt x="532" y="1694"/>
                    </a:cubicBezTo>
                    <a:cubicBezTo>
                      <a:pt x="546" y="1764"/>
                      <a:pt x="569" y="1835"/>
                      <a:pt x="600" y="1902"/>
                    </a:cubicBezTo>
                    <a:cubicBezTo>
                      <a:pt x="626" y="1962"/>
                      <a:pt x="663" y="2019"/>
                      <a:pt x="710" y="2065"/>
                    </a:cubicBezTo>
                    <a:cubicBezTo>
                      <a:pt x="730" y="2089"/>
                      <a:pt x="750" y="2113"/>
                      <a:pt x="773" y="2133"/>
                    </a:cubicBezTo>
                    <a:cubicBezTo>
                      <a:pt x="827" y="2179"/>
                      <a:pt x="881" y="2226"/>
                      <a:pt x="934" y="2269"/>
                    </a:cubicBezTo>
                    <a:cubicBezTo>
                      <a:pt x="1017" y="2333"/>
                      <a:pt x="1101" y="2397"/>
                      <a:pt x="1182" y="2467"/>
                    </a:cubicBezTo>
                    <a:cubicBezTo>
                      <a:pt x="1198" y="2484"/>
                      <a:pt x="1218" y="2504"/>
                      <a:pt x="1235" y="2524"/>
                    </a:cubicBezTo>
                    <a:cubicBezTo>
                      <a:pt x="1198" y="2557"/>
                      <a:pt x="1162" y="2587"/>
                      <a:pt x="1121" y="2618"/>
                    </a:cubicBezTo>
                    <a:cubicBezTo>
                      <a:pt x="1108" y="2624"/>
                      <a:pt x="1094" y="2627"/>
                      <a:pt x="1085" y="2634"/>
                    </a:cubicBezTo>
                    <a:cubicBezTo>
                      <a:pt x="1014" y="2650"/>
                      <a:pt x="947" y="2661"/>
                      <a:pt x="877" y="2667"/>
                    </a:cubicBezTo>
                    <a:cubicBezTo>
                      <a:pt x="827" y="2667"/>
                      <a:pt x="780" y="2661"/>
                      <a:pt x="730" y="2654"/>
                    </a:cubicBezTo>
                    <a:cubicBezTo>
                      <a:pt x="676" y="2647"/>
                      <a:pt x="623" y="2644"/>
                      <a:pt x="566" y="2641"/>
                    </a:cubicBezTo>
                    <a:cubicBezTo>
                      <a:pt x="521" y="2639"/>
                      <a:pt x="476" y="2636"/>
                      <a:pt x="431" y="2636"/>
                    </a:cubicBezTo>
                    <a:cubicBezTo>
                      <a:pt x="413" y="2636"/>
                      <a:pt x="394" y="2637"/>
                      <a:pt x="375" y="2638"/>
                    </a:cubicBezTo>
                    <a:cubicBezTo>
                      <a:pt x="245" y="2650"/>
                      <a:pt x="128" y="2718"/>
                      <a:pt x="64" y="2831"/>
                    </a:cubicBezTo>
                    <a:cubicBezTo>
                      <a:pt x="24" y="2902"/>
                      <a:pt x="1" y="2985"/>
                      <a:pt x="1" y="3065"/>
                    </a:cubicBezTo>
                    <a:cubicBezTo>
                      <a:pt x="1" y="3132"/>
                      <a:pt x="4" y="3196"/>
                      <a:pt x="21" y="3260"/>
                    </a:cubicBezTo>
                    <a:cubicBezTo>
                      <a:pt x="31" y="3293"/>
                      <a:pt x="41" y="3326"/>
                      <a:pt x="54" y="3363"/>
                    </a:cubicBezTo>
                    <a:cubicBezTo>
                      <a:pt x="71" y="3400"/>
                      <a:pt x="91" y="3433"/>
                      <a:pt x="114" y="3467"/>
                    </a:cubicBezTo>
                    <a:cubicBezTo>
                      <a:pt x="151" y="3521"/>
                      <a:pt x="205" y="3567"/>
                      <a:pt x="255" y="3610"/>
                    </a:cubicBezTo>
                    <a:cubicBezTo>
                      <a:pt x="319" y="3664"/>
                      <a:pt x="392" y="3708"/>
                      <a:pt x="462" y="3751"/>
                    </a:cubicBezTo>
                    <a:cubicBezTo>
                      <a:pt x="552" y="3811"/>
                      <a:pt x="646" y="3868"/>
                      <a:pt x="736" y="3928"/>
                    </a:cubicBezTo>
                    <a:cubicBezTo>
                      <a:pt x="760" y="3942"/>
                      <a:pt x="786" y="3950"/>
                      <a:pt x="814" y="3950"/>
                    </a:cubicBezTo>
                    <a:cubicBezTo>
                      <a:pt x="821" y="3950"/>
                      <a:pt x="829" y="3950"/>
                      <a:pt x="836" y="3948"/>
                    </a:cubicBezTo>
                    <a:cubicBezTo>
                      <a:pt x="870" y="3945"/>
                      <a:pt x="901" y="3925"/>
                      <a:pt x="921" y="3895"/>
                    </a:cubicBezTo>
                    <a:cubicBezTo>
                      <a:pt x="961" y="3838"/>
                      <a:pt x="950" y="3748"/>
                      <a:pt x="890" y="3711"/>
                    </a:cubicBezTo>
                    <a:cubicBezTo>
                      <a:pt x="793" y="3651"/>
                      <a:pt x="696" y="3590"/>
                      <a:pt x="603" y="3527"/>
                    </a:cubicBezTo>
                    <a:cubicBezTo>
                      <a:pt x="529" y="3480"/>
                      <a:pt x="459" y="3430"/>
                      <a:pt x="392" y="3377"/>
                    </a:cubicBezTo>
                    <a:cubicBezTo>
                      <a:pt x="365" y="3350"/>
                      <a:pt x="342" y="3323"/>
                      <a:pt x="322" y="3293"/>
                    </a:cubicBezTo>
                    <a:cubicBezTo>
                      <a:pt x="308" y="3266"/>
                      <a:pt x="299" y="3240"/>
                      <a:pt x="288" y="3212"/>
                    </a:cubicBezTo>
                    <a:cubicBezTo>
                      <a:pt x="279" y="3176"/>
                      <a:pt x="271" y="3143"/>
                      <a:pt x="268" y="3109"/>
                    </a:cubicBezTo>
                    <a:cubicBezTo>
                      <a:pt x="268" y="3082"/>
                      <a:pt x="271" y="3052"/>
                      <a:pt x="275" y="3025"/>
                    </a:cubicBezTo>
                    <a:cubicBezTo>
                      <a:pt x="279" y="3012"/>
                      <a:pt x="282" y="2999"/>
                      <a:pt x="288" y="2985"/>
                    </a:cubicBezTo>
                    <a:cubicBezTo>
                      <a:pt x="295" y="2976"/>
                      <a:pt x="302" y="2965"/>
                      <a:pt x="308" y="2955"/>
                    </a:cubicBezTo>
                    <a:lnTo>
                      <a:pt x="328" y="2939"/>
                    </a:lnTo>
                    <a:lnTo>
                      <a:pt x="352" y="2928"/>
                    </a:lnTo>
                    <a:cubicBezTo>
                      <a:pt x="369" y="2925"/>
                      <a:pt x="385" y="2922"/>
                      <a:pt x="402" y="2922"/>
                    </a:cubicBezTo>
                    <a:cubicBezTo>
                      <a:pt x="449" y="2922"/>
                      <a:pt x="495" y="2925"/>
                      <a:pt x="543" y="2931"/>
                    </a:cubicBezTo>
                    <a:cubicBezTo>
                      <a:pt x="596" y="2935"/>
                      <a:pt x="649" y="2942"/>
                      <a:pt x="706" y="2948"/>
                    </a:cubicBezTo>
                    <a:cubicBezTo>
                      <a:pt x="760" y="2959"/>
                      <a:pt x="813" y="2965"/>
                      <a:pt x="870" y="2965"/>
                    </a:cubicBezTo>
                    <a:cubicBezTo>
                      <a:pt x="934" y="2965"/>
                      <a:pt x="1001" y="2955"/>
                      <a:pt x="1068" y="2948"/>
                    </a:cubicBezTo>
                    <a:cubicBezTo>
                      <a:pt x="1094" y="2945"/>
                      <a:pt x="1121" y="2942"/>
                      <a:pt x="1148" y="2935"/>
                    </a:cubicBezTo>
                    <a:cubicBezTo>
                      <a:pt x="1198" y="2925"/>
                      <a:pt x="1245" y="2905"/>
                      <a:pt x="1295" y="2878"/>
                    </a:cubicBezTo>
                    <a:cubicBezTo>
                      <a:pt x="1355" y="2845"/>
                      <a:pt x="1412" y="2805"/>
                      <a:pt x="1466" y="2758"/>
                    </a:cubicBezTo>
                    <a:cubicBezTo>
                      <a:pt x="1492" y="2731"/>
                      <a:pt x="1519" y="2701"/>
                      <a:pt x="1536" y="2671"/>
                    </a:cubicBezTo>
                    <a:cubicBezTo>
                      <a:pt x="1549" y="2650"/>
                      <a:pt x="1559" y="2627"/>
                      <a:pt x="1569" y="2607"/>
                    </a:cubicBezTo>
                    <a:cubicBezTo>
                      <a:pt x="1576" y="2587"/>
                      <a:pt x="1579" y="2564"/>
                      <a:pt x="1583" y="2541"/>
                    </a:cubicBezTo>
                    <a:cubicBezTo>
                      <a:pt x="1586" y="2520"/>
                      <a:pt x="1583" y="2487"/>
                      <a:pt x="1583" y="2474"/>
                    </a:cubicBezTo>
                    <a:cubicBezTo>
                      <a:pt x="1579" y="2450"/>
                      <a:pt x="1573" y="2430"/>
                      <a:pt x="1566" y="2406"/>
                    </a:cubicBezTo>
                    <a:cubicBezTo>
                      <a:pt x="1549" y="2363"/>
                      <a:pt x="1523" y="2323"/>
                      <a:pt x="1495" y="2286"/>
                    </a:cubicBezTo>
                    <a:cubicBezTo>
                      <a:pt x="1452" y="2223"/>
                      <a:pt x="1389" y="2166"/>
                      <a:pt x="1332" y="2113"/>
                    </a:cubicBezTo>
                    <a:cubicBezTo>
                      <a:pt x="1235" y="2022"/>
                      <a:pt x="1125" y="1945"/>
                      <a:pt x="1024" y="1858"/>
                    </a:cubicBezTo>
                    <a:cubicBezTo>
                      <a:pt x="997" y="1828"/>
                      <a:pt x="971" y="1801"/>
                      <a:pt x="947" y="1772"/>
                    </a:cubicBezTo>
                    <a:cubicBezTo>
                      <a:pt x="930" y="1735"/>
                      <a:pt x="914" y="1701"/>
                      <a:pt x="901" y="1664"/>
                    </a:cubicBezTo>
                    <a:cubicBezTo>
                      <a:pt x="897" y="1647"/>
                      <a:pt x="893" y="1631"/>
                      <a:pt x="890" y="1611"/>
                    </a:cubicBezTo>
                    <a:lnTo>
                      <a:pt x="890" y="1591"/>
                    </a:lnTo>
                    <a:lnTo>
                      <a:pt x="897" y="1581"/>
                    </a:lnTo>
                    <a:lnTo>
                      <a:pt x="907" y="1560"/>
                    </a:lnTo>
                    <a:lnTo>
                      <a:pt x="927" y="1547"/>
                    </a:lnTo>
                    <a:cubicBezTo>
                      <a:pt x="937" y="1544"/>
                      <a:pt x="947" y="1544"/>
                      <a:pt x="957" y="1540"/>
                    </a:cubicBezTo>
                    <a:cubicBezTo>
                      <a:pt x="1004" y="1544"/>
                      <a:pt x="1051" y="1547"/>
                      <a:pt x="1097" y="1554"/>
                    </a:cubicBezTo>
                    <a:cubicBezTo>
                      <a:pt x="1148" y="1560"/>
                      <a:pt x="1202" y="1567"/>
                      <a:pt x="1255" y="1574"/>
                    </a:cubicBezTo>
                    <a:cubicBezTo>
                      <a:pt x="1308" y="1581"/>
                      <a:pt x="1362" y="1594"/>
                      <a:pt x="1415" y="1594"/>
                    </a:cubicBezTo>
                    <a:cubicBezTo>
                      <a:pt x="1427" y="1595"/>
                      <a:pt x="1438" y="1595"/>
                      <a:pt x="1450" y="1595"/>
                    </a:cubicBezTo>
                    <a:cubicBezTo>
                      <a:pt x="1506" y="1595"/>
                      <a:pt x="1564" y="1589"/>
                      <a:pt x="1619" y="1577"/>
                    </a:cubicBezTo>
                    <a:cubicBezTo>
                      <a:pt x="1656" y="1571"/>
                      <a:pt x="1690" y="1557"/>
                      <a:pt x="1727" y="1544"/>
                    </a:cubicBezTo>
                    <a:cubicBezTo>
                      <a:pt x="1767" y="1531"/>
                      <a:pt x="1800" y="1511"/>
                      <a:pt x="1837" y="1487"/>
                    </a:cubicBezTo>
                    <a:cubicBezTo>
                      <a:pt x="1857" y="1474"/>
                      <a:pt x="1877" y="1460"/>
                      <a:pt x="1897" y="1443"/>
                    </a:cubicBezTo>
                    <a:cubicBezTo>
                      <a:pt x="1937" y="1410"/>
                      <a:pt x="1967" y="1366"/>
                      <a:pt x="1988" y="1316"/>
                    </a:cubicBezTo>
                    <a:cubicBezTo>
                      <a:pt x="1994" y="1296"/>
                      <a:pt x="1997" y="1263"/>
                      <a:pt x="2000" y="1243"/>
                    </a:cubicBezTo>
                    <a:cubicBezTo>
                      <a:pt x="2004" y="1210"/>
                      <a:pt x="2000" y="1176"/>
                      <a:pt x="1991" y="1145"/>
                    </a:cubicBezTo>
                    <a:cubicBezTo>
                      <a:pt x="1984" y="1122"/>
                      <a:pt x="1980" y="1105"/>
                      <a:pt x="1971" y="1085"/>
                    </a:cubicBezTo>
                    <a:cubicBezTo>
                      <a:pt x="1960" y="1065"/>
                      <a:pt x="1944" y="1045"/>
                      <a:pt x="1931" y="1025"/>
                    </a:cubicBezTo>
                    <a:cubicBezTo>
                      <a:pt x="1917" y="1009"/>
                      <a:pt x="1900" y="992"/>
                      <a:pt x="1887" y="975"/>
                    </a:cubicBezTo>
                    <a:cubicBezTo>
                      <a:pt x="1857" y="942"/>
                      <a:pt x="1827" y="912"/>
                      <a:pt x="1793" y="881"/>
                    </a:cubicBezTo>
                    <a:cubicBezTo>
                      <a:pt x="1750" y="841"/>
                      <a:pt x="1703" y="801"/>
                      <a:pt x="1656" y="761"/>
                    </a:cubicBezTo>
                    <a:cubicBezTo>
                      <a:pt x="1643" y="748"/>
                      <a:pt x="1626" y="735"/>
                      <a:pt x="1613" y="721"/>
                    </a:cubicBezTo>
                    <a:cubicBezTo>
                      <a:pt x="1556" y="668"/>
                      <a:pt x="1506" y="614"/>
                      <a:pt x="1463" y="554"/>
                    </a:cubicBezTo>
                    <a:cubicBezTo>
                      <a:pt x="1452" y="534"/>
                      <a:pt x="1443" y="517"/>
                      <a:pt x="1435" y="497"/>
                    </a:cubicBezTo>
                    <a:lnTo>
                      <a:pt x="1432" y="477"/>
                    </a:lnTo>
                    <a:lnTo>
                      <a:pt x="1435" y="477"/>
                    </a:lnTo>
                    <a:lnTo>
                      <a:pt x="1455" y="467"/>
                    </a:lnTo>
                    <a:lnTo>
                      <a:pt x="1459" y="467"/>
                    </a:lnTo>
                    <a:cubicBezTo>
                      <a:pt x="1486" y="467"/>
                      <a:pt x="1516" y="470"/>
                      <a:pt x="1543" y="474"/>
                    </a:cubicBezTo>
                    <a:cubicBezTo>
                      <a:pt x="1576" y="477"/>
                      <a:pt x="1613" y="477"/>
                      <a:pt x="1646" y="480"/>
                    </a:cubicBezTo>
                    <a:cubicBezTo>
                      <a:pt x="1719" y="487"/>
                      <a:pt x="1790" y="507"/>
                      <a:pt x="1860" y="514"/>
                    </a:cubicBezTo>
                    <a:cubicBezTo>
                      <a:pt x="1871" y="515"/>
                      <a:pt x="1883" y="515"/>
                      <a:pt x="1894" y="515"/>
                    </a:cubicBezTo>
                    <a:cubicBezTo>
                      <a:pt x="1982" y="515"/>
                      <a:pt x="2068" y="494"/>
                      <a:pt x="2151" y="467"/>
                    </a:cubicBezTo>
                    <a:cubicBezTo>
                      <a:pt x="2185" y="454"/>
                      <a:pt x="2221" y="440"/>
                      <a:pt x="2255" y="423"/>
                    </a:cubicBezTo>
                    <a:cubicBezTo>
                      <a:pt x="2289" y="410"/>
                      <a:pt x="2318" y="387"/>
                      <a:pt x="2349" y="367"/>
                    </a:cubicBezTo>
                    <a:cubicBezTo>
                      <a:pt x="2358" y="360"/>
                      <a:pt x="2366" y="353"/>
                      <a:pt x="2372" y="343"/>
                    </a:cubicBezTo>
                    <a:cubicBezTo>
                      <a:pt x="2398" y="323"/>
                      <a:pt x="2415" y="296"/>
                      <a:pt x="2429" y="263"/>
                    </a:cubicBezTo>
                    <a:cubicBezTo>
                      <a:pt x="2449" y="222"/>
                      <a:pt x="2449" y="179"/>
                      <a:pt x="2446" y="136"/>
                    </a:cubicBezTo>
                    <a:cubicBezTo>
                      <a:pt x="2439" y="79"/>
                      <a:pt x="2392" y="29"/>
                      <a:pt x="2338" y="9"/>
                    </a:cubicBezTo>
                    <a:cubicBezTo>
                      <a:pt x="2322" y="3"/>
                      <a:pt x="2305" y="1"/>
                      <a:pt x="22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 rot="2700000">
                <a:off x="8113138" y="648899"/>
                <a:ext cx="339524" cy="175102"/>
              </a:xfrm>
              <a:custGeom>
                <a:avLst/>
                <a:gdLst/>
                <a:ahLst/>
                <a:cxnLst/>
                <a:rect l="l" t="t" r="r" b="b"/>
                <a:pathLst>
                  <a:path w="3763" h="1328" extrusionOk="0">
                    <a:moveTo>
                      <a:pt x="3592" y="1032"/>
                    </a:moveTo>
                    <a:cubicBezTo>
                      <a:pt x="3597" y="1039"/>
                      <a:pt x="3603" y="1046"/>
                      <a:pt x="3608" y="1053"/>
                    </a:cubicBezTo>
                    <a:cubicBezTo>
                      <a:pt x="3604" y="1047"/>
                      <a:pt x="3598" y="1039"/>
                      <a:pt x="3592" y="1032"/>
                    </a:cubicBezTo>
                    <a:close/>
                    <a:moveTo>
                      <a:pt x="729" y="0"/>
                    </a:moveTo>
                    <a:cubicBezTo>
                      <a:pt x="695" y="0"/>
                      <a:pt x="663" y="3"/>
                      <a:pt x="629" y="10"/>
                    </a:cubicBezTo>
                    <a:cubicBezTo>
                      <a:pt x="575" y="24"/>
                      <a:pt x="525" y="50"/>
                      <a:pt x="482" y="84"/>
                    </a:cubicBezTo>
                    <a:cubicBezTo>
                      <a:pt x="458" y="101"/>
                      <a:pt x="442" y="117"/>
                      <a:pt x="425" y="138"/>
                    </a:cubicBezTo>
                    <a:cubicBezTo>
                      <a:pt x="398" y="167"/>
                      <a:pt x="374" y="204"/>
                      <a:pt x="354" y="238"/>
                    </a:cubicBezTo>
                    <a:cubicBezTo>
                      <a:pt x="328" y="291"/>
                      <a:pt x="301" y="348"/>
                      <a:pt x="277" y="405"/>
                    </a:cubicBezTo>
                    <a:cubicBezTo>
                      <a:pt x="251" y="462"/>
                      <a:pt x="228" y="519"/>
                      <a:pt x="201" y="576"/>
                    </a:cubicBezTo>
                    <a:cubicBezTo>
                      <a:pt x="167" y="652"/>
                      <a:pt x="134" y="732"/>
                      <a:pt x="101" y="809"/>
                    </a:cubicBezTo>
                    <a:cubicBezTo>
                      <a:pt x="67" y="893"/>
                      <a:pt x="36" y="980"/>
                      <a:pt x="10" y="1064"/>
                    </a:cubicBezTo>
                    <a:cubicBezTo>
                      <a:pt x="0" y="1093"/>
                      <a:pt x="10" y="1130"/>
                      <a:pt x="27" y="1158"/>
                    </a:cubicBezTo>
                    <a:cubicBezTo>
                      <a:pt x="44" y="1184"/>
                      <a:pt x="73" y="1204"/>
                      <a:pt x="104" y="1214"/>
                    </a:cubicBezTo>
                    <a:cubicBezTo>
                      <a:pt x="113" y="1216"/>
                      <a:pt x="121" y="1217"/>
                      <a:pt x="130" y="1217"/>
                    </a:cubicBezTo>
                    <a:cubicBezTo>
                      <a:pt x="154" y="1217"/>
                      <a:pt x="178" y="1210"/>
                      <a:pt x="197" y="1198"/>
                    </a:cubicBezTo>
                    <a:cubicBezTo>
                      <a:pt x="228" y="1178"/>
                      <a:pt x="241" y="1150"/>
                      <a:pt x="254" y="1118"/>
                    </a:cubicBezTo>
                    <a:cubicBezTo>
                      <a:pt x="271" y="1061"/>
                      <a:pt x="291" y="1004"/>
                      <a:pt x="311" y="947"/>
                    </a:cubicBezTo>
                    <a:cubicBezTo>
                      <a:pt x="354" y="843"/>
                      <a:pt x="402" y="740"/>
                      <a:pt x="448" y="636"/>
                    </a:cubicBezTo>
                    <a:cubicBezTo>
                      <a:pt x="468" y="592"/>
                      <a:pt x="488" y="545"/>
                      <a:pt x="508" y="502"/>
                    </a:cubicBezTo>
                    <a:cubicBezTo>
                      <a:pt x="535" y="451"/>
                      <a:pt x="558" y="398"/>
                      <a:pt x="589" y="351"/>
                    </a:cubicBezTo>
                    <a:cubicBezTo>
                      <a:pt x="598" y="338"/>
                      <a:pt x="609" y="331"/>
                      <a:pt x="615" y="321"/>
                    </a:cubicBezTo>
                    <a:cubicBezTo>
                      <a:pt x="635" y="308"/>
                      <a:pt x="652" y="298"/>
                      <a:pt x="669" y="288"/>
                    </a:cubicBezTo>
                    <a:lnTo>
                      <a:pt x="692" y="281"/>
                    </a:lnTo>
                    <a:cubicBezTo>
                      <a:pt x="703" y="281"/>
                      <a:pt x="709" y="278"/>
                      <a:pt x="719" y="278"/>
                    </a:cubicBezTo>
                    <a:lnTo>
                      <a:pt x="736" y="281"/>
                    </a:lnTo>
                    <a:lnTo>
                      <a:pt x="746" y="288"/>
                    </a:lnTo>
                    <a:cubicBezTo>
                      <a:pt x="749" y="298"/>
                      <a:pt x="756" y="304"/>
                      <a:pt x="763" y="315"/>
                    </a:cubicBezTo>
                    <a:cubicBezTo>
                      <a:pt x="779" y="358"/>
                      <a:pt x="793" y="405"/>
                      <a:pt x="806" y="451"/>
                    </a:cubicBezTo>
                    <a:cubicBezTo>
                      <a:pt x="823" y="505"/>
                      <a:pt x="836" y="559"/>
                      <a:pt x="846" y="612"/>
                    </a:cubicBezTo>
                    <a:cubicBezTo>
                      <a:pt x="856" y="666"/>
                      <a:pt x="866" y="716"/>
                      <a:pt x="876" y="766"/>
                    </a:cubicBezTo>
                    <a:cubicBezTo>
                      <a:pt x="879" y="789"/>
                      <a:pt x="887" y="809"/>
                      <a:pt x="893" y="833"/>
                    </a:cubicBezTo>
                    <a:cubicBezTo>
                      <a:pt x="903" y="863"/>
                      <a:pt x="916" y="893"/>
                      <a:pt x="930" y="920"/>
                    </a:cubicBezTo>
                    <a:cubicBezTo>
                      <a:pt x="956" y="977"/>
                      <a:pt x="993" y="1030"/>
                      <a:pt x="1040" y="1073"/>
                    </a:cubicBezTo>
                    <a:cubicBezTo>
                      <a:pt x="1070" y="1101"/>
                      <a:pt x="1104" y="1121"/>
                      <a:pt x="1137" y="1141"/>
                    </a:cubicBezTo>
                    <a:cubicBezTo>
                      <a:pt x="1180" y="1161"/>
                      <a:pt x="1224" y="1181"/>
                      <a:pt x="1271" y="1187"/>
                    </a:cubicBezTo>
                    <a:cubicBezTo>
                      <a:pt x="1290" y="1191"/>
                      <a:pt x="1310" y="1194"/>
                      <a:pt x="1330" y="1194"/>
                    </a:cubicBezTo>
                    <a:cubicBezTo>
                      <a:pt x="1391" y="1194"/>
                      <a:pt x="1452" y="1173"/>
                      <a:pt x="1495" y="1127"/>
                    </a:cubicBezTo>
                    <a:cubicBezTo>
                      <a:pt x="1525" y="1101"/>
                      <a:pt x="1549" y="1067"/>
                      <a:pt x="1569" y="1030"/>
                    </a:cubicBezTo>
                    <a:cubicBezTo>
                      <a:pt x="1598" y="984"/>
                      <a:pt x="1619" y="930"/>
                      <a:pt x="1635" y="877"/>
                    </a:cubicBezTo>
                    <a:cubicBezTo>
                      <a:pt x="1669" y="789"/>
                      <a:pt x="1692" y="703"/>
                      <a:pt x="1722" y="616"/>
                    </a:cubicBezTo>
                    <a:cubicBezTo>
                      <a:pt x="1749" y="542"/>
                      <a:pt x="1782" y="471"/>
                      <a:pt x="1826" y="405"/>
                    </a:cubicBezTo>
                    <a:cubicBezTo>
                      <a:pt x="1839" y="385"/>
                      <a:pt x="1853" y="368"/>
                      <a:pt x="1870" y="351"/>
                    </a:cubicBezTo>
                    <a:cubicBezTo>
                      <a:pt x="1879" y="345"/>
                      <a:pt x="1893" y="338"/>
                      <a:pt x="1903" y="331"/>
                    </a:cubicBezTo>
                    <a:cubicBezTo>
                      <a:pt x="1913" y="328"/>
                      <a:pt x="1923" y="325"/>
                      <a:pt x="1933" y="321"/>
                    </a:cubicBezTo>
                    <a:lnTo>
                      <a:pt x="1940" y="321"/>
                    </a:lnTo>
                    <a:lnTo>
                      <a:pt x="1947" y="325"/>
                    </a:lnTo>
                    <a:lnTo>
                      <a:pt x="1950" y="325"/>
                    </a:lnTo>
                    <a:cubicBezTo>
                      <a:pt x="1960" y="351"/>
                      <a:pt x="1963" y="378"/>
                      <a:pt x="1970" y="405"/>
                    </a:cubicBezTo>
                    <a:cubicBezTo>
                      <a:pt x="1977" y="435"/>
                      <a:pt x="1980" y="462"/>
                      <a:pt x="1987" y="491"/>
                    </a:cubicBezTo>
                    <a:cubicBezTo>
                      <a:pt x="2000" y="545"/>
                      <a:pt x="2013" y="599"/>
                      <a:pt x="2027" y="649"/>
                    </a:cubicBezTo>
                    <a:cubicBezTo>
                      <a:pt x="2043" y="706"/>
                      <a:pt x="2067" y="756"/>
                      <a:pt x="2083" y="813"/>
                    </a:cubicBezTo>
                    <a:cubicBezTo>
                      <a:pt x="2107" y="873"/>
                      <a:pt x="2134" y="937"/>
                      <a:pt x="2168" y="993"/>
                    </a:cubicBezTo>
                    <a:cubicBezTo>
                      <a:pt x="2188" y="1024"/>
                      <a:pt x="2211" y="1053"/>
                      <a:pt x="2234" y="1077"/>
                    </a:cubicBezTo>
                    <a:cubicBezTo>
                      <a:pt x="2261" y="1107"/>
                      <a:pt x="2291" y="1127"/>
                      <a:pt x="2321" y="1150"/>
                    </a:cubicBezTo>
                    <a:cubicBezTo>
                      <a:pt x="2368" y="1184"/>
                      <a:pt x="2424" y="1201"/>
                      <a:pt x="2481" y="1204"/>
                    </a:cubicBezTo>
                    <a:cubicBezTo>
                      <a:pt x="2486" y="1205"/>
                      <a:pt x="2490" y="1205"/>
                      <a:pt x="2494" y="1205"/>
                    </a:cubicBezTo>
                    <a:cubicBezTo>
                      <a:pt x="2539" y="1205"/>
                      <a:pt x="2576" y="1189"/>
                      <a:pt x="2615" y="1167"/>
                    </a:cubicBezTo>
                    <a:cubicBezTo>
                      <a:pt x="2632" y="1158"/>
                      <a:pt x="2656" y="1134"/>
                      <a:pt x="2669" y="1118"/>
                    </a:cubicBezTo>
                    <a:cubicBezTo>
                      <a:pt x="2685" y="1093"/>
                      <a:pt x="2699" y="1070"/>
                      <a:pt x="2713" y="1044"/>
                    </a:cubicBezTo>
                    <a:cubicBezTo>
                      <a:pt x="2745" y="977"/>
                      <a:pt x="2770" y="906"/>
                      <a:pt x="2793" y="833"/>
                    </a:cubicBezTo>
                    <a:cubicBezTo>
                      <a:pt x="2810" y="776"/>
                      <a:pt x="2830" y="723"/>
                      <a:pt x="2850" y="666"/>
                    </a:cubicBezTo>
                    <a:lnTo>
                      <a:pt x="2853" y="652"/>
                    </a:lnTo>
                    <a:cubicBezTo>
                      <a:pt x="2876" y="592"/>
                      <a:pt x="2903" y="536"/>
                      <a:pt x="2937" y="482"/>
                    </a:cubicBezTo>
                    <a:cubicBezTo>
                      <a:pt x="2950" y="468"/>
                      <a:pt x="2960" y="451"/>
                      <a:pt x="2977" y="439"/>
                    </a:cubicBezTo>
                    <a:lnTo>
                      <a:pt x="2990" y="428"/>
                    </a:lnTo>
                    <a:lnTo>
                      <a:pt x="2994" y="435"/>
                    </a:lnTo>
                    <a:cubicBezTo>
                      <a:pt x="3026" y="516"/>
                      <a:pt x="3040" y="599"/>
                      <a:pt x="3063" y="679"/>
                    </a:cubicBezTo>
                    <a:cubicBezTo>
                      <a:pt x="3074" y="723"/>
                      <a:pt x="3083" y="763"/>
                      <a:pt x="3097" y="806"/>
                    </a:cubicBezTo>
                    <a:cubicBezTo>
                      <a:pt x="3114" y="857"/>
                      <a:pt x="3140" y="903"/>
                      <a:pt x="3164" y="950"/>
                    </a:cubicBezTo>
                    <a:cubicBezTo>
                      <a:pt x="3187" y="1000"/>
                      <a:pt x="3214" y="1047"/>
                      <a:pt x="3244" y="1090"/>
                    </a:cubicBezTo>
                    <a:cubicBezTo>
                      <a:pt x="3264" y="1121"/>
                      <a:pt x="3287" y="1150"/>
                      <a:pt x="3311" y="1178"/>
                    </a:cubicBezTo>
                    <a:cubicBezTo>
                      <a:pt x="3327" y="1194"/>
                      <a:pt x="3341" y="1214"/>
                      <a:pt x="3355" y="1228"/>
                    </a:cubicBezTo>
                    <a:cubicBezTo>
                      <a:pt x="3404" y="1271"/>
                      <a:pt x="3461" y="1305"/>
                      <a:pt x="3528" y="1318"/>
                    </a:cubicBezTo>
                    <a:cubicBezTo>
                      <a:pt x="3555" y="1321"/>
                      <a:pt x="3585" y="1325"/>
                      <a:pt x="3616" y="1328"/>
                    </a:cubicBezTo>
                    <a:cubicBezTo>
                      <a:pt x="3639" y="1328"/>
                      <a:pt x="3662" y="1325"/>
                      <a:pt x="3685" y="1321"/>
                    </a:cubicBezTo>
                    <a:cubicBezTo>
                      <a:pt x="3702" y="1314"/>
                      <a:pt x="3719" y="1305"/>
                      <a:pt x="3729" y="1291"/>
                    </a:cubicBezTo>
                    <a:cubicBezTo>
                      <a:pt x="3742" y="1278"/>
                      <a:pt x="3753" y="1261"/>
                      <a:pt x="3756" y="1244"/>
                    </a:cubicBezTo>
                    <a:cubicBezTo>
                      <a:pt x="3762" y="1207"/>
                      <a:pt x="3753" y="1167"/>
                      <a:pt x="3726" y="1144"/>
                    </a:cubicBezTo>
                    <a:cubicBezTo>
                      <a:pt x="3699" y="1121"/>
                      <a:pt x="3669" y="1104"/>
                      <a:pt x="3639" y="1087"/>
                    </a:cubicBezTo>
                    <a:cubicBezTo>
                      <a:pt x="3619" y="1067"/>
                      <a:pt x="3602" y="1047"/>
                      <a:pt x="3585" y="1024"/>
                    </a:cubicBezTo>
                    <a:lnTo>
                      <a:pt x="3585" y="1024"/>
                    </a:lnTo>
                    <a:cubicBezTo>
                      <a:pt x="3587" y="1026"/>
                      <a:pt x="3589" y="1029"/>
                      <a:pt x="3592" y="1032"/>
                    </a:cubicBezTo>
                    <a:lnTo>
                      <a:pt x="3592" y="1032"/>
                    </a:lnTo>
                    <a:cubicBezTo>
                      <a:pt x="3558" y="988"/>
                      <a:pt x="3527" y="939"/>
                      <a:pt x="3495" y="890"/>
                    </a:cubicBezTo>
                    <a:cubicBezTo>
                      <a:pt x="3461" y="837"/>
                      <a:pt x="3432" y="783"/>
                      <a:pt x="3404" y="729"/>
                    </a:cubicBezTo>
                    <a:cubicBezTo>
                      <a:pt x="3388" y="686"/>
                      <a:pt x="3375" y="646"/>
                      <a:pt x="3361" y="605"/>
                    </a:cubicBezTo>
                    <a:cubicBezTo>
                      <a:pt x="3344" y="556"/>
                      <a:pt x="3327" y="505"/>
                      <a:pt x="3311" y="455"/>
                    </a:cubicBezTo>
                    <a:cubicBezTo>
                      <a:pt x="3291" y="398"/>
                      <a:pt x="3271" y="345"/>
                      <a:pt x="3244" y="291"/>
                    </a:cubicBezTo>
                    <a:cubicBezTo>
                      <a:pt x="3214" y="235"/>
                      <a:pt x="3171" y="187"/>
                      <a:pt x="3114" y="158"/>
                    </a:cubicBezTo>
                    <a:cubicBezTo>
                      <a:pt x="3076" y="137"/>
                      <a:pt x="3035" y="128"/>
                      <a:pt x="2993" y="128"/>
                    </a:cubicBezTo>
                    <a:cubicBezTo>
                      <a:pt x="2953" y="128"/>
                      <a:pt x="2914" y="136"/>
                      <a:pt x="2876" y="150"/>
                    </a:cubicBezTo>
                    <a:cubicBezTo>
                      <a:pt x="2856" y="158"/>
                      <a:pt x="2833" y="170"/>
                      <a:pt x="2813" y="181"/>
                    </a:cubicBezTo>
                    <a:cubicBezTo>
                      <a:pt x="2786" y="195"/>
                      <a:pt x="2762" y="218"/>
                      <a:pt x="2739" y="238"/>
                    </a:cubicBezTo>
                    <a:cubicBezTo>
                      <a:pt x="2716" y="258"/>
                      <a:pt x="2696" y="281"/>
                      <a:pt x="2676" y="304"/>
                    </a:cubicBezTo>
                    <a:cubicBezTo>
                      <a:pt x="2636" y="358"/>
                      <a:pt x="2602" y="418"/>
                      <a:pt x="2575" y="479"/>
                    </a:cubicBezTo>
                    <a:cubicBezTo>
                      <a:pt x="2545" y="542"/>
                      <a:pt x="2525" y="609"/>
                      <a:pt x="2505" y="676"/>
                    </a:cubicBezTo>
                    <a:cubicBezTo>
                      <a:pt x="2485" y="736"/>
                      <a:pt x="2472" y="792"/>
                      <a:pt x="2455" y="853"/>
                    </a:cubicBezTo>
                    <a:lnTo>
                      <a:pt x="2452" y="857"/>
                    </a:lnTo>
                    <a:lnTo>
                      <a:pt x="2448" y="849"/>
                    </a:lnTo>
                    <a:cubicBezTo>
                      <a:pt x="2421" y="817"/>
                      <a:pt x="2404" y="780"/>
                      <a:pt x="2384" y="743"/>
                    </a:cubicBezTo>
                    <a:cubicBezTo>
                      <a:pt x="2364" y="696"/>
                      <a:pt x="2344" y="652"/>
                      <a:pt x="2328" y="605"/>
                    </a:cubicBezTo>
                    <a:cubicBezTo>
                      <a:pt x="2308" y="552"/>
                      <a:pt x="2291" y="496"/>
                      <a:pt x="2274" y="439"/>
                    </a:cubicBezTo>
                    <a:cubicBezTo>
                      <a:pt x="2257" y="385"/>
                      <a:pt x="2244" y="331"/>
                      <a:pt x="2231" y="278"/>
                    </a:cubicBezTo>
                    <a:cubicBezTo>
                      <a:pt x="2214" y="218"/>
                      <a:pt x="2180" y="161"/>
                      <a:pt x="2134" y="117"/>
                    </a:cubicBezTo>
                    <a:cubicBezTo>
                      <a:pt x="2079" y="67"/>
                      <a:pt x="2004" y="44"/>
                      <a:pt x="1929" y="44"/>
                    </a:cubicBezTo>
                    <a:cubicBezTo>
                      <a:pt x="1900" y="44"/>
                      <a:pt x="1871" y="47"/>
                      <a:pt x="1842" y="54"/>
                    </a:cubicBezTo>
                    <a:cubicBezTo>
                      <a:pt x="1672" y="94"/>
                      <a:pt x="1558" y="241"/>
                      <a:pt x="1492" y="395"/>
                    </a:cubicBezTo>
                    <a:cubicBezTo>
                      <a:pt x="1461" y="462"/>
                      <a:pt x="1438" y="528"/>
                      <a:pt x="1418" y="596"/>
                    </a:cubicBezTo>
                    <a:cubicBezTo>
                      <a:pt x="1401" y="652"/>
                      <a:pt x="1385" y="706"/>
                      <a:pt x="1371" y="763"/>
                    </a:cubicBezTo>
                    <a:cubicBezTo>
                      <a:pt x="1361" y="792"/>
                      <a:pt x="1351" y="826"/>
                      <a:pt x="1341" y="857"/>
                    </a:cubicBezTo>
                    <a:cubicBezTo>
                      <a:pt x="1334" y="873"/>
                      <a:pt x="1328" y="886"/>
                      <a:pt x="1321" y="900"/>
                    </a:cubicBezTo>
                    <a:lnTo>
                      <a:pt x="1308" y="893"/>
                    </a:lnTo>
                    <a:cubicBezTo>
                      <a:pt x="1291" y="880"/>
                      <a:pt x="1277" y="866"/>
                      <a:pt x="1261" y="853"/>
                    </a:cubicBezTo>
                    <a:cubicBezTo>
                      <a:pt x="1251" y="837"/>
                      <a:pt x="1240" y="817"/>
                      <a:pt x="1234" y="800"/>
                    </a:cubicBezTo>
                    <a:cubicBezTo>
                      <a:pt x="1214" y="756"/>
                      <a:pt x="1200" y="712"/>
                      <a:pt x="1191" y="666"/>
                    </a:cubicBezTo>
                    <a:cubicBezTo>
                      <a:pt x="1174" y="602"/>
                      <a:pt x="1164" y="542"/>
                      <a:pt x="1147" y="479"/>
                    </a:cubicBezTo>
                    <a:cubicBezTo>
                      <a:pt x="1117" y="365"/>
                      <a:pt x="1074" y="251"/>
                      <a:pt x="1013" y="150"/>
                    </a:cubicBezTo>
                    <a:cubicBezTo>
                      <a:pt x="970" y="84"/>
                      <a:pt x="907" y="37"/>
                      <a:pt x="830" y="14"/>
                    </a:cubicBezTo>
                    <a:cubicBezTo>
                      <a:pt x="796" y="3"/>
                      <a:pt x="763" y="0"/>
                      <a:pt x="7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4" name="Google Shape;54;p2"/>
          <p:cNvSpPr txBox="1">
            <a:spLocks noGrp="1"/>
          </p:cNvSpPr>
          <p:nvPr>
            <p:ph type="ctrTitle"/>
          </p:nvPr>
        </p:nvSpPr>
        <p:spPr>
          <a:xfrm>
            <a:off x="1938350" y="1312750"/>
            <a:ext cx="5267400" cy="209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solidFill>
                  <a:srgbClr val="524A8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5" name="Google Shape;55;p2"/>
          <p:cNvSpPr txBox="1">
            <a:spLocks noGrp="1"/>
          </p:cNvSpPr>
          <p:nvPr>
            <p:ph type="subTitle" idx="1"/>
          </p:nvPr>
        </p:nvSpPr>
        <p:spPr>
          <a:xfrm>
            <a:off x="1938300" y="3571000"/>
            <a:ext cx="5267400" cy="4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524A8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">
    <p:bg>
      <p:bgPr>
        <a:solidFill>
          <a:srgbClr val="CEF3EA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type="obj">
  <p:cSld name="OPENING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2867538" y="2065963"/>
            <a:ext cx="3408900" cy="7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Joti One"/>
              <a:buNone/>
              <a:defRPr sz="4800" i="0">
                <a:solidFill>
                  <a:srgbClr val="F9CB9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053675" y="2784463"/>
            <a:ext cx="30141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597622" y="296259"/>
            <a:ext cx="5948856" cy="4694195"/>
            <a:chOff x="2256903" y="816487"/>
            <a:chExt cx="4630180" cy="3653639"/>
          </a:xfrm>
        </p:grpSpPr>
        <p:sp>
          <p:nvSpPr>
            <p:cNvPr id="12" name="Google Shape;12;p2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34672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 TITLE &amp; TEXT">
  <p:cSld name="  TITLE &amp;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902400" y="1079600"/>
            <a:ext cx="7353900" cy="3628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1739850" y="80992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5965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1">
  <p:cSld name="TITLE &amp; TEXT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37700" y="1815411"/>
            <a:ext cx="2868600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i="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2897400" y="2868788"/>
            <a:ext cx="3349200" cy="45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9pPr>
          </a:lstStyle>
          <a:p>
            <a:endParaRPr/>
          </a:p>
        </p:txBody>
      </p:sp>
      <p:grpSp>
        <p:nvGrpSpPr>
          <p:cNvPr id="20" name="Google Shape;20;p4"/>
          <p:cNvGrpSpPr/>
          <p:nvPr/>
        </p:nvGrpSpPr>
        <p:grpSpPr>
          <a:xfrm rot="10800000" flipH="1">
            <a:off x="2326312" y="871270"/>
            <a:ext cx="4491275" cy="3544029"/>
            <a:chOff x="2256903" y="816487"/>
            <a:chExt cx="4630180" cy="3653639"/>
          </a:xfrm>
        </p:grpSpPr>
        <p:sp>
          <p:nvSpPr>
            <p:cNvPr id="21" name="Google Shape;21;p4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63777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">
  <p:cSld name="HEADLINE DESIGN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2887051" y="1332225"/>
            <a:ext cx="3369900" cy="22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4800"/>
              <a:buNone/>
              <a:defRPr sz="4800" i="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ubTitle" idx="1"/>
          </p:nvPr>
        </p:nvSpPr>
        <p:spPr>
          <a:xfrm>
            <a:off x="2480101" y="3622951"/>
            <a:ext cx="41838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grpSp>
        <p:nvGrpSpPr>
          <p:cNvPr id="42" name="Google Shape;42;p7"/>
          <p:cNvGrpSpPr/>
          <p:nvPr/>
        </p:nvGrpSpPr>
        <p:grpSpPr>
          <a:xfrm rot="10800000">
            <a:off x="2326312" y="871270"/>
            <a:ext cx="4491275" cy="3544029"/>
            <a:chOff x="2256903" y="816487"/>
            <a:chExt cx="4630180" cy="3653639"/>
          </a:xfrm>
        </p:grpSpPr>
        <p:sp>
          <p:nvSpPr>
            <p:cNvPr id="43" name="Google Shape;43;p7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7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70210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2">
  <p:cSld name="TITLE &amp; 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914400" y="1213375"/>
            <a:ext cx="2916600" cy="1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None/>
              <a:defRPr sz="3300" i="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ubTitle" idx="1"/>
          </p:nvPr>
        </p:nvSpPr>
        <p:spPr>
          <a:xfrm>
            <a:off x="914400" y="2579800"/>
            <a:ext cx="6015600" cy="194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8"/>
          <p:cNvSpPr/>
          <p:nvPr/>
        </p:nvSpPr>
        <p:spPr>
          <a:xfrm flipH="1">
            <a:off x="365938" y="481772"/>
            <a:ext cx="1999760" cy="1577995"/>
          </a:xfrm>
          <a:custGeom>
            <a:avLst/>
            <a:gdLst/>
            <a:ahLst/>
            <a:cxnLst/>
            <a:rect l="l" t="t" r="r" b="b"/>
            <a:pathLst>
              <a:path w="90191" h="71169" extrusionOk="0">
                <a:moveTo>
                  <a:pt x="51262" y="4765"/>
                </a:moveTo>
                <a:cubicBezTo>
                  <a:pt x="51543" y="4765"/>
                  <a:pt x="51822" y="4770"/>
                  <a:pt x="52107" y="4781"/>
                </a:cubicBezTo>
                <a:cubicBezTo>
                  <a:pt x="53975" y="4833"/>
                  <a:pt x="54987" y="5361"/>
                  <a:pt x="55432" y="6154"/>
                </a:cubicBezTo>
                <a:cubicBezTo>
                  <a:pt x="51794" y="7210"/>
                  <a:pt x="48217" y="9267"/>
                  <a:pt x="46121" y="10663"/>
                </a:cubicBezTo>
                <a:cubicBezTo>
                  <a:pt x="46025" y="10731"/>
                  <a:pt x="45925" y="10799"/>
                  <a:pt x="45825" y="10863"/>
                </a:cubicBezTo>
                <a:cubicBezTo>
                  <a:pt x="45553" y="10363"/>
                  <a:pt x="45052" y="9947"/>
                  <a:pt x="44389" y="9719"/>
                </a:cubicBezTo>
                <a:cubicBezTo>
                  <a:pt x="46153" y="8262"/>
                  <a:pt x="44493" y="6181"/>
                  <a:pt x="42360" y="6181"/>
                </a:cubicBezTo>
                <a:cubicBezTo>
                  <a:pt x="42252" y="6181"/>
                  <a:pt x="42140" y="6190"/>
                  <a:pt x="42032" y="6198"/>
                </a:cubicBezTo>
                <a:cubicBezTo>
                  <a:pt x="44973" y="5302"/>
                  <a:pt x="48058" y="4765"/>
                  <a:pt x="51262" y="4765"/>
                </a:cubicBezTo>
                <a:close/>
                <a:moveTo>
                  <a:pt x="53559" y="12371"/>
                </a:moveTo>
                <a:lnTo>
                  <a:pt x="53559" y="12371"/>
                </a:lnTo>
                <a:cubicBezTo>
                  <a:pt x="53323" y="12716"/>
                  <a:pt x="53087" y="13044"/>
                  <a:pt x="52859" y="13348"/>
                </a:cubicBezTo>
                <a:cubicBezTo>
                  <a:pt x="52583" y="13296"/>
                  <a:pt x="52315" y="13252"/>
                  <a:pt x="52038" y="13216"/>
                </a:cubicBezTo>
                <a:cubicBezTo>
                  <a:pt x="52551" y="12916"/>
                  <a:pt x="53059" y="12632"/>
                  <a:pt x="53559" y="12371"/>
                </a:cubicBezTo>
                <a:close/>
                <a:moveTo>
                  <a:pt x="60457" y="10499"/>
                </a:moveTo>
                <a:cubicBezTo>
                  <a:pt x="60693" y="10607"/>
                  <a:pt x="60869" y="10772"/>
                  <a:pt x="60978" y="10999"/>
                </a:cubicBezTo>
                <a:cubicBezTo>
                  <a:pt x="61593" y="12308"/>
                  <a:pt x="60645" y="13856"/>
                  <a:pt x="59453" y="15213"/>
                </a:cubicBezTo>
                <a:cubicBezTo>
                  <a:pt x="58601" y="15592"/>
                  <a:pt x="57772" y="16017"/>
                  <a:pt x="56965" y="16465"/>
                </a:cubicBezTo>
                <a:cubicBezTo>
                  <a:pt x="57004" y="16417"/>
                  <a:pt x="57044" y="16369"/>
                  <a:pt x="57080" y="16325"/>
                </a:cubicBezTo>
                <a:cubicBezTo>
                  <a:pt x="58365" y="14737"/>
                  <a:pt x="59685" y="12648"/>
                  <a:pt x="60457" y="10499"/>
                </a:cubicBezTo>
                <a:close/>
                <a:moveTo>
                  <a:pt x="48430" y="17945"/>
                </a:moveTo>
                <a:lnTo>
                  <a:pt x="48430" y="17945"/>
                </a:lnTo>
                <a:cubicBezTo>
                  <a:pt x="47685" y="18670"/>
                  <a:pt x="46889" y="19346"/>
                  <a:pt x="46041" y="19985"/>
                </a:cubicBezTo>
                <a:cubicBezTo>
                  <a:pt x="45949" y="19542"/>
                  <a:pt x="45721" y="19121"/>
                  <a:pt x="45397" y="18766"/>
                </a:cubicBezTo>
                <a:cubicBezTo>
                  <a:pt x="46389" y="18382"/>
                  <a:pt x="47405" y="18098"/>
                  <a:pt x="48430" y="17945"/>
                </a:cubicBezTo>
                <a:close/>
                <a:moveTo>
                  <a:pt x="14204" y="18897"/>
                </a:moveTo>
                <a:lnTo>
                  <a:pt x="14204" y="18897"/>
                </a:lnTo>
                <a:cubicBezTo>
                  <a:pt x="11908" y="21130"/>
                  <a:pt x="9710" y="23439"/>
                  <a:pt x="7582" y="25787"/>
                </a:cubicBezTo>
                <a:cubicBezTo>
                  <a:pt x="8911" y="23163"/>
                  <a:pt x="11455" y="20874"/>
                  <a:pt x="14204" y="18897"/>
                </a:cubicBezTo>
                <a:close/>
                <a:moveTo>
                  <a:pt x="35198" y="24947"/>
                </a:moveTo>
                <a:cubicBezTo>
                  <a:pt x="35198" y="25015"/>
                  <a:pt x="35202" y="25084"/>
                  <a:pt x="35206" y="25152"/>
                </a:cubicBezTo>
                <a:cubicBezTo>
                  <a:pt x="34670" y="25728"/>
                  <a:pt x="34138" y="26304"/>
                  <a:pt x="33606" y="26880"/>
                </a:cubicBezTo>
                <a:cubicBezTo>
                  <a:pt x="32177" y="27564"/>
                  <a:pt x="30768" y="28253"/>
                  <a:pt x="29412" y="28960"/>
                </a:cubicBezTo>
                <a:cubicBezTo>
                  <a:pt x="31313" y="27600"/>
                  <a:pt x="33257" y="26275"/>
                  <a:pt x="35198" y="24947"/>
                </a:cubicBezTo>
                <a:close/>
                <a:moveTo>
                  <a:pt x="82050" y="30753"/>
                </a:moveTo>
                <a:cubicBezTo>
                  <a:pt x="83182" y="32002"/>
                  <a:pt x="81618" y="35483"/>
                  <a:pt x="80535" y="37715"/>
                </a:cubicBezTo>
                <a:cubicBezTo>
                  <a:pt x="80363" y="37691"/>
                  <a:pt x="80191" y="37683"/>
                  <a:pt x="80015" y="37679"/>
                </a:cubicBezTo>
                <a:cubicBezTo>
                  <a:pt x="80631" y="36171"/>
                  <a:pt x="81051" y="34635"/>
                  <a:pt x="81103" y="33122"/>
                </a:cubicBezTo>
                <a:cubicBezTo>
                  <a:pt x="81243" y="32969"/>
                  <a:pt x="81383" y="32829"/>
                  <a:pt x="81519" y="32677"/>
                </a:cubicBezTo>
                <a:cubicBezTo>
                  <a:pt x="81984" y="32162"/>
                  <a:pt x="82100" y="31625"/>
                  <a:pt x="81995" y="31133"/>
                </a:cubicBezTo>
                <a:cubicBezTo>
                  <a:pt x="82113" y="30996"/>
                  <a:pt x="82150" y="30866"/>
                  <a:pt x="82050" y="30753"/>
                </a:cubicBezTo>
                <a:close/>
                <a:moveTo>
                  <a:pt x="24039" y="37231"/>
                </a:moveTo>
                <a:lnTo>
                  <a:pt x="24039" y="37231"/>
                </a:lnTo>
                <a:cubicBezTo>
                  <a:pt x="21838" y="39604"/>
                  <a:pt x="19629" y="41972"/>
                  <a:pt x="17396" y="44321"/>
                </a:cubicBezTo>
                <a:cubicBezTo>
                  <a:pt x="17372" y="44333"/>
                  <a:pt x="17353" y="44341"/>
                  <a:pt x="17329" y="44353"/>
                </a:cubicBezTo>
                <a:lnTo>
                  <a:pt x="17329" y="44353"/>
                </a:lnTo>
                <a:cubicBezTo>
                  <a:pt x="18181" y="43385"/>
                  <a:pt x="19001" y="42448"/>
                  <a:pt x="19730" y="41552"/>
                </a:cubicBezTo>
                <a:cubicBezTo>
                  <a:pt x="20634" y="40444"/>
                  <a:pt x="21462" y="39287"/>
                  <a:pt x="22262" y="38116"/>
                </a:cubicBezTo>
                <a:cubicBezTo>
                  <a:pt x="22866" y="37823"/>
                  <a:pt x="23459" y="37527"/>
                  <a:pt x="24039" y="37231"/>
                </a:cubicBezTo>
                <a:close/>
                <a:moveTo>
                  <a:pt x="47909" y="45757"/>
                </a:moveTo>
                <a:lnTo>
                  <a:pt x="47909" y="45757"/>
                </a:lnTo>
                <a:cubicBezTo>
                  <a:pt x="47757" y="46286"/>
                  <a:pt x="47613" y="46818"/>
                  <a:pt x="47486" y="47350"/>
                </a:cubicBezTo>
                <a:cubicBezTo>
                  <a:pt x="45705" y="49346"/>
                  <a:pt x="43813" y="51271"/>
                  <a:pt x="41816" y="53144"/>
                </a:cubicBezTo>
                <a:cubicBezTo>
                  <a:pt x="41844" y="52991"/>
                  <a:pt x="41868" y="52843"/>
                  <a:pt x="41896" y="52695"/>
                </a:cubicBezTo>
                <a:cubicBezTo>
                  <a:pt x="41988" y="52195"/>
                  <a:pt x="42108" y="51703"/>
                  <a:pt x="42228" y="51207"/>
                </a:cubicBezTo>
                <a:cubicBezTo>
                  <a:pt x="42801" y="50491"/>
                  <a:pt x="43377" y="49778"/>
                  <a:pt x="43961" y="49067"/>
                </a:cubicBezTo>
                <a:cubicBezTo>
                  <a:pt x="45292" y="47974"/>
                  <a:pt x="46609" y="46873"/>
                  <a:pt x="47909" y="45757"/>
                </a:cubicBezTo>
                <a:close/>
                <a:moveTo>
                  <a:pt x="42628" y="36615"/>
                </a:moveTo>
                <a:lnTo>
                  <a:pt x="42628" y="36615"/>
                </a:lnTo>
                <a:cubicBezTo>
                  <a:pt x="42092" y="37539"/>
                  <a:pt x="41576" y="38483"/>
                  <a:pt x="41072" y="39440"/>
                </a:cubicBezTo>
                <a:cubicBezTo>
                  <a:pt x="38243" y="42389"/>
                  <a:pt x="35550" y="45409"/>
                  <a:pt x="33054" y="48386"/>
                </a:cubicBezTo>
                <a:cubicBezTo>
                  <a:pt x="32457" y="49094"/>
                  <a:pt x="31549" y="50295"/>
                  <a:pt x="30624" y="51719"/>
                </a:cubicBezTo>
                <a:cubicBezTo>
                  <a:pt x="29200" y="52808"/>
                  <a:pt x="27560" y="53999"/>
                  <a:pt x="25708" y="54564"/>
                </a:cubicBezTo>
                <a:cubicBezTo>
                  <a:pt x="25887" y="53667"/>
                  <a:pt x="26260" y="52788"/>
                  <a:pt x="26727" y="51927"/>
                </a:cubicBezTo>
                <a:cubicBezTo>
                  <a:pt x="30284" y="47514"/>
                  <a:pt x="34550" y="43436"/>
                  <a:pt x="38747" y="39324"/>
                </a:cubicBezTo>
                <a:cubicBezTo>
                  <a:pt x="40083" y="38479"/>
                  <a:pt x="41372" y="37571"/>
                  <a:pt x="42628" y="36615"/>
                </a:cubicBezTo>
                <a:close/>
                <a:moveTo>
                  <a:pt x="64182" y="53560"/>
                </a:moveTo>
                <a:lnTo>
                  <a:pt x="64182" y="53560"/>
                </a:lnTo>
                <a:cubicBezTo>
                  <a:pt x="63086" y="55377"/>
                  <a:pt x="61750" y="57681"/>
                  <a:pt x="60065" y="59650"/>
                </a:cubicBezTo>
                <a:cubicBezTo>
                  <a:pt x="60278" y="58717"/>
                  <a:pt x="60553" y="57777"/>
                  <a:pt x="60885" y="56836"/>
                </a:cubicBezTo>
                <a:cubicBezTo>
                  <a:pt x="60954" y="56708"/>
                  <a:pt x="61026" y="56581"/>
                  <a:pt x="61098" y="56452"/>
                </a:cubicBezTo>
                <a:cubicBezTo>
                  <a:pt x="62141" y="55504"/>
                  <a:pt x="63170" y="54536"/>
                  <a:pt x="64182" y="53560"/>
                </a:cubicBezTo>
                <a:close/>
                <a:moveTo>
                  <a:pt x="72865" y="51691"/>
                </a:moveTo>
                <a:cubicBezTo>
                  <a:pt x="71520" y="53840"/>
                  <a:pt x="70128" y="55876"/>
                  <a:pt x="68499" y="57901"/>
                </a:cubicBezTo>
                <a:cubicBezTo>
                  <a:pt x="67219" y="59497"/>
                  <a:pt x="65931" y="61085"/>
                  <a:pt x="64518" y="62598"/>
                </a:cubicBezTo>
                <a:cubicBezTo>
                  <a:pt x="65811" y="61118"/>
                  <a:pt x="66939" y="59521"/>
                  <a:pt x="67971" y="58012"/>
                </a:cubicBezTo>
                <a:cubicBezTo>
                  <a:pt x="69323" y="56044"/>
                  <a:pt x="70560" y="54020"/>
                  <a:pt x="71768" y="51983"/>
                </a:cubicBezTo>
                <a:cubicBezTo>
                  <a:pt x="72148" y="51903"/>
                  <a:pt x="72509" y="51803"/>
                  <a:pt x="72865" y="51691"/>
                </a:cubicBezTo>
                <a:close/>
                <a:moveTo>
                  <a:pt x="40544" y="62790"/>
                </a:moveTo>
                <a:lnTo>
                  <a:pt x="40544" y="62790"/>
                </a:lnTo>
                <a:cubicBezTo>
                  <a:pt x="40515" y="63059"/>
                  <a:pt x="40544" y="63323"/>
                  <a:pt x="40616" y="63578"/>
                </a:cubicBezTo>
                <a:cubicBezTo>
                  <a:pt x="39656" y="63839"/>
                  <a:pt x="38687" y="64010"/>
                  <a:pt x="37715" y="64067"/>
                </a:cubicBezTo>
                <a:cubicBezTo>
                  <a:pt x="38675" y="63694"/>
                  <a:pt x="39619" y="63266"/>
                  <a:pt x="40544" y="62790"/>
                </a:cubicBezTo>
                <a:close/>
                <a:moveTo>
                  <a:pt x="50186" y="0"/>
                </a:moveTo>
                <a:cubicBezTo>
                  <a:pt x="45685" y="0"/>
                  <a:pt x="40923" y="1348"/>
                  <a:pt x="36618" y="3181"/>
                </a:cubicBezTo>
                <a:cubicBezTo>
                  <a:pt x="36178" y="2361"/>
                  <a:pt x="35154" y="1729"/>
                  <a:pt x="34077" y="1729"/>
                </a:cubicBezTo>
                <a:cubicBezTo>
                  <a:pt x="33826" y="1729"/>
                  <a:pt x="33573" y="1764"/>
                  <a:pt x="33325" y="1836"/>
                </a:cubicBezTo>
                <a:cubicBezTo>
                  <a:pt x="27968" y="3409"/>
                  <a:pt x="24286" y="7651"/>
                  <a:pt x="21090" y="11575"/>
                </a:cubicBezTo>
                <a:cubicBezTo>
                  <a:pt x="19313" y="12495"/>
                  <a:pt x="17597" y="13472"/>
                  <a:pt x="15956" y="14456"/>
                </a:cubicBezTo>
                <a:cubicBezTo>
                  <a:pt x="10915" y="17477"/>
                  <a:pt x="5053" y="21594"/>
                  <a:pt x="3577" y="26860"/>
                </a:cubicBezTo>
                <a:cubicBezTo>
                  <a:pt x="3376" y="27580"/>
                  <a:pt x="3833" y="28441"/>
                  <a:pt x="4774" y="28609"/>
                </a:cubicBezTo>
                <a:cubicBezTo>
                  <a:pt x="4861" y="28624"/>
                  <a:pt x="4953" y="28628"/>
                  <a:pt x="5042" y="28640"/>
                </a:cubicBezTo>
                <a:cubicBezTo>
                  <a:pt x="3733" y="30133"/>
                  <a:pt x="2445" y="31629"/>
                  <a:pt x="1168" y="33126"/>
                </a:cubicBezTo>
                <a:cubicBezTo>
                  <a:pt x="0" y="34490"/>
                  <a:pt x="1320" y="36059"/>
                  <a:pt x="2937" y="36459"/>
                </a:cubicBezTo>
                <a:cubicBezTo>
                  <a:pt x="2625" y="37339"/>
                  <a:pt x="2429" y="38247"/>
                  <a:pt x="2373" y="39191"/>
                </a:cubicBezTo>
                <a:cubicBezTo>
                  <a:pt x="2329" y="39955"/>
                  <a:pt x="2933" y="40904"/>
                  <a:pt x="3789" y="41236"/>
                </a:cubicBezTo>
                <a:cubicBezTo>
                  <a:pt x="4061" y="41340"/>
                  <a:pt x="4342" y="41436"/>
                  <a:pt x="4621" y="41520"/>
                </a:cubicBezTo>
                <a:cubicBezTo>
                  <a:pt x="2949" y="44141"/>
                  <a:pt x="1600" y="46878"/>
                  <a:pt x="848" y="49826"/>
                </a:cubicBezTo>
                <a:cubicBezTo>
                  <a:pt x="484" y="51263"/>
                  <a:pt x="1876" y="52795"/>
                  <a:pt x="3544" y="52795"/>
                </a:cubicBezTo>
                <a:cubicBezTo>
                  <a:pt x="3813" y="52795"/>
                  <a:pt x="4089" y="52755"/>
                  <a:pt x="4366" y="52668"/>
                </a:cubicBezTo>
                <a:lnTo>
                  <a:pt x="4366" y="52668"/>
                </a:lnTo>
                <a:cubicBezTo>
                  <a:pt x="2809" y="55332"/>
                  <a:pt x="1720" y="58105"/>
                  <a:pt x="1568" y="60982"/>
                </a:cubicBezTo>
                <a:cubicBezTo>
                  <a:pt x="1496" y="62334"/>
                  <a:pt x="3016" y="63318"/>
                  <a:pt x="4497" y="63318"/>
                </a:cubicBezTo>
                <a:cubicBezTo>
                  <a:pt x="5182" y="63318"/>
                  <a:pt x="5858" y="63107"/>
                  <a:pt x="6370" y="62630"/>
                </a:cubicBezTo>
                <a:cubicBezTo>
                  <a:pt x="7862" y="61229"/>
                  <a:pt x="9330" y="59809"/>
                  <a:pt x="10791" y="58381"/>
                </a:cubicBezTo>
                <a:cubicBezTo>
                  <a:pt x="10867" y="59585"/>
                  <a:pt x="12395" y="60505"/>
                  <a:pt x="13856" y="60505"/>
                </a:cubicBezTo>
                <a:cubicBezTo>
                  <a:pt x="14344" y="60505"/>
                  <a:pt x="14824" y="60406"/>
                  <a:pt x="15241" y="60173"/>
                </a:cubicBezTo>
                <a:lnTo>
                  <a:pt x="15241" y="60173"/>
                </a:lnTo>
                <a:cubicBezTo>
                  <a:pt x="14912" y="60926"/>
                  <a:pt x="14604" y="61682"/>
                  <a:pt x="14332" y="62459"/>
                </a:cubicBezTo>
                <a:cubicBezTo>
                  <a:pt x="13856" y="63827"/>
                  <a:pt x="15272" y="65527"/>
                  <a:pt x="17001" y="65527"/>
                </a:cubicBezTo>
                <a:cubicBezTo>
                  <a:pt x="17281" y="65527"/>
                  <a:pt x="17573" y="65483"/>
                  <a:pt x="17861" y="65383"/>
                </a:cubicBezTo>
                <a:cubicBezTo>
                  <a:pt x="21290" y="64215"/>
                  <a:pt x="24371" y="62654"/>
                  <a:pt x="27228" y="60858"/>
                </a:cubicBezTo>
                <a:lnTo>
                  <a:pt x="27228" y="60858"/>
                </a:lnTo>
                <a:cubicBezTo>
                  <a:pt x="27076" y="61590"/>
                  <a:pt x="26960" y="62334"/>
                  <a:pt x="26919" y="63090"/>
                </a:cubicBezTo>
                <a:cubicBezTo>
                  <a:pt x="26847" y="64455"/>
                  <a:pt x="28296" y="65427"/>
                  <a:pt x="29820" y="65495"/>
                </a:cubicBezTo>
                <a:lnTo>
                  <a:pt x="29893" y="65495"/>
                </a:lnTo>
                <a:cubicBezTo>
                  <a:pt x="30513" y="66884"/>
                  <a:pt x="31729" y="68028"/>
                  <a:pt x="33778" y="68612"/>
                </a:cubicBezTo>
                <a:cubicBezTo>
                  <a:pt x="34958" y="68948"/>
                  <a:pt x="36158" y="69096"/>
                  <a:pt x="37355" y="69096"/>
                </a:cubicBezTo>
                <a:cubicBezTo>
                  <a:pt x="41888" y="69096"/>
                  <a:pt x="46441" y="66952"/>
                  <a:pt x="50262" y="64627"/>
                </a:cubicBezTo>
                <a:cubicBezTo>
                  <a:pt x="51059" y="64315"/>
                  <a:pt x="51822" y="63938"/>
                  <a:pt x="52543" y="63506"/>
                </a:cubicBezTo>
                <a:lnTo>
                  <a:pt x="52543" y="63506"/>
                </a:lnTo>
                <a:cubicBezTo>
                  <a:pt x="52419" y="64287"/>
                  <a:pt x="52339" y="65087"/>
                  <a:pt x="52311" y="65903"/>
                </a:cubicBezTo>
                <a:cubicBezTo>
                  <a:pt x="52271" y="67120"/>
                  <a:pt x="53479" y="68160"/>
                  <a:pt x="54871" y="68328"/>
                </a:cubicBezTo>
                <a:cubicBezTo>
                  <a:pt x="55900" y="69912"/>
                  <a:pt x="57833" y="71168"/>
                  <a:pt x="59977" y="71168"/>
                </a:cubicBezTo>
                <a:cubicBezTo>
                  <a:pt x="60169" y="71168"/>
                  <a:pt x="60365" y="71157"/>
                  <a:pt x="60561" y="71137"/>
                </a:cubicBezTo>
                <a:cubicBezTo>
                  <a:pt x="64062" y="70760"/>
                  <a:pt x="66615" y="68263"/>
                  <a:pt x="68712" y="66123"/>
                </a:cubicBezTo>
                <a:cubicBezTo>
                  <a:pt x="72237" y="62526"/>
                  <a:pt x="75282" y="58629"/>
                  <a:pt x="77870" y="54536"/>
                </a:cubicBezTo>
                <a:cubicBezTo>
                  <a:pt x="81003" y="49582"/>
                  <a:pt x="83964" y="44525"/>
                  <a:pt x="86285" y="39268"/>
                </a:cubicBezTo>
                <a:cubicBezTo>
                  <a:pt x="87789" y="35867"/>
                  <a:pt x="90190" y="30217"/>
                  <a:pt x="86388" y="27232"/>
                </a:cubicBezTo>
                <a:cubicBezTo>
                  <a:pt x="85184" y="26288"/>
                  <a:pt x="83904" y="25900"/>
                  <a:pt x="82615" y="25900"/>
                </a:cubicBezTo>
                <a:cubicBezTo>
                  <a:pt x="81579" y="25900"/>
                  <a:pt x="80539" y="26151"/>
                  <a:pt x="79539" y="26568"/>
                </a:cubicBezTo>
                <a:cubicBezTo>
                  <a:pt x="80971" y="24576"/>
                  <a:pt x="82451" y="22611"/>
                  <a:pt x="84048" y="20722"/>
                </a:cubicBezTo>
                <a:cubicBezTo>
                  <a:pt x="85533" y="18962"/>
                  <a:pt x="83504" y="17185"/>
                  <a:pt x="81419" y="17185"/>
                </a:cubicBezTo>
                <a:cubicBezTo>
                  <a:pt x="80743" y="17185"/>
                  <a:pt x="80063" y="17374"/>
                  <a:pt x="79495" y="17806"/>
                </a:cubicBezTo>
                <a:cubicBezTo>
                  <a:pt x="78102" y="18870"/>
                  <a:pt x="76818" y="19990"/>
                  <a:pt x="75602" y="21150"/>
                </a:cubicBezTo>
                <a:cubicBezTo>
                  <a:pt x="75057" y="20338"/>
                  <a:pt x="74061" y="19946"/>
                  <a:pt x="72948" y="19946"/>
                </a:cubicBezTo>
                <a:cubicBezTo>
                  <a:pt x="72732" y="19946"/>
                  <a:pt x="72512" y="19961"/>
                  <a:pt x="72292" y="19990"/>
                </a:cubicBezTo>
                <a:cubicBezTo>
                  <a:pt x="72213" y="20002"/>
                  <a:pt x="72132" y="20018"/>
                  <a:pt x="72052" y="20030"/>
                </a:cubicBezTo>
                <a:cubicBezTo>
                  <a:pt x="72252" y="19346"/>
                  <a:pt x="72364" y="18654"/>
                  <a:pt x="72348" y="17957"/>
                </a:cubicBezTo>
                <a:cubicBezTo>
                  <a:pt x="72292" y="15797"/>
                  <a:pt x="70576" y="14421"/>
                  <a:pt x="68416" y="13852"/>
                </a:cubicBezTo>
                <a:cubicBezTo>
                  <a:pt x="68023" y="13400"/>
                  <a:pt x="67447" y="13080"/>
                  <a:pt x="66735" y="13008"/>
                </a:cubicBezTo>
                <a:cubicBezTo>
                  <a:pt x="67147" y="11043"/>
                  <a:pt x="66675" y="9079"/>
                  <a:pt x="64738" y="7267"/>
                </a:cubicBezTo>
                <a:cubicBezTo>
                  <a:pt x="63678" y="6270"/>
                  <a:pt x="62385" y="5742"/>
                  <a:pt x="60974" y="5553"/>
                </a:cubicBezTo>
                <a:cubicBezTo>
                  <a:pt x="60561" y="3749"/>
                  <a:pt x="59312" y="2177"/>
                  <a:pt x="56773" y="1169"/>
                </a:cubicBezTo>
                <a:cubicBezTo>
                  <a:pt x="54708" y="353"/>
                  <a:pt x="52479" y="0"/>
                  <a:pt x="50186" y="0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8"/>
          <p:cNvSpPr/>
          <p:nvPr/>
        </p:nvSpPr>
        <p:spPr>
          <a:xfrm flipH="1">
            <a:off x="723259" y="644277"/>
            <a:ext cx="1430061" cy="1186625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4821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1">
  <p:cSld name="BIG TITLE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1194150" y="1679100"/>
            <a:ext cx="6755700" cy="178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/>
          <p:nvPr/>
        </p:nvSpPr>
        <p:spPr>
          <a:xfrm rot="10800000" flipH="1">
            <a:off x="2326312" y="871270"/>
            <a:ext cx="4491275" cy="3544029"/>
          </a:xfrm>
          <a:custGeom>
            <a:avLst/>
            <a:gdLst/>
            <a:ahLst/>
            <a:cxnLst/>
            <a:rect l="l" t="t" r="r" b="b"/>
            <a:pathLst>
              <a:path w="90191" h="71169" extrusionOk="0">
                <a:moveTo>
                  <a:pt x="51262" y="4765"/>
                </a:moveTo>
                <a:cubicBezTo>
                  <a:pt x="51543" y="4765"/>
                  <a:pt x="51822" y="4770"/>
                  <a:pt x="52107" y="4781"/>
                </a:cubicBezTo>
                <a:cubicBezTo>
                  <a:pt x="53975" y="4833"/>
                  <a:pt x="54987" y="5361"/>
                  <a:pt x="55432" y="6154"/>
                </a:cubicBezTo>
                <a:cubicBezTo>
                  <a:pt x="51794" y="7210"/>
                  <a:pt x="48217" y="9267"/>
                  <a:pt x="46121" y="10663"/>
                </a:cubicBezTo>
                <a:cubicBezTo>
                  <a:pt x="46025" y="10731"/>
                  <a:pt x="45925" y="10799"/>
                  <a:pt x="45825" y="10863"/>
                </a:cubicBezTo>
                <a:cubicBezTo>
                  <a:pt x="45553" y="10363"/>
                  <a:pt x="45052" y="9947"/>
                  <a:pt x="44389" y="9719"/>
                </a:cubicBezTo>
                <a:cubicBezTo>
                  <a:pt x="46153" y="8262"/>
                  <a:pt x="44493" y="6181"/>
                  <a:pt x="42360" y="6181"/>
                </a:cubicBezTo>
                <a:cubicBezTo>
                  <a:pt x="42252" y="6181"/>
                  <a:pt x="42140" y="6190"/>
                  <a:pt x="42032" y="6198"/>
                </a:cubicBezTo>
                <a:cubicBezTo>
                  <a:pt x="44973" y="5302"/>
                  <a:pt x="48058" y="4765"/>
                  <a:pt x="51262" y="4765"/>
                </a:cubicBezTo>
                <a:close/>
                <a:moveTo>
                  <a:pt x="53559" y="12371"/>
                </a:moveTo>
                <a:lnTo>
                  <a:pt x="53559" y="12371"/>
                </a:lnTo>
                <a:cubicBezTo>
                  <a:pt x="53323" y="12716"/>
                  <a:pt x="53087" y="13044"/>
                  <a:pt x="52859" y="13348"/>
                </a:cubicBezTo>
                <a:cubicBezTo>
                  <a:pt x="52583" y="13296"/>
                  <a:pt x="52315" y="13252"/>
                  <a:pt x="52038" y="13216"/>
                </a:cubicBezTo>
                <a:cubicBezTo>
                  <a:pt x="52551" y="12916"/>
                  <a:pt x="53059" y="12632"/>
                  <a:pt x="53559" y="12371"/>
                </a:cubicBezTo>
                <a:close/>
                <a:moveTo>
                  <a:pt x="60457" y="10499"/>
                </a:moveTo>
                <a:cubicBezTo>
                  <a:pt x="60693" y="10607"/>
                  <a:pt x="60869" y="10772"/>
                  <a:pt x="60978" y="10999"/>
                </a:cubicBezTo>
                <a:cubicBezTo>
                  <a:pt x="61593" y="12308"/>
                  <a:pt x="60645" y="13856"/>
                  <a:pt x="59453" y="15213"/>
                </a:cubicBezTo>
                <a:cubicBezTo>
                  <a:pt x="58601" y="15592"/>
                  <a:pt x="57772" y="16017"/>
                  <a:pt x="56965" y="16465"/>
                </a:cubicBezTo>
                <a:cubicBezTo>
                  <a:pt x="57004" y="16417"/>
                  <a:pt x="57044" y="16369"/>
                  <a:pt x="57080" y="16325"/>
                </a:cubicBezTo>
                <a:cubicBezTo>
                  <a:pt x="58365" y="14737"/>
                  <a:pt x="59685" y="12648"/>
                  <a:pt x="60457" y="10499"/>
                </a:cubicBezTo>
                <a:close/>
                <a:moveTo>
                  <a:pt x="48430" y="17945"/>
                </a:moveTo>
                <a:lnTo>
                  <a:pt x="48430" y="17945"/>
                </a:lnTo>
                <a:cubicBezTo>
                  <a:pt x="47685" y="18670"/>
                  <a:pt x="46889" y="19346"/>
                  <a:pt x="46041" y="19985"/>
                </a:cubicBezTo>
                <a:cubicBezTo>
                  <a:pt x="45949" y="19542"/>
                  <a:pt x="45721" y="19121"/>
                  <a:pt x="45397" y="18766"/>
                </a:cubicBezTo>
                <a:cubicBezTo>
                  <a:pt x="46389" y="18382"/>
                  <a:pt x="47405" y="18098"/>
                  <a:pt x="48430" y="17945"/>
                </a:cubicBezTo>
                <a:close/>
                <a:moveTo>
                  <a:pt x="14204" y="18897"/>
                </a:moveTo>
                <a:lnTo>
                  <a:pt x="14204" y="18897"/>
                </a:lnTo>
                <a:cubicBezTo>
                  <a:pt x="11908" y="21130"/>
                  <a:pt x="9710" y="23439"/>
                  <a:pt x="7582" y="25787"/>
                </a:cubicBezTo>
                <a:cubicBezTo>
                  <a:pt x="8911" y="23163"/>
                  <a:pt x="11455" y="20874"/>
                  <a:pt x="14204" y="18897"/>
                </a:cubicBezTo>
                <a:close/>
                <a:moveTo>
                  <a:pt x="35198" y="24947"/>
                </a:moveTo>
                <a:cubicBezTo>
                  <a:pt x="35198" y="25015"/>
                  <a:pt x="35202" y="25084"/>
                  <a:pt x="35206" y="25152"/>
                </a:cubicBezTo>
                <a:cubicBezTo>
                  <a:pt x="34670" y="25728"/>
                  <a:pt x="34138" y="26304"/>
                  <a:pt x="33606" y="26880"/>
                </a:cubicBezTo>
                <a:cubicBezTo>
                  <a:pt x="32177" y="27564"/>
                  <a:pt x="30768" y="28253"/>
                  <a:pt x="29412" y="28960"/>
                </a:cubicBezTo>
                <a:cubicBezTo>
                  <a:pt x="31313" y="27600"/>
                  <a:pt x="33257" y="26275"/>
                  <a:pt x="35198" y="24947"/>
                </a:cubicBezTo>
                <a:close/>
                <a:moveTo>
                  <a:pt x="82050" y="30753"/>
                </a:moveTo>
                <a:cubicBezTo>
                  <a:pt x="83182" y="32002"/>
                  <a:pt x="81618" y="35483"/>
                  <a:pt x="80535" y="37715"/>
                </a:cubicBezTo>
                <a:cubicBezTo>
                  <a:pt x="80363" y="37691"/>
                  <a:pt x="80191" y="37683"/>
                  <a:pt x="80015" y="37679"/>
                </a:cubicBezTo>
                <a:cubicBezTo>
                  <a:pt x="80631" y="36171"/>
                  <a:pt x="81051" y="34635"/>
                  <a:pt x="81103" y="33122"/>
                </a:cubicBezTo>
                <a:cubicBezTo>
                  <a:pt x="81243" y="32969"/>
                  <a:pt x="81383" y="32829"/>
                  <a:pt x="81519" y="32677"/>
                </a:cubicBezTo>
                <a:cubicBezTo>
                  <a:pt x="81984" y="32162"/>
                  <a:pt x="82100" y="31625"/>
                  <a:pt x="81995" y="31133"/>
                </a:cubicBezTo>
                <a:cubicBezTo>
                  <a:pt x="82113" y="30996"/>
                  <a:pt x="82150" y="30866"/>
                  <a:pt x="82050" y="30753"/>
                </a:cubicBezTo>
                <a:close/>
                <a:moveTo>
                  <a:pt x="24039" y="37231"/>
                </a:moveTo>
                <a:lnTo>
                  <a:pt x="24039" y="37231"/>
                </a:lnTo>
                <a:cubicBezTo>
                  <a:pt x="21838" y="39604"/>
                  <a:pt x="19629" y="41972"/>
                  <a:pt x="17396" y="44321"/>
                </a:cubicBezTo>
                <a:cubicBezTo>
                  <a:pt x="17372" y="44333"/>
                  <a:pt x="17353" y="44341"/>
                  <a:pt x="17329" y="44353"/>
                </a:cubicBezTo>
                <a:lnTo>
                  <a:pt x="17329" y="44353"/>
                </a:lnTo>
                <a:cubicBezTo>
                  <a:pt x="18181" y="43385"/>
                  <a:pt x="19001" y="42448"/>
                  <a:pt x="19730" y="41552"/>
                </a:cubicBezTo>
                <a:cubicBezTo>
                  <a:pt x="20634" y="40444"/>
                  <a:pt x="21462" y="39287"/>
                  <a:pt x="22262" y="38116"/>
                </a:cubicBezTo>
                <a:cubicBezTo>
                  <a:pt x="22866" y="37823"/>
                  <a:pt x="23459" y="37527"/>
                  <a:pt x="24039" y="37231"/>
                </a:cubicBezTo>
                <a:close/>
                <a:moveTo>
                  <a:pt x="47909" y="45757"/>
                </a:moveTo>
                <a:lnTo>
                  <a:pt x="47909" y="45757"/>
                </a:lnTo>
                <a:cubicBezTo>
                  <a:pt x="47757" y="46286"/>
                  <a:pt x="47613" y="46818"/>
                  <a:pt x="47486" y="47350"/>
                </a:cubicBezTo>
                <a:cubicBezTo>
                  <a:pt x="45705" y="49346"/>
                  <a:pt x="43813" y="51271"/>
                  <a:pt x="41816" y="53144"/>
                </a:cubicBezTo>
                <a:cubicBezTo>
                  <a:pt x="41844" y="52991"/>
                  <a:pt x="41868" y="52843"/>
                  <a:pt x="41896" y="52695"/>
                </a:cubicBezTo>
                <a:cubicBezTo>
                  <a:pt x="41988" y="52195"/>
                  <a:pt x="42108" y="51703"/>
                  <a:pt x="42228" y="51207"/>
                </a:cubicBezTo>
                <a:cubicBezTo>
                  <a:pt x="42801" y="50491"/>
                  <a:pt x="43377" y="49778"/>
                  <a:pt x="43961" y="49067"/>
                </a:cubicBezTo>
                <a:cubicBezTo>
                  <a:pt x="45292" y="47974"/>
                  <a:pt x="46609" y="46873"/>
                  <a:pt x="47909" y="45757"/>
                </a:cubicBezTo>
                <a:close/>
                <a:moveTo>
                  <a:pt x="42628" y="36615"/>
                </a:moveTo>
                <a:lnTo>
                  <a:pt x="42628" y="36615"/>
                </a:lnTo>
                <a:cubicBezTo>
                  <a:pt x="42092" y="37539"/>
                  <a:pt x="41576" y="38483"/>
                  <a:pt x="41072" y="39440"/>
                </a:cubicBezTo>
                <a:cubicBezTo>
                  <a:pt x="38243" y="42389"/>
                  <a:pt x="35550" y="45409"/>
                  <a:pt x="33054" y="48386"/>
                </a:cubicBezTo>
                <a:cubicBezTo>
                  <a:pt x="32457" y="49094"/>
                  <a:pt x="31549" y="50295"/>
                  <a:pt x="30624" y="51719"/>
                </a:cubicBezTo>
                <a:cubicBezTo>
                  <a:pt x="29200" y="52808"/>
                  <a:pt x="27560" y="53999"/>
                  <a:pt x="25708" y="54564"/>
                </a:cubicBezTo>
                <a:cubicBezTo>
                  <a:pt x="25887" y="53667"/>
                  <a:pt x="26260" y="52788"/>
                  <a:pt x="26727" y="51927"/>
                </a:cubicBezTo>
                <a:cubicBezTo>
                  <a:pt x="30284" y="47514"/>
                  <a:pt x="34550" y="43436"/>
                  <a:pt x="38747" y="39324"/>
                </a:cubicBezTo>
                <a:cubicBezTo>
                  <a:pt x="40083" y="38479"/>
                  <a:pt x="41372" y="37571"/>
                  <a:pt x="42628" y="36615"/>
                </a:cubicBezTo>
                <a:close/>
                <a:moveTo>
                  <a:pt x="64182" y="53560"/>
                </a:moveTo>
                <a:lnTo>
                  <a:pt x="64182" y="53560"/>
                </a:lnTo>
                <a:cubicBezTo>
                  <a:pt x="63086" y="55377"/>
                  <a:pt x="61750" y="57681"/>
                  <a:pt x="60065" y="59650"/>
                </a:cubicBezTo>
                <a:cubicBezTo>
                  <a:pt x="60278" y="58717"/>
                  <a:pt x="60553" y="57777"/>
                  <a:pt x="60885" y="56836"/>
                </a:cubicBezTo>
                <a:cubicBezTo>
                  <a:pt x="60954" y="56708"/>
                  <a:pt x="61026" y="56581"/>
                  <a:pt x="61098" y="56452"/>
                </a:cubicBezTo>
                <a:cubicBezTo>
                  <a:pt x="62141" y="55504"/>
                  <a:pt x="63170" y="54536"/>
                  <a:pt x="64182" y="53560"/>
                </a:cubicBezTo>
                <a:close/>
                <a:moveTo>
                  <a:pt x="72865" y="51691"/>
                </a:moveTo>
                <a:cubicBezTo>
                  <a:pt x="71520" y="53840"/>
                  <a:pt x="70128" y="55876"/>
                  <a:pt x="68499" y="57901"/>
                </a:cubicBezTo>
                <a:cubicBezTo>
                  <a:pt x="67219" y="59497"/>
                  <a:pt x="65931" y="61085"/>
                  <a:pt x="64518" y="62598"/>
                </a:cubicBezTo>
                <a:cubicBezTo>
                  <a:pt x="65811" y="61118"/>
                  <a:pt x="66939" y="59521"/>
                  <a:pt x="67971" y="58012"/>
                </a:cubicBezTo>
                <a:cubicBezTo>
                  <a:pt x="69323" y="56044"/>
                  <a:pt x="70560" y="54020"/>
                  <a:pt x="71768" y="51983"/>
                </a:cubicBezTo>
                <a:cubicBezTo>
                  <a:pt x="72148" y="51903"/>
                  <a:pt x="72509" y="51803"/>
                  <a:pt x="72865" y="51691"/>
                </a:cubicBezTo>
                <a:close/>
                <a:moveTo>
                  <a:pt x="40544" y="62790"/>
                </a:moveTo>
                <a:lnTo>
                  <a:pt x="40544" y="62790"/>
                </a:lnTo>
                <a:cubicBezTo>
                  <a:pt x="40515" y="63059"/>
                  <a:pt x="40544" y="63323"/>
                  <a:pt x="40616" y="63578"/>
                </a:cubicBezTo>
                <a:cubicBezTo>
                  <a:pt x="39656" y="63839"/>
                  <a:pt x="38687" y="64010"/>
                  <a:pt x="37715" y="64067"/>
                </a:cubicBezTo>
                <a:cubicBezTo>
                  <a:pt x="38675" y="63694"/>
                  <a:pt x="39619" y="63266"/>
                  <a:pt x="40544" y="62790"/>
                </a:cubicBezTo>
                <a:close/>
                <a:moveTo>
                  <a:pt x="50186" y="0"/>
                </a:moveTo>
                <a:cubicBezTo>
                  <a:pt x="45685" y="0"/>
                  <a:pt x="40923" y="1348"/>
                  <a:pt x="36618" y="3181"/>
                </a:cubicBezTo>
                <a:cubicBezTo>
                  <a:pt x="36178" y="2361"/>
                  <a:pt x="35154" y="1729"/>
                  <a:pt x="34077" y="1729"/>
                </a:cubicBezTo>
                <a:cubicBezTo>
                  <a:pt x="33826" y="1729"/>
                  <a:pt x="33573" y="1764"/>
                  <a:pt x="33325" y="1836"/>
                </a:cubicBezTo>
                <a:cubicBezTo>
                  <a:pt x="27968" y="3409"/>
                  <a:pt x="24286" y="7651"/>
                  <a:pt x="21090" y="11575"/>
                </a:cubicBezTo>
                <a:cubicBezTo>
                  <a:pt x="19313" y="12495"/>
                  <a:pt x="17597" y="13472"/>
                  <a:pt x="15956" y="14456"/>
                </a:cubicBezTo>
                <a:cubicBezTo>
                  <a:pt x="10915" y="17477"/>
                  <a:pt x="5053" y="21594"/>
                  <a:pt x="3577" y="26860"/>
                </a:cubicBezTo>
                <a:cubicBezTo>
                  <a:pt x="3376" y="27580"/>
                  <a:pt x="3833" y="28441"/>
                  <a:pt x="4774" y="28609"/>
                </a:cubicBezTo>
                <a:cubicBezTo>
                  <a:pt x="4861" y="28624"/>
                  <a:pt x="4953" y="28628"/>
                  <a:pt x="5042" y="28640"/>
                </a:cubicBezTo>
                <a:cubicBezTo>
                  <a:pt x="3733" y="30133"/>
                  <a:pt x="2445" y="31629"/>
                  <a:pt x="1168" y="33126"/>
                </a:cubicBezTo>
                <a:cubicBezTo>
                  <a:pt x="0" y="34490"/>
                  <a:pt x="1320" y="36059"/>
                  <a:pt x="2937" y="36459"/>
                </a:cubicBezTo>
                <a:cubicBezTo>
                  <a:pt x="2625" y="37339"/>
                  <a:pt x="2429" y="38247"/>
                  <a:pt x="2373" y="39191"/>
                </a:cubicBezTo>
                <a:cubicBezTo>
                  <a:pt x="2329" y="39955"/>
                  <a:pt x="2933" y="40904"/>
                  <a:pt x="3789" y="41236"/>
                </a:cubicBezTo>
                <a:cubicBezTo>
                  <a:pt x="4061" y="41340"/>
                  <a:pt x="4342" y="41436"/>
                  <a:pt x="4621" y="41520"/>
                </a:cubicBezTo>
                <a:cubicBezTo>
                  <a:pt x="2949" y="44141"/>
                  <a:pt x="1600" y="46878"/>
                  <a:pt x="848" y="49826"/>
                </a:cubicBezTo>
                <a:cubicBezTo>
                  <a:pt x="484" y="51263"/>
                  <a:pt x="1876" y="52795"/>
                  <a:pt x="3544" y="52795"/>
                </a:cubicBezTo>
                <a:cubicBezTo>
                  <a:pt x="3813" y="52795"/>
                  <a:pt x="4089" y="52755"/>
                  <a:pt x="4366" y="52668"/>
                </a:cubicBezTo>
                <a:lnTo>
                  <a:pt x="4366" y="52668"/>
                </a:lnTo>
                <a:cubicBezTo>
                  <a:pt x="2809" y="55332"/>
                  <a:pt x="1720" y="58105"/>
                  <a:pt x="1568" y="60982"/>
                </a:cubicBezTo>
                <a:cubicBezTo>
                  <a:pt x="1496" y="62334"/>
                  <a:pt x="3016" y="63318"/>
                  <a:pt x="4497" y="63318"/>
                </a:cubicBezTo>
                <a:cubicBezTo>
                  <a:pt x="5182" y="63318"/>
                  <a:pt x="5858" y="63107"/>
                  <a:pt x="6370" y="62630"/>
                </a:cubicBezTo>
                <a:cubicBezTo>
                  <a:pt x="7862" y="61229"/>
                  <a:pt x="9330" y="59809"/>
                  <a:pt x="10791" y="58381"/>
                </a:cubicBezTo>
                <a:cubicBezTo>
                  <a:pt x="10867" y="59585"/>
                  <a:pt x="12395" y="60505"/>
                  <a:pt x="13856" y="60505"/>
                </a:cubicBezTo>
                <a:cubicBezTo>
                  <a:pt x="14344" y="60505"/>
                  <a:pt x="14824" y="60406"/>
                  <a:pt x="15241" y="60173"/>
                </a:cubicBezTo>
                <a:lnTo>
                  <a:pt x="15241" y="60173"/>
                </a:lnTo>
                <a:cubicBezTo>
                  <a:pt x="14912" y="60926"/>
                  <a:pt x="14604" y="61682"/>
                  <a:pt x="14332" y="62459"/>
                </a:cubicBezTo>
                <a:cubicBezTo>
                  <a:pt x="13856" y="63827"/>
                  <a:pt x="15272" y="65527"/>
                  <a:pt x="17001" y="65527"/>
                </a:cubicBezTo>
                <a:cubicBezTo>
                  <a:pt x="17281" y="65527"/>
                  <a:pt x="17573" y="65483"/>
                  <a:pt x="17861" y="65383"/>
                </a:cubicBezTo>
                <a:cubicBezTo>
                  <a:pt x="21290" y="64215"/>
                  <a:pt x="24371" y="62654"/>
                  <a:pt x="27228" y="60858"/>
                </a:cubicBezTo>
                <a:lnTo>
                  <a:pt x="27228" y="60858"/>
                </a:lnTo>
                <a:cubicBezTo>
                  <a:pt x="27076" y="61590"/>
                  <a:pt x="26960" y="62334"/>
                  <a:pt x="26919" y="63090"/>
                </a:cubicBezTo>
                <a:cubicBezTo>
                  <a:pt x="26847" y="64455"/>
                  <a:pt x="28296" y="65427"/>
                  <a:pt x="29820" y="65495"/>
                </a:cubicBezTo>
                <a:lnTo>
                  <a:pt x="29893" y="65495"/>
                </a:lnTo>
                <a:cubicBezTo>
                  <a:pt x="30513" y="66884"/>
                  <a:pt x="31729" y="68028"/>
                  <a:pt x="33778" y="68612"/>
                </a:cubicBezTo>
                <a:cubicBezTo>
                  <a:pt x="34958" y="68948"/>
                  <a:pt x="36158" y="69096"/>
                  <a:pt x="37355" y="69096"/>
                </a:cubicBezTo>
                <a:cubicBezTo>
                  <a:pt x="41888" y="69096"/>
                  <a:pt x="46441" y="66952"/>
                  <a:pt x="50262" y="64627"/>
                </a:cubicBezTo>
                <a:cubicBezTo>
                  <a:pt x="51059" y="64315"/>
                  <a:pt x="51822" y="63938"/>
                  <a:pt x="52543" y="63506"/>
                </a:cubicBezTo>
                <a:lnTo>
                  <a:pt x="52543" y="63506"/>
                </a:lnTo>
                <a:cubicBezTo>
                  <a:pt x="52419" y="64287"/>
                  <a:pt x="52339" y="65087"/>
                  <a:pt x="52311" y="65903"/>
                </a:cubicBezTo>
                <a:cubicBezTo>
                  <a:pt x="52271" y="67120"/>
                  <a:pt x="53479" y="68160"/>
                  <a:pt x="54871" y="68328"/>
                </a:cubicBezTo>
                <a:cubicBezTo>
                  <a:pt x="55900" y="69912"/>
                  <a:pt x="57833" y="71168"/>
                  <a:pt x="59977" y="71168"/>
                </a:cubicBezTo>
                <a:cubicBezTo>
                  <a:pt x="60169" y="71168"/>
                  <a:pt x="60365" y="71157"/>
                  <a:pt x="60561" y="71137"/>
                </a:cubicBezTo>
                <a:cubicBezTo>
                  <a:pt x="64062" y="70760"/>
                  <a:pt x="66615" y="68263"/>
                  <a:pt x="68712" y="66123"/>
                </a:cubicBezTo>
                <a:cubicBezTo>
                  <a:pt x="72237" y="62526"/>
                  <a:pt x="75282" y="58629"/>
                  <a:pt x="77870" y="54536"/>
                </a:cubicBezTo>
                <a:cubicBezTo>
                  <a:pt x="81003" y="49582"/>
                  <a:pt x="83964" y="44525"/>
                  <a:pt x="86285" y="39268"/>
                </a:cubicBezTo>
                <a:cubicBezTo>
                  <a:pt x="87789" y="35867"/>
                  <a:pt x="90190" y="30217"/>
                  <a:pt x="86388" y="27232"/>
                </a:cubicBezTo>
                <a:cubicBezTo>
                  <a:pt x="85184" y="26288"/>
                  <a:pt x="83904" y="25900"/>
                  <a:pt x="82615" y="25900"/>
                </a:cubicBezTo>
                <a:cubicBezTo>
                  <a:pt x="81579" y="25900"/>
                  <a:pt x="80539" y="26151"/>
                  <a:pt x="79539" y="26568"/>
                </a:cubicBezTo>
                <a:cubicBezTo>
                  <a:pt x="80971" y="24576"/>
                  <a:pt x="82451" y="22611"/>
                  <a:pt x="84048" y="20722"/>
                </a:cubicBezTo>
                <a:cubicBezTo>
                  <a:pt x="85533" y="18962"/>
                  <a:pt x="83504" y="17185"/>
                  <a:pt x="81419" y="17185"/>
                </a:cubicBezTo>
                <a:cubicBezTo>
                  <a:pt x="80743" y="17185"/>
                  <a:pt x="80063" y="17374"/>
                  <a:pt x="79495" y="17806"/>
                </a:cubicBezTo>
                <a:cubicBezTo>
                  <a:pt x="78102" y="18870"/>
                  <a:pt x="76818" y="19990"/>
                  <a:pt x="75602" y="21150"/>
                </a:cubicBezTo>
                <a:cubicBezTo>
                  <a:pt x="75057" y="20338"/>
                  <a:pt x="74061" y="19946"/>
                  <a:pt x="72948" y="19946"/>
                </a:cubicBezTo>
                <a:cubicBezTo>
                  <a:pt x="72732" y="19946"/>
                  <a:pt x="72512" y="19961"/>
                  <a:pt x="72292" y="19990"/>
                </a:cubicBezTo>
                <a:cubicBezTo>
                  <a:pt x="72213" y="20002"/>
                  <a:pt x="72132" y="20018"/>
                  <a:pt x="72052" y="20030"/>
                </a:cubicBezTo>
                <a:cubicBezTo>
                  <a:pt x="72252" y="19346"/>
                  <a:pt x="72364" y="18654"/>
                  <a:pt x="72348" y="17957"/>
                </a:cubicBezTo>
                <a:cubicBezTo>
                  <a:pt x="72292" y="15797"/>
                  <a:pt x="70576" y="14421"/>
                  <a:pt x="68416" y="13852"/>
                </a:cubicBezTo>
                <a:cubicBezTo>
                  <a:pt x="68023" y="13400"/>
                  <a:pt x="67447" y="13080"/>
                  <a:pt x="66735" y="13008"/>
                </a:cubicBezTo>
                <a:cubicBezTo>
                  <a:pt x="67147" y="11043"/>
                  <a:pt x="66675" y="9079"/>
                  <a:pt x="64738" y="7267"/>
                </a:cubicBezTo>
                <a:cubicBezTo>
                  <a:pt x="63678" y="6270"/>
                  <a:pt x="62385" y="5742"/>
                  <a:pt x="60974" y="5553"/>
                </a:cubicBezTo>
                <a:cubicBezTo>
                  <a:pt x="60561" y="3749"/>
                  <a:pt x="59312" y="2177"/>
                  <a:pt x="56773" y="1169"/>
                </a:cubicBezTo>
                <a:cubicBezTo>
                  <a:pt x="54708" y="353"/>
                  <a:pt x="52479" y="0"/>
                  <a:pt x="50186" y="0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215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&amp; TEXT  ">
  <p:cSld name="BIG NUMBER &amp; TEXT 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subTitle" idx="1"/>
          </p:nvPr>
        </p:nvSpPr>
        <p:spPr>
          <a:xfrm>
            <a:off x="2895550" y="2995475"/>
            <a:ext cx="3422400" cy="30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title" hasCustomPrompt="1"/>
          </p:nvPr>
        </p:nvSpPr>
        <p:spPr>
          <a:xfrm>
            <a:off x="2088750" y="1787250"/>
            <a:ext cx="4966500" cy="1113900"/>
          </a:xfrm>
          <a:prstGeom prst="rect">
            <a:avLst/>
          </a:prstGeom>
          <a:noFill/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7200">
                <a:solidFill>
                  <a:srgbClr val="F6B26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825112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4">
  <p:cSld name="TITLE &amp; TEXT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1140013" y="1838000"/>
            <a:ext cx="15726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i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ubTitle" idx="1"/>
          </p:nvPr>
        </p:nvSpPr>
        <p:spPr>
          <a:xfrm>
            <a:off x="1140013" y="2731764"/>
            <a:ext cx="1572600" cy="84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6264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5">
  <p:cSld name="TITLE &amp; TEXT 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2784171" y="1838000"/>
            <a:ext cx="10626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200"/>
              <a:buNone/>
              <a:defRPr sz="2200" i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ubTitle" idx="1"/>
          </p:nvPr>
        </p:nvSpPr>
        <p:spPr>
          <a:xfrm>
            <a:off x="2274138" y="2731764"/>
            <a:ext cx="1572600" cy="84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9872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243049" y="139286"/>
            <a:ext cx="8754649" cy="4901052"/>
            <a:chOff x="243049" y="139286"/>
            <a:chExt cx="8754649" cy="4901052"/>
          </a:xfrm>
        </p:grpSpPr>
        <p:sp>
          <p:nvSpPr>
            <p:cNvPr id="58" name="Google Shape;58;p3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" name="Google Shape;63;p3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64" name="Google Shape;64;p3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" name="Google Shape;66;p3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71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214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>
  <p:cSld name="BLANK SLIDE ">
    <p:bg>
      <p:bgPr>
        <a:solidFill>
          <a:srgbClr val="FFFFFF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673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rtlCol="0" anchor="b"/>
          <a:lstStyle>
            <a:lvl1pPr algn="ctr">
              <a:defRPr sz="45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rtlCol="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36C5693-9283-4262-B465-039284FF5225}" type="datetime1">
              <a:rPr lang="es-ES" noProof="0" smtClean="0"/>
              <a:pPr/>
              <a:t>10/09/2020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es-ES" noProof="0" smtClean="0"/>
              <a:t>‹Nº›</a:t>
            </a:fld>
            <a:endParaRPr lang="es-ES" noProof="0" dirty="0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0" y="0"/>
            <a:ext cx="9201150" cy="5165623"/>
            <a:chOff x="0" y="-29497"/>
            <a:chExt cx="12268200" cy="6887497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ectángulo redondeado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050" noProof="0" dirty="0"/>
            </a:p>
          </p:txBody>
        </p:sp>
        <p:sp>
          <p:nvSpPr>
            <p:cNvPr id="10" name="Rectángulo redondeado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050" noProof="0" dirty="0"/>
            </a:p>
          </p:txBody>
        </p:sp>
      </p:grpSp>
      <p:sp>
        <p:nvSpPr>
          <p:cNvPr id="11" name="Elipse 10"/>
          <p:cNvSpPr/>
          <p:nvPr userDrawn="1"/>
        </p:nvSpPr>
        <p:spPr>
          <a:xfrm>
            <a:off x="7180320" y="1974633"/>
            <a:ext cx="504826" cy="50482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2" name="Rectángulo 11"/>
          <p:cNvSpPr/>
          <p:nvPr userDrawn="1"/>
        </p:nvSpPr>
        <p:spPr>
          <a:xfrm>
            <a:off x="7420740" y="1300377"/>
            <a:ext cx="504826" cy="5048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3" name="Triángulo isósceles 12"/>
          <p:cNvSpPr/>
          <p:nvPr userDrawn="1"/>
        </p:nvSpPr>
        <p:spPr>
          <a:xfrm>
            <a:off x="6649981" y="1306095"/>
            <a:ext cx="504826" cy="50482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4" name="Paralelogramo 13"/>
          <p:cNvSpPr/>
          <p:nvPr userDrawn="1"/>
        </p:nvSpPr>
        <p:spPr>
          <a:xfrm>
            <a:off x="6471282" y="2098457"/>
            <a:ext cx="504826" cy="504826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5" name="Corazón 14"/>
          <p:cNvSpPr/>
          <p:nvPr userDrawn="1"/>
        </p:nvSpPr>
        <p:spPr>
          <a:xfrm>
            <a:off x="8040675" y="1712694"/>
            <a:ext cx="504826" cy="504826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</p:spTree>
    <p:extLst>
      <p:ext uri="{BB962C8B-B14F-4D97-AF65-F5344CB8AC3E}">
        <p14:creationId xmlns:p14="http://schemas.microsoft.com/office/powerpoint/2010/main" val="6237489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27610" y="-657054"/>
            <a:ext cx="9999226" cy="6457627"/>
            <a:chOff x="238125" y="550525"/>
            <a:chExt cx="7143325" cy="4613250"/>
          </a:xfrm>
        </p:grpSpPr>
        <p:sp>
          <p:nvSpPr>
            <p:cNvPr id="10" name="Google Shape;10;p2"/>
            <p:cNvSpPr/>
            <p:nvPr/>
          </p:nvSpPr>
          <p:spPr>
            <a:xfrm>
              <a:off x="385575" y="629575"/>
              <a:ext cx="6763850" cy="3856000"/>
            </a:xfrm>
            <a:custGeom>
              <a:avLst/>
              <a:gdLst/>
              <a:ahLst/>
              <a:cxnLst/>
              <a:rect l="l" t="t" r="r" b="b"/>
              <a:pathLst>
                <a:path w="270554" h="154240" extrusionOk="0">
                  <a:moveTo>
                    <a:pt x="0" y="0"/>
                  </a:moveTo>
                  <a:lnTo>
                    <a:pt x="0" y="35368"/>
                  </a:lnTo>
                  <a:cubicBezTo>
                    <a:pt x="855" y="36653"/>
                    <a:pt x="1673" y="37954"/>
                    <a:pt x="2395" y="39308"/>
                  </a:cubicBezTo>
                  <a:cubicBezTo>
                    <a:pt x="5712" y="45518"/>
                    <a:pt x="6434" y="52439"/>
                    <a:pt x="4020" y="59106"/>
                  </a:cubicBezTo>
                  <a:cubicBezTo>
                    <a:pt x="2897" y="62203"/>
                    <a:pt x="1395" y="65169"/>
                    <a:pt x="0" y="68172"/>
                  </a:cubicBezTo>
                  <a:lnTo>
                    <a:pt x="0" y="95820"/>
                  </a:lnTo>
                  <a:cubicBezTo>
                    <a:pt x="374" y="96420"/>
                    <a:pt x="769" y="97009"/>
                    <a:pt x="1194" y="97582"/>
                  </a:cubicBezTo>
                  <a:cubicBezTo>
                    <a:pt x="5163" y="102939"/>
                    <a:pt x="10684" y="107064"/>
                    <a:pt x="16680" y="109910"/>
                  </a:cubicBezTo>
                  <a:cubicBezTo>
                    <a:pt x="22525" y="112686"/>
                    <a:pt x="29029" y="114568"/>
                    <a:pt x="35540" y="114568"/>
                  </a:cubicBezTo>
                  <a:cubicBezTo>
                    <a:pt x="35927" y="114568"/>
                    <a:pt x="36314" y="114562"/>
                    <a:pt x="36701" y="114548"/>
                  </a:cubicBezTo>
                  <a:cubicBezTo>
                    <a:pt x="45375" y="114245"/>
                    <a:pt x="52906" y="111116"/>
                    <a:pt x="60391" y="106954"/>
                  </a:cubicBezTo>
                  <a:cubicBezTo>
                    <a:pt x="64311" y="104773"/>
                    <a:pt x="69510" y="101922"/>
                    <a:pt x="74399" y="101922"/>
                  </a:cubicBezTo>
                  <a:cubicBezTo>
                    <a:pt x="76125" y="101922"/>
                    <a:pt x="77812" y="102277"/>
                    <a:pt x="79391" y="103142"/>
                  </a:cubicBezTo>
                  <a:cubicBezTo>
                    <a:pt x="84889" y="106155"/>
                    <a:pt x="84995" y="113259"/>
                    <a:pt x="85059" y="118786"/>
                  </a:cubicBezTo>
                  <a:cubicBezTo>
                    <a:pt x="85142" y="125624"/>
                    <a:pt x="85632" y="132625"/>
                    <a:pt x="89622" y="138474"/>
                  </a:cubicBezTo>
                  <a:cubicBezTo>
                    <a:pt x="93812" y="144617"/>
                    <a:pt x="101520" y="148395"/>
                    <a:pt x="108657" y="149892"/>
                  </a:cubicBezTo>
                  <a:cubicBezTo>
                    <a:pt x="110325" y="150243"/>
                    <a:pt x="112116" y="150498"/>
                    <a:pt x="113895" y="150498"/>
                  </a:cubicBezTo>
                  <a:cubicBezTo>
                    <a:pt x="116053" y="150498"/>
                    <a:pt x="118192" y="150123"/>
                    <a:pt x="120072" y="149086"/>
                  </a:cubicBezTo>
                  <a:cubicBezTo>
                    <a:pt x="123130" y="147401"/>
                    <a:pt x="125425" y="144604"/>
                    <a:pt x="127253" y="141683"/>
                  </a:cubicBezTo>
                  <a:cubicBezTo>
                    <a:pt x="130938" y="135804"/>
                    <a:pt x="133107" y="129134"/>
                    <a:pt x="136720" y="123226"/>
                  </a:cubicBezTo>
                  <a:cubicBezTo>
                    <a:pt x="139866" y="118079"/>
                    <a:pt x="142604" y="112518"/>
                    <a:pt x="147041" y="108311"/>
                  </a:cubicBezTo>
                  <a:cubicBezTo>
                    <a:pt x="149349" y="106124"/>
                    <a:pt x="152849" y="103983"/>
                    <a:pt x="156211" y="103983"/>
                  </a:cubicBezTo>
                  <a:cubicBezTo>
                    <a:pt x="157719" y="103983"/>
                    <a:pt x="159200" y="104414"/>
                    <a:pt x="160532" y="105467"/>
                  </a:cubicBezTo>
                  <a:cubicBezTo>
                    <a:pt x="164267" y="108420"/>
                    <a:pt x="163977" y="114323"/>
                    <a:pt x="163795" y="118580"/>
                  </a:cubicBezTo>
                  <a:cubicBezTo>
                    <a:pt x="163520" y="125031"/>
                    <a:pt x="163385" y="131537"/>
                    <a:pt x="165464" y="137753"/>
                  </a:cubicBezTo>
                  <a:cubicBezTo>
                    <a:pt x="167908" y="145063"/>
                    <a:pt x="173164" y="150627"/>
                    <a:pt x="180596" y="152901"/>
                  </a:cubicBezTo>
                  <a:cubicBezTo>
                    <a:pt x="183429" y="153768"/>
                    <a:pt x="186457" y="154239"/>
                    <a:pt x="189481" y="154239"/>
                  </a:cubicBezTo>
                  <a:cubicBezTo>
                    <a:pt x="193269" y="154239"/>
                    <a:pt x="197053" y="153499"/>
                    <a:pt x="200442" y="151869"/>
                  </a:cubicBezTo>
                  <a:cubicBezTo>
                    <a:pt x="207320" y="148562"/>
                    <a:pt x="210801" y="141595"/>
                    <a:pt x="214515" y="135287"/>
                  </a:cubicBezTo>
                  <a:cubicBezTo>
                    <a:pt x="218526" y="128477"/>
                    <a:pt x="222511" y="121481"/>
                    <a:pt x="228132" y="115837"/>
                  </a:cubicBezTo>
                  <a:cubicBezTo>
                    <a:pt x="233855" y="110090"/>
                    <a:pt x="241040" y="106322"/>
                    <a:pt x="248780" y="104042"/>
                  </a:cubicBezTo>
                  <a:cubicBezTo>
                    <a:pt x="255908" y="101941"/>
                    <a:pt x="263263" y="100875"/>
                    <a:pt x="270553" y="99509"/>
                  </a:cubicBezTo>
                  <a:lnTo>
                    <a:pt x="270553" y="59569"/>
                  </a:lnTo>
                  <a:cubicBezTo>
                    <a:pt x="270221" y="59509"/>
                    <a:pt x="269889" y="59444"/>
                    <a:pt x="269553" y="59390"/>
                  </a:cubicBezTo>
                  <a:cubicBezTo>
                    <a:pt x="266867" y="58966"/>
                    <a:pt x="264113" y="58758"/>
                    <a:pt x="261345" y="58758"/>
                  </a:cubicBezTo>
                  <a:cubicBezTo>
                    <a:pt x="255170" y="58758"/>
                    <a:pt x="248922" y="59795"/>
                    <a:pt x="243184" y="61788"/>
                  </a:cubicBezTo>
                  <a:cubicBezTo>
                    <a:pt x="236165" y="64227"/>
                    <a:pt x="230352" y="68938"/>
                    <a:pt x="225704" y="74662"/>
                  </a:cubicBezTo>
                  <a:cubicBezTo>
                    <a:pt x="221089" y="80345"/>
                    <a:pt x="217481" y="86740"/>
                    <a:pt x="213949" y="93130"/>
                  </a:cubicBezTo>
                  <a:cubicBezTo>
                    <a:pt x="210756" y="98903"/>
                    <a:pt x="205885" y="103941"/>
                    <a:pt x="200068" y="107111"/>
                  </a:cubicBezTo>
                  <a:cubicBezTo>
                    <a:pt x="196836" y="108872"/>
                    <a:pt x="193114" y="110112"/>
                    <a:pt x="189444" y="110112"/>
                  </a:cubicBezTo>
                  <a:cubicBezTo>
                    <a:pt x="187000" y="110112"/>
                    <a:pt x="184579" y="109562"/>
                    <a:pt x="182340" y="108250"/>
                  </a:cubicBezTo>
                  <a:cubicBezTo>
                    <a:pt x="177541" y="105437"/>
                    <a:pt x="175229" y="100764"/>
                    <a:pt x="175018" y="95295"/>
                  </a:cubicBezTo>
                  <a:cubicBezTo>
                    <a:pt x="174557" y="83388"/>
                    <a:pt x="180304" y="72217"/>
                    <a:pt x="184047" y="61230"/>
                  </a:cubicBezTo>
                  <a:cubicBezTo>
                    <a:pt x="185054" y="58274"/>
                    <a:pt x="185807" y="55221"/>
                    <a:pt x="186679" y="52223"/>
                  </a:cubicBezTo>
                  <a:cubicBezTo>
                    <a:pt x="187706" y="48692"/>
                    <a:pt x="188732" y="45156"/>
                    <a:pt x="189639" y="41591"/>
                  </a:cubicBezTo>
                  <a:cubicBezTo>
                    <a:pt x="191485" y="34332"/>
                    <a:pt x="193007" y="26836"/>
                    <a:pt x="192825" y="19307"/>
                  </a:cubicBezTo>
                  <a:cubicBezTo>
                    <a:pt x="192661" y="12487"/>
                    <a:pt x="191039" y="5688"/>
                    <a:pt x="187219" y="0"/>
                  </a:cubicBezTo>
                  <a:lnTo>
                    <a:pt x="144509" y="0"/>
                  </a:lnTo>
                  <a:cubicBezTo>
                    <a:pt x="143235" y="2794"/>
                    <a:pt x="142291" y="5790"/>
                    <a:pt x="141440" y="8763"/>
                  </a:cubicBezTo>
                  <a:cubicBezTo>
                    <a:pt x="136447" y="26197"/>
                    <a:pt x="135943" y="44638"/>
                    <a:pt x="134306" y="62598"/>
                  </a:cubicBezTo>
                  <a:cubicBezTo>
                    <a:pt x="133808" y="68071"/>
                    <a:pt x="133119" y="73554"/>
                    <a:pt x="131806" y="78898"/>
                  </a:cubicBezTo>
                  <a:cubicBezTo>
                    <a:pt x="130462" y="84377"/>
                    <a:pt x="128543" y="90014"/>
                    <a:pt x="125030" y="94512"/>
                  </a:cubicBezTo>
                  <a:cubicBezTo>
                    <a:pt x="121930" y="98483"/>
                    <a:pt x="117113" y="101773"/>
                    <a:pt x="111895" y="101773"/>
                  </a:cubicBezTo>
                  <a:cubicBezTo>
                    <a:pt x="111728" y="101773"/>
                    <a:pt x="111560" y="101769"/>
                    <a:pt x="111393" y="101762"/>
                  </a:cubicBezTo>
                  <a:cubicBezTo>
                    <a:pt x="106269" y="101553"/>
                    <a:pt x="102785" y="97729"/>
                    <a:pt x="100933" y="93227"/>
                  </a:cubicBezTo>
                  <a:cubicBezTo>
                    <a:pt x="95454" y="79904"/>
                    <a:pt x="101024" y="65283"/>
                    <a:pt x="107010" y="53155"/>
                  </a:cubicBezTo>
                  <a:cubicBezTo>
                    <a:pt x="110493" y="46099"/>
                    <a:pt x="114296" y="39189"/>
                    <a:pt x="117142" y="31839"/>
                  </a:cubicBezTo>
                  <a:cubicBezTo>
                    <a:pt x="119101" y="26778"/>
                    <a:pt x="121302" y="20589"/>
                    <a:pt x="119938" y="15115"/>
                  </a:cubicBezTo>
                  <a:cubicBezTo>
                    <a:pt x="118588" y="9701"/>
                    <a:pt x="113483" y="7632"/>
                    <a:pt x="108345" y="7632"/>
                  </a:cubicBezTo>
                  <a:cubicBezTo>
                    <a:pt x="106354" y="7632"/>
                    <a:pt x="104358" y="7943"/>
                    <a:pt x="102574" y="8490"/>
                  </a:cubicBezTo>
                  <a:cubicBezTo>
                    <a:pt x="95051" y="10796"/>
                    <a:pt x="88522" y="16045"/>
                    <a:pt x="84293" y="22621"/>
                  </a:cubicBezTo>
                  <a:cubicBezTo>
                    <a:pt x="80334" y="28775"/>
                    <a:pt x="77871" y="35698"/>
                    <a:pt x="75289" y="42502"/>
                  </a:cubicBezTo>
                  <a:cubicBezTo>
                    <a:pt x="72755" y="49180"/>
                    <a:pt x="69997" y="55893"/>
                    <a:pt x="66271" y="62008"/>
                  </a:cubicBezTo>
                  <a:cubicBezTo>
                    <a:pt x="62523" y="68158"/>
                    <a:pt x="57617" y="74011"/>
                    <a:pt x="50989" y="77158"/>
                  </a:cubicBezTo>
                  <a:cubicBezTo>
                    <a:pt x="47998" y="78578"/>
                    <a:pt x="44160" y="79685"/>
                    <a:pt x="40484" y="79685"/>
                  </a:cubicBezTo>
                  <a:cubicBezTo>
                    <a:pt x="38065" y="79685"/>
                    <a:pt x="35716" y="79206"/>
                    <a:pt x="33724" y="78019"/>
                  </a:cubicBezTo>
                  <a:cubicBezTo>
                    <a:pt x="26625" y="73792"/>
                    <a:pt x="26781" y="63791"/>
                    <a:pt x="28643" y="56832"/>
                  </a:cubicBezTo>
                  <a:cubicBezTo>
                    <a:pt x="30969" y="48145"/>
                    <a:pt x="35473" y="40191"/>
                    <a:pt x="39436" y="32181"/>
                  </a:cubicBezTo>
                  <a:cubicBezTo>
                    <a:pt x="41393" y="28224"/>
                    <a:pt x="43327" y="24219"/>
                    <a:pt x="44758" y="20036"/>
                  </a:cubicBezTo>
                  <a:cubicBezTo>
                    <a:pt x="45931" y="16606"/>
                    <a:pt x="46890" y="12914"/>
                    <a:pt x="46573" y="9258"/>
                  </a:cubicBezTo>
                  <a:cubicBezTo>
                    <a:pt x="46220" y="5172"/>
                    <a:pt x="44206" y="2194"/>
                    <a:pt x="41385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810100" y="629575"/>
              <a:ext cx="883550" cy="586750"/>
            </a:xfrm>
            <a:custGeom>
              <a:avLst/>
              <a:gdLst/>
              <a:ahLst/>
              <a:cxnLst/>
              <a:rect l="l" t="t" r="r" b="b"/>
              <a:pathLst>
                <a:path w="35342" h="23470" extrusionOk="0">
                  <a:moveTo>
                    <a:pt x="5899" y="0"/>
                  </a:moveTo>
                  <a:cubicBezTo>
                    <a:pt x="4546" y="2893"/>
                    <a:pt x="3239" y="5806"/>
                    <a:pt x="2174" y="8833"/>
                  </a:cubicBezTo>
                  <a:cubicBezTo>
                    <a:pt x="1356" y="11159"/>
                    <a:pt x="609" y="13563"/>
                    <a:pt x="308" y="16020"/>
                  </a:cubicBezTo>
                  <a:cubicBezTo>
                    <a:pt x="92" y="17785"/>
                    <a:pt x="1" y="19864"/>
                    <a:pt x="975" y="21441"/>
                  </a:cubicBezTo>
                  <a:cubicBezTo>
                    <a:pt x="1918" y="22972"/>
                    <a:pt x="3648" y="23469"/>
                    <a:pt x="5355" y="23469"/>
                  </a:cubicBezTo>
                  <a:cubicBezTo>
                    <a:pt x="5490" y="23469"/>
                    <a:pt x="5625" y="23466"/>
                    <a:pt x="5759" y="23460"/>
                  </a:cubicBezTo>
                  <a:cubicBezTo>
                    <a:pt x="9121" y="23309"/>
                    <a:pt x="12628" y="22052"/>
                    <a:pt x="15568" y="20479"/>
                  </a:cubicBezTo>
                  <a:cubicBezTo>
                    <a:pt x="22340" y="16856"/>
                    <a:pt x="26813" y="10592"/>
                    <a:pt x="31432" y="4676"/>
                  </a:cubicBezTo>
                  <a:cubicBezTo>
                    <a:pt x="32686" y="3066"/>
                    <a:pt x="33982" y="1494"/>
                    <a:pt x="35341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85575" y="4053025"/>
              <a:ext cx="4214700" cy="1085775"/>
            </a:xfrm>
            <a:custGeom>
              <a:avLst/>
              <a:gdLst/>
              <a:ahLst/>
              <a:cxnLst/>
              <a:rect l="l" t="t" r="r" b="b"/>
              <a:pathLst>
                <a:path w="168588" h="43431" extrusionOk="0">
                  <a:moveTo>
                    <a:pt x="49995" y="1"/>
                  </a:moveTo>
                  <a:cubicBezTo>
                    <a:pt x="46084" y="1"/>
                    <a:pt x="41998" y="657"/>
                    <a:pt x="38409" y="2114"/>
                  </a:cubicBezTo>
                  <a:cubicBezTo>
                    <a:pt x="31181" y="5049"/>
                    <a:pt x="25937" y="11113"/>
                    <a:pt x="20309" y="16260"/>
                  </a:cubicBezTo>
                  <a:cubicBezTo>
                    <a:pt x="15158" y="20970"/>
                    <a:pt x="9197" y="25234"/>
                    <a:pt x="1971" y="25234"/>
                  </a:cubicBezTo>
                  <a:cubicBezTo>
                    <a:pt x="1750" y="25234"/>
                    <a:pt x="1528" y="25230"/>
                    <a:pt x="1304" y="25222"/>
                  </a:cubicBezTo>
                  <a:cubicBezTo>
                    <a:pt x="866" y="25206"/>
                    <a:pt x="432" y="25172"/>
                    <a:pt x="0" y="25128"/>
                  </a:cubicBezTo>
                  <a:lnTo>
                    <a:pt x="0" y="43431"/>
                  </a:lnTo>
                  <a:lnTo>
                    <a:pt x="168588" y="43431"/>
                  </a:lnTo>
                  <a:cubicBezTo>
                    <a:pt x="168388" y="42192"/>
                    <a:pt x="168146" y="40965"/>
                    <a:pt x="167861" y="39751"/>
                  </a:cubicBezTo>
                  <a:cubicBezTo>
                    <a:pt x="166693" y="34753"/>
                    <a:pt x="164850" y="29515"/>
                    <a:pt x="161418" y="25592"/>
                  </a:cubicBezTo>
                  <a:cubicBezTo>
                    <a:pt x="158528" y="22287"/>
                    <a:pt x="154629" y="20586"/>
                    <a:pt x="150265" y="20338"/>
                  </a:cubicBezTo>
                  <a:cubicBezTo>
                    <a:pt x="149737" y="20308"/>
                    <a:pt x="149208" y="20294"/>
                    <a:pt x="148679" y="20294"/>
                  </a:cubicBezTo>
                  <a:cubicBezTo>
                    <a:pt x="144519" y="20294"/>
                    <a:pt x="140361" y="21194"/>
                    <a:pt x="136434" y="22513"/>
                  </a:cubicBezTo>
                  <a:cubicBezTo>
                    <a:pt x="131781" y="24074"/>
                    <a:pt x="127559" y="26581"/>
                    <a:pt x="122964" y="28283"/>
                  </a:cubicBezTo>
                  <a:cubicBezTo>
                    <a:pt x="118210" y="30044"/>
                    <a:pt x="113210" y="31153"/>
                    <a:pt x="108126" y="31175"/>
                  </a:cubicBezTo>
                  <a:cubicBezTo>
                    <a:pt x="108057" y="31175"/>
                    <a:pt x="107987" y="31175"/>
                    <a:pt x="107918" y="31175"/>
                  </a:cubicBezTo>
                  <a:cubicBezTo>
                    <a:pt x="105391" y="31175"/>
                    <a:pt x="102868" y="30955"/>
                    <a:pt x="100377" y="30519"/>
                  </a:cubicBezTo>
                  <a:cubicBezTo>
                    <a:pt x="97996" y="30101"/>
                    <a:pt x="95673" y="29439"/>
                    <a:pt x="93289" y="29032"/>
                  </a:cubicBezTo>
                  <a:cubicBezTo>
                    <a:pt x="88881" y="28279"/>
                    <a:pt x="84227" y="27860"/>
                    <a:pt x="80143" y="25897"/>
                  </a:cubicBezTo>
                  <a:cubicBezTo>
                    <a:pt x="78237" y="24979"/>
                    <a:pt x="76451" y="23736"/>
                    <a:pt x="75118" y="22073"/>
                  </a:cubicBezTo>
                  <a:cubicBezTo>
                    <a:pt x="73711" y="20318"/>
                    <a:pt x="72669" y="18316"/>
                    <a:pt x="71692" y="16300"/>
                  </a:cubicBezTo>
                  <a:cubicBezTo>
                    <a:pt x="69604" y="11987"/>
                    <a:pt x="67612" y="7697"/>
                    <a:pt x="63820" y="4586"/>
                  </a:cubicBezTo>
                  <a:cubicBezTo>
                    <a:pt x="60349" y="1738"/>
                    <a:pt x="56047" y="242"/>
                    <a:pt x="51577" y="37"/>
                  </a:cubicBezTo>
                  <a:cubicBezTo>
                    <a:pt x="51054" y="13"/>
                    <a:pt x="50526" y="1"/>
                    <a:pt x="49995" y="1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023375" y="3997775"/>
              <a:ext cx="1126050" cy="1141025"/>
            </a:xfrm>
            <a:custGeom>
              <a:avLst/>
              <a:gdLst/>
              <a:ahLst/>
              <a:cxnLst/>
              <a:rect l="l" t="t" r="r" b="b"/>
              <a:pathLst>
                <a:path w="45042" h="45641" extrusionOk="0">
                  <a:moveTo>
                    <a:pt x="45041" y="1"/>
                  </a:moveTo>
                  <a:cubicBezTo>
                    <a:pt x="41296" y="966"/>
                    <a:pt x="37440" y="1582"/>
                    <a:pt x="33605" y="2190"/>
                  </a:cubicBezTo>
                  <a:cubicBezTo>
                    <a:pt x="26205" y="3364"/>
                    <a:pt x="18510" y="4734"/>
                    <a:pt x="12389" y="9372"/>
                  </a:cubicBezTo>
                  <a:cubicBezTo>
                    <a:pt x="8729" y="12147"/>
                    <a:pt x="5649" y="15863"/>
                    <a:pt x="3680" y="20017"/>
                  </a:cubicBezTo>
                  <a:cubicBezTo>
                    <a:pt x="1712" y="24169"/>
                    <a:pt x="737" y="28708"/>
                    <a:pt x="350" y="33269"/>
                  </a:cubicBezTo>
                  <a:cubicBezTo>
                    <a:pt x="1" y="37395"/>
                    <a:pt x="68" y="41518"/>
                    <a:pt x="244" y="45641"/>
                  </a:cubicBezTo>
                  <a:lnTo>
                    <a:pt x="45041" y="45641"/>
                  </a:lnTo>
                  <a:lnTo>
                    <a:pt x="45041" y="1"/>
                  </a:ln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70375" y="629575"/>
              <a:ext cx="1379050" cy="978300"/>
            </a:xfrm>
            <a:custGeom>
              <a:avLst/>
              <a:gdLst/>
              <a:ahLst/>
              <a:cxnLst/>
              <a:rect l="l" t="t" r="r" b="b"/>
              <a:pathLst>
                <a:path w="55162" h="39132" extrusionOk="0">
                  <a:moveTo>
                    <a:pt x="13223" y="0"/>
                  </a:moveTo>
                  <a:cubicBezTo>
                    <a:pt x="11368" y="4146"/>
                    <a:pt x="9084" y="8097"/>
                    <a:pt x="6841" y="12062"/>
                  </a:cubicBezTo>
                  <a:cubicBezTo>
                    <a:pt x="5137" y="15078"/>
                    <a:pt x="3462" y="18123"/>
                    <a:pt x="2095" y="21309"/>
                  </a:cubicBezTo>
                  <a:cubicBezTo>
                    <a:pt x="903" y="24082"/>
                    <a:pt x="1" y="27041"/>
                    <a:pt x="573" y="30086"/>
                  </a:cubicBezTo>
                  <a:cubicBezTo>
                    <a:pt x="1773" y="36482"/>
                    <a:pt x="7743" y="39131"/>
                    <a:pt x="13648" y="39131"/>
                  </a:cubicBezTo>
                  <a:cubicBezTo>
                    <a:pt x="15433" y="39131"/>
                    <a:pt x="17212" y="38889"/>
                    <a:pt x="18851" y="38436"/>
                  </a:cubicBezTo>
                  <a:cubicBezTo>
                    <a:pt x="26443" y="36337"/>
                    <a:pt x="30431" y="29177"/>
                    <a:pt x="36080" y="24335"/>
                  </a:cubicBezTo>
                  <a:cubicBezTo>
                    <a:pt x="39172" y="21686"/>
                    <a:pt x="42703" y="20047"/>
                    <a:pt x="46732" y="19375"/>
                  </a:cubicBezTo>
                  <a:cubicBezTo>
                    <a:pt x="48177" y="19133"/>
                    <a:pt x="49637" y="19012"/>
                    <a:pt x="51096" y="19012"/>
                  </a:cubicBezTo>
                  <a:cubicBezTo>
                    <a:pt x="52455" y="19012"/>
                    <a:pt x="53814" y="19117"/>
                    <a:pt x="55161" y="19327"/>
                  </a:cubicBezTo>
                  <a:lnTo>
                    <a:pt x="55161" y="0"/>
                  </a:ln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4500" y="1470650"/>
              <a:ext cx="360750" cy="360750"/>
            </a:xfrm>
            <a:custGeom>
              <a:avLst/>
              <a:gdLst/>
              <a:ahLst/>
              <a:cxnLst/>
              <a:rect l="l" t="t" r="r" b="b"/>
              <a:pathLst>
                <a:path w="14430" h="14430" extrusionOk="0">
                  <a:moveTo>
                    <a:pt x="7215" y="0"/>
                  </a:moveTo>
                  <a:cubicBezTo>
                    <a:pt x="3282" y="0"/>
                    <a:pt x="0" y="3281"/>
                    <a:pt x="0" y="7215"/>
                  </a:cubicBezTo>
                  <a:cubicBezTo>
                    <a:pt x="0" y="11148"/>
                    <a:pt x="3282" y="14430"/>
                    <a:pt x="7215" y="14430"/>
                  </a:cubicBezTo>
                  <a:cubicBezTo>
                    <a:pt x="11148" y="14430"/>
                    <a:pt x="14430" y="11148"/>
                    <a:pt x="14430" y="7215"/>
                  </a:cubicBezTo>
                  <a:cubicBezTo>
                    <a:pt x="14430" y="3281"/>
                    <a:pt x="11148" y="0"/>
                    <a:pt x="7215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01250" y="4168200"/>
              <a:ext cx="450925" cy="450925"/>
            </a:xfrm>
            <a:custGeom>
              <a:avLst/>
              <a:gdLst/>
              <a:ahLst/>
              <a:cxnLst/>
              <a:rect l="l" t="t" r="r" b="b"/>
              <a:pathLst>
                <a:path w="18037" h="18037" extrusionOk="0">
                  <a:moveTo>
                    <a:pt x="9018" y="1"/>
                  </a:moveTo>
                  <a:cubicBezTo>
                    <a:pt x="4102" y="1"/>
                    <a:pt x="0" y="4103"/>
                    <a:pt x="0" y="9019"/>
                  </a:cubicBezTo>
                  <a:cubicBezTo>
                    <a:pt x="0" y="13935"/>
                    <a:pt x="4102" y="18037"/>
                    <a:pt x="9018" y="18037"/>
                  </a:cubicBezTo>
                  <a:cubicBezTo>
                    <a:pt x="13935" y="18037"/>
                    <a:pt x="18036" y="13935"/>
                    <a:pt x="18036" y="9019"/>
                  </a:cubicBezTo>
                  <a:cubicBezTo>
                    <a:pt x="18036" y="4103"/>
                    <a:pt x="13935" y="1"/>
                    <a:pt x="9018" y="1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778350" y="4712825"/>
              <a:ext cx="450950" cy="450950"/>
            </a:xfrm>
            <a:custGeom>
              <a:avLst/>
              <a:gdLst/>
              <a:ahLst/>
              <a:cxnLst/>
              <a:rect l="l" t="t" r="r" b="b"/>
              <a:pathLst>
                <a:path w="18038" h="18038" extrusionOk="0">
                  <a:moveTo>
                    <a:pt x="9020" y="0"/>
                  </a:moveTo>
                  <a:cubicBezTo>
                    <a:pt x="4104" y="0"/>
                    <a:pt x="0" y="4103"/>
                    <a:pt x="0" y="9019"/>
                  </a:cubicBezTo>
                  <a:cubicBezTo>
                    <a:pt x="0" y="13936"/>
                    <a:pt x="4104" y="18037"/>
                    <a:pt x="9020" y="18037"/>
                  </a:cubicBezTo>
                  <a:cubicBezTo>
                    <a:pt x="13936" y="18037"/>
                    <a:pt x="18038" y="13936"/>
                    <a:pt x="18038" y="9019"/>
                  </a:cubicBezTo>
                  <a:cubicBezTo>
                    <a:pt x="18038" y="4103"/>
                    <a:pt x="13936" y="0"/>
                    <a:pt x="9020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487250" y="1597375"/>
              <a:ext cx="450925" cy="450925"/>
            </a:xfrm>
            <a:custGeom>
              <a:avLst/>
              <a:gdLst/>
              <a:ahLst/>
              <a:cxnLst/>
              <a:rect l="l" t="t" r="r" b="b"/>
              <a:pathLst>
                <a:path w="18037" h="18037" extrusionOk="0">
                  <a:moveTo>
                    <a:pt x="9018" y="0"/>
                  </a:moveTo>
                  <a:cubicBezTo>
                    <a:pt x="4102" y="0"/>
                    <a:pt x="0" y="4102"/>
                    <a:pt x="0" y="9018"/>
                  </a:cubicBezTo>
                  <a:cubicBezTo>
                    <a:pt x="0" y="13934"/>
                    <a:pt x="4102" y="18036"/>
                    <a:pt x="9018" y="18036"/>
                  </a:cubicBezTo>
                  <a:cubicBezTo>
                    <a:pt x="13934" y="18036"/>
                    <a:pt x="18036" y="13934"/>
                    <a:pt x="18036" y="9018"/>
                  </a:cubicBezTo>
                  <a:cubicBezTo>
                    <a:pt x="18036" y="4102"/>
                    <a:pt x="13934" y="0"/>
                    <a:pt x="9018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380975" y="550525"/>
              <a:ext cx="450950" cy="450950"/>
            </a:xfrm>
            <a:custGeom>
              <a:avLst/>
              <a:gdLst/>
              <a:ahLst/>
              <a:cxnLst/>
              <a:rect l="l" t="t" r="r" b="b"/>
              <a:pathLst>
                <a:path w="18038" h="18038" extrusionOk="0">
                  <a:moveTo>
                    <a:pt x="9020" y="0"/>
                  </a:moveTo>
                  <a:cubicBezTo>
                    <a:pt x="4104" y="0"/>
                    <a:pt x="0" y="4102"/>
                    <a:pt x="0" y="9018"/>
                  </a:cubicBezTo>
                  <a:cubicBezTo>
                    <a:pt x="0" y="13934"/>
                    <a:pt x="4104" y="18037"/>
                    <a:pt x="9020" y="18037"/>
                  </a:cubicBezTo>
                  <a:cubicBezTo>
                    <a:pt x="13935" y="18037"/>
                    <a:pt x="18038" y="13934"/>
                    <a:pt x="18038" y="9018"/>
                  </a:cubicBezTo>
                  <a:cubicBezTo>
                    <a:pt x="18038" y="4103"/>
                    <a:pt x="13935" y="0"/>
                    <a:pt x="9020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38125" y="3434425"/>
              <a:ext cx="360750" cy="360750"/>
            </a:xfrm>
            <a:custGeom>
              <a:avLst/>
              <a:gdLst/>
              <a:ahLst/>
              <a:cxnLst/>
              <a:rect l="l" t="t" r="r" b="b"/>
              <a:pathLst>
                <a:path w="14430" h="14430" extrusionOk="0">
                  <a:moveTo>
                    <a:pt x="7215" y="1"/>
                  </a:moveTo>
                  <a:cubicBezTo>
                    <a:pt x="3282" y="1"/>
                    <a:pt x="0" y="3281"/>
                    <a:pt x="0" y="7215"/>
                  </a:cubicBezTo>
                  <a:cubicBezTo>
                    <a:pt x="0" y="11148"/>
                    <a:pt x="3282" y="14430"/>
                    <a:pt x="7215" y="14430"/>
                  </a:cubicBezTo>
                  <a:cubicBezTo>
                    <a:pt x="11147" y="14430"/>
                    <a:pt x="14429" y="11148"/>
                    <a:pt x="14429" y="7215"/>
                  </a:cubicBezTo>
                  <a:cubicBezTo>
                    <a:pt x="14429" y="3283"/>
                    <a:pt x="11147" y="1"/>
                    <a:pt x="7215" y="1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997775" y="3545675"/>
              <a:ext cx="360750" cy="360750"/>
            </a:xfrm>
            <a:custGeom>
              <a:avLst/>
              <a:gdLst/>
              <a:ahLst/>
              <a:cxnLst/>
              <a:rect l="l" t="t" r="r" b="b"/>
              <a:pathLst>
                <a:path w="14430" h="14430" extrusionOk="0">
                  <a:moveTo>
                    <a:pt x="7215" y="0"/>
                  </a:moveTo>
                  <a:cubicBezTo>
                    <a:pt x="3281" y="0"/>
                    <a:pt x="0" y="3282"/>
                    <a:pt x="0" y="7215"/>
                  </a:cubicBezTo>
                  <a:cubicBezTo>
                    <a:pt x="0" y="11148"/>
                    <a:pt x="3281" y="14430"/>
                    <a:pt x="7215" y="14430"/>
                  </a:cubicBezTo>
                  <a:cubicBezTo>
                    <a:pt x="11147" y="14430"/>
                    <a:pt x="14430" y="11148"/>
                    <a:pt x="14430" y="7215"/>
                  </a:cubicBezTo>
                  <a:cubicBezTo>
                    <a:pt x="14430" y="3282"/>
                    <a:pt x="11147" y="0"/>
                    <a:pt x="7215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669975" y="567125"/>
              <a:ext cx="348950" cy="270600"/>
            </a:xfrm>
            <a:custGeom>
              <a:avLst/>
              <a:gdLst/>
              <a:ahLst/>
              <a:cxnLst/>
              <a:rect l="l" t="t" r="r" b="b"/>
              <a:pathLst>
                <a:path w="13958" h="10824" extrusionOk="0">
                  <a:moveTo>
                    <a:pt x="6980" y="0"/>
                  </a:moveTo>
                  <a:cubicBezTo>
                    <a:pt x="0" y="0"/>
                    <a:pt x="0" y="10823"/>
                    <a:pt x="6980" y="10823"/>
                  </a:cubicBezTo>
                  <a:cubicBezTo>
                    <a:pt x="13958" y="10823"/>
                    <a:pt x="13958" y="0"/>
                    <a:pt x="6980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83775" y="3576475"/>
              <a:ext cx="1973550" cy="696775"/>
            </a:xfrm>
            <a:custGeom>
              <a:avLst/>
              <a:gdLst/>
              <a:ahLst/>
              <a:cxnLst/>
              <a:rect l="l" t="t" r="r" b="b"/>
              <a:pathLst>
                <a:path w="78942" h="27871" extrusionOk="0">
                  <a:moveTo>
                    <a:pt x="59388" y="1"/>
                  </a:moveTo>
                  <a:cubicBezTo>
                    <a:pt x="58636" y="23"/>
                    <a:pt x="57849" y="20"/>
                    <a:pt x="57097" y="100"/>
                  </a:cubicBezTo>
                  <a:lnTo>
                    <a:pt x="55947" y="199"/>
                  </a:lnTo>
                  <a:lnTo>
                    <a:pt x="54812" y="353"/>
                  </a:lnTo>
                  <a:cubicBezTo>
                    <a:pt x="51766" y="778"/>
                    <a:pt x="48810" y="1587"/>
                    <a:pt x="45931" y="2577"/>
                  </a:cubicBezTo>
                  <a:cubicBezTo>
                    <a:pt x="43058" y="3575"/>
                    <a:pt x="40286" y="4778"/>
                    <a:pt x="37601" y="6064"/>
                  </a:cubicBezTo>
                  <a:cubicBezTo>
                    <a:pt x="34919" y="7361"/>
                    <a:pt x="32345" y="8756"/>
                    <a:pt x="29866" y="10167"/>
                  </a:cubicBezTo>
                  <a:cubicBezTo>
                    <a:pt x="27389" y="11579"/>
                    <a:pt x="25024" y="13013"/>
                    <a:pt x="22771" y="14397"/>
                  </a:cubicBezTo>
                  <a:cubicBezTo>
                    <a:pt x="20517" y="15781"/>
                    <a:pt x="18377" y="17110"/>
                    <a:pt x="16363" y="18293"/>
                  </a:cubicBezTo>
                  <a:cubicBezTo>
                    <a:pt x="14349" y="19483"/>
                    <a:pt x="12459" y="20520"/>
                    <a:pt x="10729" y="21294"/>
                  </a:cubicBezTo>
                  <a:cubicBezTo>
                    <a:pt x="10510" y="21400"/>
                    <a:pt x="10298" y="21488"/>
                    <a:pt x="10089" y="21569"/>
                  </a:cubicBezTo>
                  <a:cubicBezTo>
                    <a:pt x="9878" y="21650"/>
                    <a:pt x="9668" y="21749"/>
                    <a:pt x="9463" y="21825"/>
                  </a:cubicBezTo>
                  <a:cubicBezTo>
                    <a:pt x="9060" y="21965"/>
                    <a:pt x="8650" y="22126"/>
                    <a:pt x="8272" y="22232"/>
                  </a:cubicBezTo>
                  <a:cubicBezTo>
                    <a:pt x="7880" y="22367"/>
                    <a:pt x="7521" y="22436"/>
                    <a:pt x="7152" y="22523"/>
                  </a:cubicBezTo>
                  <a:cubicBezTo>
                    <a:pt x="6971" y="22562"/>
                    <a:pt x="6805" y="22572"/>
                    <a:pt x="6629" y="22601"/>
                  </a:cubicBezTo>
                  <a:lnTo>
                    <a:pt x="6368" y="22645"/>
                  </a:lnTo>
                  <a:cubicBezTo>
                    <a:pt x="6283" y="22656"/>
                    <a:pt x="6204" y="22656"/>
                    <a:pt x="6122" y="22661"/>
                  </a:cubicBezTo>
                  <a:cubicBezTo>
                    <a:pt x="5954" y="22682"/>
                    <a:pt x="5793" y="22691"/>
                    <a:pt x="5637" y="22691"/>
                  </a:cubicBezTo>
                  <a:cubicBezTo>
                    <a:pt x="5156" y="22691"/>
                    <a:pt x="4720" y="22607"/>
                    <a:pt x="4269" y="22527"/>
                  </a:cubicBezTo>
                  <a:cubicBezTo>
                    <a:pt x="3711" y="22364"/>
                    <a:pt x="3170" y="22135"/>
                    <a:pt x="2709" y="21828"/>
                  </a:cubicBezTo>
                  <a:cubicBezTo>
                    <a:pt x="2230" y="21540"/>
                    <a:pt x="1855" y="21170"/>
                    <a:pt x="1492" y="20862"/>
                  </a:cubicBezTo>
                  <a:cubicBezTo>
                    <a:pt x="1331" y="20690"/>
                    <a:pt x="1184" y="20532"/>
                    <a:pt x="1049" y="20386"/>
                  </a:cubicBezTo>
                  <a:cubicBezTo>
                    <a:pt x="909" y="20235"/>
                    <a:pt x="768" y="20104"/>
                    <a:pt x="668" y="19957"/>
                  </a:cubicBezTo>
                  <a:cubicBezTo>
                    <a:pt x="459" y="19675"/>
                    <a:pt x="285" y="19463"/>
                    <a:pt x="173" y="19319"/>
                  </a:cubicBezTo>
                  <a:cubicBezTo>
                    <a:pt x="60" y="19176"/>
                    <a:pt x="1" y="19102"/>
                    <a:pt x="1" y="19102"/>
                  </a:cubicBezTo>
                  <a:lnTo>
                    <a:pt x="1" y="19102"/>
                  </a:lnTo>
                  <a:cubicBezTo>
                    <a:pt x="1" y="19102"/>
                    <a:pt x="2" y="19194"/>
                    <a:pt x="9" y="19378"/>
                  </a:cubicBezTo>
                  <a:cubicBezTo>
                    <a:pt x="17" y="19561"/>
                    <a:pt x="20" y="19835"/>
                    <a:pt x="42" y="20186"/>
                  </a:cubicBezTo>
                  <a:cubicBezTo>
                    <a:pt x="61" y="20535"/>
                    <a:pt x="158" y="20983"/>
                    <a:pt x="265" y="21529"/>
                  </a:cubicBezTo>
                  <a:cubicBezTo>
                    <a:pt x="420" y="22047"/>
                    <a:pt x="589" y="22667"/>
                    <a:pt x="951" y="23320"/>
                  </a:cubicBezTo>
                  <a:cubicBezTo>
                    <a:pt x="1277" y="23994"/>
                    <a:pt x="1807" y="24678"/>
                    <a:pt x="2504" y="25358"/>
                  </a:cubicBezTo>
                  <a:cubicBezTo>
                    <a:pt x="2682" y="25523"/>
                    <a:pt x="2880" y="25668"/>
                    <a:pt x="3081" y="25829"/>
                  </a:cubicBezTo>
                  <a:cubicBezTo>
                    <a:pt x="3283" y="25988"/>
                    <a:pt x="3495" y="26146"/>
                    <a:pt x="3724" y="26270"/>
                  </a:cubicBezTo>
                  <a:lnTo>
                    <a:pt x="4434" y="26670"/>
                  </a:lnTo>
                  <a:cubicBezTo>
                    <a:pt x="4679" y="26785"/>
                    <a:pt x="4933" y="26888"/>
                    <a:pt x="5196" y="27000"/>
                  </a:cubicBezTo>
                  <a:cubicBezTo>
                    <a:pt x="6243" y="27424"/>
                    <a:pt x="7413" y="27666"/>
                    <a:pt x="8594" y="27780"/>
                  </a:cubicBezTo>
                  <a:cubicBezTo>
                    <a:pt x="9163" y="27843"/>
                    <a:pt x="9737" y="27870"/>
                    <a:pt x="10315" y="27870"/>
                  </a:cubicBezTo>
                  <a:cubicBezTo>
                    <a:pt x="10952" y="27870"/>
                    <a:pt x="11595" y="27837"/>
                    <a:pt x="12243" y="27784"/>
                  </a:cubicBezTo>
                  <a:cubicBezTo>
                    <a:pt x="14712" y="27574"/>
                    <a:pt x="17231" y="27016"/>
                    <a:pt x="19755" y="26267"/>
                  </a:cubicBezTo>
                  <a:cubicBezTo>
                    <a:pt x="22287" y="25518"/>
                    <a:pt x="24837" y="24572"/>
                    <a:pt x="27389" y="23520"/>
                  </a:cubicBezTo>
                  <a:cubicBezTo>
                    <a:pt x="32502" y="21421"/>
                    <a:pt x="37615" y="18859"/>
                    <a:pt x="42615" y="16461"/>
                  </a:cubicBezTo>
                  <a:cubicBezTo>
                    <a:pt x="45110" y="15258"/>
                    <a:pt x="47576" y="14085"/>
                    <a:pt x="49981" y="13045"/>
                  </a:cubicBezTo>
                  <a:cubicBezTo>
                    <a:pt x="52385" y="12016"/>
                    <a:pt x="54729" y="11060"/>
                    <a:pt x="56962" y="10379"/>
                  </a:cubicBezTo>
                  <a:cubicBezTo>
                    <a:pt x="58084" y="10011"/>
                    <a:pt x="59163" y="9762"/>
                    <a:pt x="60222" y="9509"/>
                  </a:cubicBezTo>
                  <a:cubicBezTo>
                    <a:pt x="61264" y="9313"/>
                    <a:pt x="62292" y="9125"/>
                    <a:pt x="63259" y="9064"/>
                  </a:cubicBezTo>
                  <a:cubicBezTo>
                    <a:pt x="63508" y="9031"/>
                    <a:pt x="63743" y="9033"/>
                    <a:pt x="63980" y="9026"/>
                  </a:cubicBezTo>
                  <a:cubicBezTo>
                    <a:pt x="64189" y="9026"/>
                    <a:pt x="64403" y="9005"/>
                    <a:pt x="64610" y="9005"/>
                  </a:cubicBezTo>
                  <a:cubicBezTo>
                    <a:pt x="64637" y="9005"/>
                    <a:pt x="64664" y="9006"/>
                    <a:pt x="64691" y="9007"/>
                  </a:cubicBezTo>
                  <a:cubicBezTo>
                    <a:pt x="65146" y="9029"/>
                    <a:pt x="65618" y="9019"/>
                    <a:pt x="66055" y="9079"/>
                  </a:cubicBezTo>
                  <a:cubicBezTo>
                    <a:pt x="66960" y="9140"/>
                    <a:pt x="67793" y="9349"/>
                    <a:pt x="68628" y="9564"/>
                  </a:cubicBezTo>
                  <a:cubicBezTo>
                    <a:pt x="70259" y="10059"/>
                    <a:pt x="71760" y="10875"/>
                    <a:pt x="73043" y="11810"/>
                  </a:cubicBezTo>
                  <a:lnTo>
                    <a:pt x="73970" y="12521"/>
                  </a:lnTo>
                  <a:cubicBezTo>
                    <a:pt x="74260" y="12777"/>
                    <a:pt x="74540" y="13022"/>
                    <a:pt x="74808" y="13258"/>
                  </a:cubicBezTo>
                  <a:cubicBezTo>
                    <a:pt x="74945" y="13378"/>
                    <a:pt x="75080" y="13496"/>
                    <a:pt x="75211" y="13612"/>
                  </a:cubicBezTo>
                  <a:cubicBezTo>
                    <a:pt x="75333" y="13737"/>
                    <a:pt x="75454" y="13859"/>
                    <a:pt x="75573" y="13979"/>
                  </a:cubicBezTo>
                  <a:cubicBezTo>
                    <a:pt x="75805" y="14220"/>
                    <a:pt x="76045" y="14445"/>
                    <a:pt x="76266" y="14667"/>
                  </a:cubicBezTo>
                  <a:cubicBezTo>
                    <a:pt x="76492" y="14884"/>
                    <a:pt x="76675" y="15115"/>
                    <a:pt x="76864" y="15322"/>
                  </a:cubicBezTo>
                  <a:cubicBezTo>
                    <a:pt x="77057" y="15531"/>
                    <a:pt x="77237" y="15726"/>
                    <a:pt x="77404" y="15908"/>
                  </a:cubicBezTo>
                  <a:cubicBezTo>
                    <a:pt x="77578" y="16089"/>
                    <a:pt x="77724" y="16267"/>
                    <a:pt x="77858" y="16430"/>
                  </a:cubicBezTo>
                  <a:lnTo>
                    <a:pt x="78232" y="16875"/>
                  </a:lnTo>
                  <a:cubicBezTo>
                    <a:pt x="78453" y="17143"/>
                    <a:pt x="78637" y="17345"/>
                    <a:pt x="78757" y="17484"/>
                  </a:cubicBezTo>
                  <a:lnTo>
                    <a:pt x="78941" y="17696"/>
                  </a:lnTo>
                  <a:cubicBezTo>
                    <a:pt x="78941" y="17696"/>
                    <a:pt x="78936" y="17602"/>
                    <a:pt x="78921" y="17421"/>
                  </a:cubicBezTo>
                  <a:cubicBezTo>
                    <a:pt x="78904" y="17238"/>
                    <a:pt x="78889" y="16964"/>
                    <a:pt x="78849" y="16612"/>
                  </a:cubicBezTo>
                  <a:cubicBezTo>
                    <a:pt x="78793" y="15897"/>
                    <a:pt x="78625" y="14870"/>
                    <a:pt x="78303" y="13554"/>
                  </a:cubicBezTo>
                  <a:cubicBezTo>
                    <a:pt x="78210" y="13231"/>
                    <a:pt x="78115" y="12884"/>
                    <a:pt x="78001" y="12525"/>
                  </a:cubicBezTo>
                  <a:cubicBezTo>
                    <a:pt x="77944" y="12345"/>
                    <a:pt x="77885" y="12159"/>
                    <a:pt x="77826" y="11971"/>
                  </a:cubicBezTo>
                  <a:lnTo>
                    <a:pt x="77606" y="11403"/>
                  </a:lnTo>
                  <a:cubicBezTo>
                    <a:pt x="77452" y="11015"/>
                    <a:pt x="77295" y="10604"/>
                    <a:pt x="77102" y="10191"/>
                  </a:cubicBezTo>
                  <a:cubicBezTo>
                    <a:pt x="76889" y="9781"/>
                    <a:pt x="76669" y="9357"/>
                    <a:pt x="76442" y="8918"/>
                  </a:cubicBezTo>
                  <a:cubicBezTo>
                    <a:pt x="75453" y="7200"/>
                    <a:pt x="74000" y="5295"/>
                    <a:pt x="71853" y="3696"/>
                  </a:cubicBezTo>
                  <a:cubicBezTo>
                    <a:pt x="69714" y="2122"/>
                    <a:pt x="66921" y="898"/>
                    <a:pt x="63941" y="392"/>
                  </a:cubicBezTo>
                  <a:cubicBezTo>
                    <a:pt x="63570" y="331"/>
                    <a:pt x="63196" y="266"/>
                    <a:pt x="62816" y="211"/>
                  </a:cubicBezTo>
                  <a:cubicBezTo>
                    <a:pt x="62439" y="165"/>
                    <a:pt x="62064" y="136"/>
                    <a:pt x="61683" y="100"/>
                  </a:cubicBezTo>
                  <a:cubicBezTo>
                    <a:pt x="60914" y="11"/>
                    <a:pt x="60165" y="24"/>
                    <a:pt x="59388" y="1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145650" y="1418750"/>
              <a:ext cx="458350" cy="1393775"/>
            </a:xfrm>
            <a:custGeom>
              <a:avLst/>
              <a:gdLst/>
              <a:ahLst/>
              <a:cxnLst/>
              <a:rect l="l" t="t" r="r" b="b"/>
              <a:pathLst>
                <a:path w="18334" h="55751" extrusionOk="0">
                  <a:moveTo>
                    <a:pt x="16071" y="1"/>
                  </a:moveTo>
                  <a:lnTo>
                    <a:pt x="15969" y="157"/>
                  </a:lnTo>
                  <a:cubicBezTo>
                    <a:pt x="15903" y="262"/>
                    <a:pt x="15797" y="416"/>
                    <a:pt x="15679" y="620"/>
                  </a:cubicBezTo>
                  <a:cubicBezTo>
                    <a:pt x="15433" y="1024"/>
                    <a:pt x="15086" y="1618"/>
                    <a:pt x="14691" y="2379"/>
                  </a:cubicBezTo>
                  <a:cubicBezTo>
                    <a:pt x="14478" y="2754"/>
                    <a:pt x="14293" y="3192"/>
                    <a:pt x="14044" y="3632"/>
                  </a:cubicBezTo>
                  <a:cubicBezTo>
                    <a:pt x="13790" y="4073"/>
                    <a:pt x="13559" y="4549"/>
                    <a:pt x="13294" y="5051"/>
                  </a:cubicBezTo>
                  <a:cubicBezTo>
                    <a:pt x="13028" y="5555"/>
                    <a:pt x="12774" y="6085"/>
                    <a:pt x="12506" y="6642"/>
                  </a:cubicBezTo>
                  <a:cubicBezTo>
                    <a:pt x="12215" y="7208"/>
                    <a:pt x="11925" y="7800"/>
                    <a:pt x="11635" y="8416"/>
                  </a:cubicBezTo>
                  <a:cubicBezTo>
                    <a:pt x="11074" y="9650"/>
                    <a:pt x="10433" y="10976"/>
                    <a:pt x="9828" y="12380"/>
                  </a:cubicBezTo>
                  <a:cubicBezTo>
                    <a:pt x="9672" y="12730"/>
                    <a:pt x="9533" y="13087"/>
                    <a:pt x="9368" y="13446"/>
                  </a:cubicBezTo>
                  <a:cubicBezTo>
                    <a:pt x="9206" y="13805"/>
                    <a:pt x="9048" y="14170"/>
                    <a:pt x="8894" y="14539"/>
                  </a:cubicBezTo>
                  <a:cubicBezTo>
                    <a:pt x="8572" y="15274"/>
                    <a:pt x="8287" y="16030"/>
                    <a:pt x="7968" y="16797"/>
                  </a:cubicBezTo>
                  <a:cubicBezTo>
                    <a:pt x="7330" y="18332"/>
                    <a:pt x="6738" y="19925"/>
                    <a:pt x="6133" y="21558"/>
                  </a:cubicBezTo>
                  <a:cubicBezTo>
                    <a:pt x="5559" y="23191"/>
                    <a:pt x="4951" y="24861"/>
                    <a:pt x="4424" y="26548"/>
                  </a:cubicBezTo>
                  <a:cubicBezTo>
                    <a:pt x="3867" y="28239"/>
                    <a:pt x="3374" y="29943"/>
                    <a:pt x="2893" y="31643"/>
                  </a:cubicBezTo>
                  <a:cubicBezTo>
                    <a:pt x="2429" y="33341"/>
                    <a:pt x="2006" y="35042"/>
                    <a:pt x="1647" y="36704"/>
                  </a:cubicBezTo>
                  <a:cubicBezTo>
                    <a:pt x="918" y="40034"/>
                    <a:pt x="437" y="43235"/>
                    <a:pt x="202" y="46053"/>
                  </a:cubicBezTo>
                  <a:cubicBezTo>
                    <a:pt x="82" y="47461"/>
                    <a:pt x="19" y="48767"/>
                    <a:pt x="12" y="49943"/>
                  </a:cubicBezTo>
                  <a:cubicBezTo>
                    <a:pt x="1" y="51117"/>
                    <a:pt x="21" y="52148"/>
                    <a:pt x="82" y="53012"/>
                  </a:cubicBezTo>
                  <a:cubicBezTo>
                    <a:pt x="133" y="53871"/>
                    <a:pt x="208" y="54557"/>
                    <a:pt x="269" y="55026"/>
                  </a:cubicBezTo>
                  <a:cubicBezTo>
                    <a:pt x="295" y="55260"/>
                    <a:pt x="328" y="55443"/>
                    <a:pt x="347" y="55565"/>
                  </a:cubicBezTo>
                  <a:cubicBezTo>
                    <a:pt x="367" y="55688"/>
                    <a:pt x="376" y="55751"/>
                    <a:pt x="376" y="55751"/>
                  </a:cubicBezTo>
                  <a:lnTo>
                    <a:pt x="514" y="55620"/>
                  </a:lnTo>
                  <a:cubicBezTo>
                    <a:pt x="602" y="55535"/>
                    <a:pt x="742" y="55408"/>
                    <a:pt x="904" y="55239"/>
                  </a:cubicBezTo>
                  <a:cubicBezTo>
                    <a:pt x="1239" y="54904"/>
                    <a:pt x="1716" y="54407"/>
                    <a:pt x="2277" y="53762"/>
                  </a:cubicBezTo>
                  <a:cubicBezTo>
                    <a:pt x="2843" y="53121"/>
                    <a:pt x="3501" y="52330"/>
                    <a:pt x="4222" y="51417"/>
                  </a:cubicBezTo>
                  <a:cubicBezTo>
                    <a:pt x="4943" y="50503"/>
                    <a:pt x="5712" y="49457"/>
                    <a:pt x="6510" y="48298"/>
                  </a:cubicBezTo>
                  <a:cubicBezTo>
                    <a:pt x="8098" y="45986"/>
                    <a:pt x="9773" y="43210"/>
                    <a:pt x="11316" y="40122"/>
                  </a:cubicBezTo>
                  <a:cubicBezTo>
                    <a:pt x="12083" y="38572"/>
                    <a:pt x="12837" y="36957"/>
                    <a:pt x="13515" y="35269"/>
                  </a:cubicBezTo>
                  <a:cubicBezTo>
                    <a:pt x="14209" y="33594"/>
                    <a:pt x="14828" y="31843"/>
                    <a:pt x="15412" y="30085"/>
                  </a:cubicBezTo>
                  <a:cubicBezTo>
                    <a:pt x="15961" y="28305"/>
                    <a:pt x="16481" y="26522"/>
                    <a:pt x="16883" y="24718"/>
                  </a:cubicBezTo>
                  <a:cubicBezTo>
                    <a:pt x="17313" y="22928"/>
                    <a:pt x="17617" y="21121"/>
                    <a:pt x="17866" y="19368"/>
                  </a:cubicBezTo>
                  <a:cubicBezTo>
                    <a:pt x="17938" y="18933"/>
                    <a:pt x="17973" y="18490"/>
                    <a:pt x="18022" y="18054"/>
                  </a:cubicBezTo>
                  <a:cubicBezTo>
                    <a:pt x="18070" y="17618"/>
                    <a:pt x="18107" y="17186"/>
                    <a:pt x="18143" y="16759"/>
                  </a:cubicBezTo>
                  <a:cubicBezTo>
                    <a:pt x="18217" y="15904"/>
                    <a:pt x="18283" y="15071"/>
                    <a:pt x="18293" y="14241"/>
                  </a:cubicBezTo>
                  <a:cubicBezTo>
                    <a:pt x="18334" y="12594"/>
                    <a:pt x="18327" y="11038"/>
                    <a:pt x="18198" y="9583"/>
                  </a:cubicBezTo>
                  <a:cubicBezTo>
                    <a:pt x="18143" y="8856"/>
                    <a:pt x="18078" y="8166"/>
                    <a:pt x="18004" y="7508"/>
                  </a:cubicBezTo>
                  <a:cubicBezTo>
                    <a:pt x="17912" y="6837"/>
                    <a:pt x="17814" y="6200"/>
                    <a:pt x="17697" y="5606"/>
                  </a:cubicBezTo>
                  <a:cubicBezTo>
                    <a:pt x="17581" y="5013"/>
                    <a:pt x="17489" y="4464"/>
                    <a:pt x="17367" y="3957"/>
                  </a:cubicBezTo>
                  <a:cubicBezTo>
                    <a:pt x="17255" y="3449"/>
                    <a:pt x="17115" y="3006"/>
                    <a:pt x="16989" y="2592"/>
                  </a:cubicBezTo>
                  <a:cubicBezTo>
                    <a:pt x="16741" y="1771"/>
                    <a:pt x="16510" y="1123"/>
                    <a:pt x="16342" y="680"/>
                  </a:cubicBezTo>
                  <a:cubicBezTo>
                    <a:pt x="16262" y="460"/>
                    <a:pt x="16189" y="289"/>
                    <a:pt x="16143" y="174"/>
                  </a:cubicBezTo>
                  <a:cubicBezTo>
                    <a:pt x="16096" y="60"/>
                    <a:pt x="16071" y="1"/>
                    <a:pt x="16071" y="1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611300" y="3504000"/>
              <a:ext cx="1676425" cy="1358300"/>
            </a:xfrm>
            <a:custGeom>
              <a:avLst/>
              <a:gdLst/>
              <a:ahLst/>
              <a:cxnLst/>
              <a:rect l="l" t="t" r="r" b="b"/>
              <a:pathLst>
                <a:path w="67057" h="54332" extrusionOk="0">
                  <a:moveTo>
                    <a:pt x="67057" y="0"/>
                  </a:moveTo>
                  <a:cubicBezTo>
                    <a:pt x="67057" y="0"/>
                    <a:pt x="66683" y="73"/>
                    <a:pt x="65995" y="231"/>
                  </a:cubicBezTo>
                  <a:cubicBezTo>
                    <a:pt x="65651" y="315"/>
                    <a:pt x="65225" y="390"/>
                    <a:pt x="64742" y="501"/>
                  </a:cubicBezTo>
                  <a:lnTo>
                    <a:pt x="63065" y="843"/>
                  </a:lnTo>
                  <a:cubicBezTo>
                    <a:pt x="61813" y="1086"/>
                    <a:pt x="60306" y="1355"/>
                    <a:pt x="58588" y="1634"/>
                  </a:cubicBezTo>
                  <a:cubicBezTo>
                    <a:pt x="56868" y="1912"/>
                    <a:pt x="54934" y="2186"/>
                    <a:pt x="52819" y="2479"/>
                  </a:cubicBezTo>
                  <a:cubicBezTo>
                    <a:pt x="50704" y="2773"/>
                    <a:pt x="48407" y="3080"/>
                    <a:pt x="45956" y="3451"/>
                  </a:cubicBezTo>
                  <a:cubicBezTo>
                    <a:pt x="43505" y="3824"/>
                    <a:pt x="40898" y="4255"/>
                    <a:pt x="38169" y="4834"/>
                  </a:cubicBezTo>
                  <a:cubicBezTo>
                    <a:pt x="35441" y="5409"/>
                    <a:pt x="32593" y="6148"/>
                    <a:pt x="29692" y="7139"/>
                  </a:cubicBezTo>
                  <a:cubicBezTo>
                    <a:pt x="29330" y="7267"/>
                    <a:pt x="28967" y="7395"/>
                    <a:pt x="28602" y="7523"/>
                  </a:cubicBezTo>
                  <a:cubicBezTo>
                    <a:pt x="28238" y="7656"/>
                    <a:pt x="27875" y="7804"/>
                    <a:pt x="27511" y="7941"/>
                  </a:cubicBezTo>
                  <a:cubicBezTo>
                    <a:pt x="27147" y="8079"/>
                    <a:pt x="26782" y="8236"/>
                    <a:pt x="26418" y="8386"/>
                  </a:cubicBezTo>
                  <a:lnTo>
                    <a:pt x="26144" y="8498"/>
                  </a:lnTo>
                  <a:lnTo>
                    <a:pt x="26007" y="8555"/>
                  </a:lnTo>
                  <a:lnTo>
                    <a:pt x="25938" y="8582"/>
                  </a:lnTo>
                  <a:lnTo>
                    <a:pt x="25756" y="8666"/>
                  </a:lnTo>
                  <a:lnTo>
                    <a:pt x="25268" y="8892"/>
                  </a:lnTo>
                  <a:lnTo>
                    <a:pt x="24778" y="9119"/>
                  </a:lnTo>
                  <a:cubicBezTo>
                    <a:pt x="24615" y="9196"/>
                    <a:pt x="24466" y="9260"/>
                    <a:pt x="24249" y="9375"/>
                  </a:cubicBezTo>
                  <a:lnTo>
                    <a:pt x="23048" y="10000"/>
                  </a:lnTo>
                  <a:cubicBezTo>
                    <a:pt x="22840" y="10108"/>
                    <a:pt x="22663" y="10214"/>
                    <a:pt x="22484" y="10320"/>
                  </a:cubicBezTo>
                  <a:lnTo>
                    <a:pt x="21946" y="10637"/>
                  </a:lnTo>
                  <a:cubicBezTo>
                    <a:pt x="21586" y="10849"/>
                    <a:pt x="21227" y="11061"/>
                    <a:pt x="20883" y="11289"/>
                  </a:cubicBezTo>
                  <a:lnTo>
                    <a:pt x="19844" y="11969"/>
                  </a:lnTo>
                  <a:lnTo>
                    <a:pt x="18843" y="12685"/>
                  </a:lnTo>
                  <a:cubicBezTo>
                    <a:pt x="18170" y="13159"/>
                    <a:pt x="17542" y="13672"/>
                    <a:pt x="16909" y="14181"/>
                  </a:cubicBezTo>
                  <a:cubicBezTo>
                    <a:pt x="15678" y="15200"/>
                    <a:pt x="14499" y="16282"/>
                    <a:pt x="13379" y="17424"/>
                  </a:cubicBezTo>
                  <a:cubicBezTo>
                    <a:pt x="11167" y="19675"/>
                    <a:pt x="9270" y="22098"/>
                    <a:pt x="7635" y="24552"/>
                  </a:cubicBezTo>
                  <a:cubicBezTo>
                    <a:pt x="5999" y="27006"/>
                    <a:pt x="4669" y="29522"/>
                    <a:pt x="3592" y="31976"/>
                  </a:cubicBezTo>
                  <a:cubicBezTo>
                    <a:pt x="2519" y="34431"/>
                    <a:pt x="1716" y="36836"/>
                    <a:pt x="1152" y="39094"/>
                  </a:cubicBezTo>
                  <a:cubicBezTo>
                    <a:pt x="583" y="41352"/>
                    <a:pt x="273" y="43467"/>
                    <a:pt x="114" y="45341"/>
                  </a:cubicBezTo>
                  <a:cubicBezTo>
                    <a:pt x="41" y="46279"/>
                    <a:pt x="3" y="47158"/>
                    <a:pt x="1" y="47968"/>
                  </a:cubicBezTo>
                  <a:cubicBezTo>
                    <a:pt x="25" y="48786"/>
                    <a:pt x="13" y="49520"/>
                    <a:pt x="89" y="50195"/>
                  </a:cubicBezTo>
                  <a:cubicBezTo>
                    <a:pt x="118" y="50528"/>
                    <a:pt x="145" y="50843"/>
                    <a:pt x="171" y="51140"/>
                  </a:cubicBezTo>
                  <a:cubicBezTo>
                    <a:pt x="200" y="51436"/>
                    <a:pt x="251" y="51715"/>
                    <a:pt x="287" y="51971"/>
                  </a:cubicBezTo>
                  <a:cubicBezTo>
                    <a:pt x="358" y="52484"/>
                    <a:pt x="431" y="52917"/>
                    <a:pt x="515" y="53268"/>
                  </a:cubicBezTo>
                  <a:cubicBezTo>
                    <a:pt x="587" y="53617"/>
                    <a:pt x="657" y="53883"/>
                    <a:pt x="699" y="54062"/>
                  </a:cubicBezTo>
                  <a:lnTo>
                    <a:pt x="766" y="54331"/>
                  </a:lnTo>
                  <a:cubicBezTo>
                    <a:pt x="766" y="54331"/>
                    <a:pt x="804" y="54243"/>
                    <a:pt x="876" y="54074"/>
                  </a:cubicBezTo>
                  <a:cubicBezTo>
                    <a:pt x="947" y="53903"/>
                    <a:pt x="1061" y="53654"/>
                    <a:pt x="1189" y="53330"/>
                  </a:cubicBezTo>
                  <a:cubicBezTo>
                    <a:pt x="1460" y="52683"/>
                    <a:pt x="1858" y="51747"/>
                    <a:pt x="2397" y="50599"/>
                  </a:cubicBezTo>
                  <a:cubicBezTo>
                    <a:pt x="2658" y="50024"/>
                    <a:pt x="2977" y="49399"/>
                    <a:pt x="3303" y="48727"/>
                  </a:cubicBezTo>
                  <a:cubicBezTo>
                    <a:pt x="3485" y="48394"/>
                    <a:pt x="3664" y="48048"/>
                    <a:pt x="3844" y="47689"/>
                  </a:cubicBezTo>
                  <a:cubicBezTo>
                    <a:pt x="4019" y="47331"/>
                    <a:pt x="4236" y="46968"/>
                    <a:pt x="4440" y="46592"/>
                  </a:cubicBezTo>
                  <a:cubicBezTo>
                    <a:pt x="5258" y="45090"/>
                    <a:pt x="6247" y="43453"/>
                    <a:pt x="7367" y="41729"/>
                  </a:cubicBezTo>
                  <a:cubicBezTo>
                    <a:pt x="8492" y="40004"/>
                    <a:pt x="9764" y="38196"/>
                    <a:pt x="11174" y="36363"/>
                  </a:cubicBezTo>
                  <a:cubicBezTo>
                    <a:pt x="12586" y="34530"/>
                    <a:pt x="14122" y="32660"/>
                    <a:pt x="15800" y="30840"/>
                  </a:cubicBezTo>
                  <a:cubicBezTo>
                    <a:pt x="17478" y="29023"/>
                    <a:pt x="19261" y="27219"/>
                    <a:pt x="21165" y="25558"/>
                  </a:cubicBezTo>
                  <a:cubicBezTo>
                    <a:pt x="21637" y="25138"/>
                    <a:pt x="22112" y="24720"/>
                    <a:pt x="22604" y="24327"/>
                  </a:cubicBezTo>
                  <a:cubicBezTo>
                    <a:pt x="23086" y="23917"/>
                    <a:pt x="23583" y="23537"/>
                    <a:pt x="24075" y="23145"/>
                  </a:cubicBezTo>
                  <a:cubicBezTo>
                    <a:pt x="25078" y="22401"/>
                    <a:pt x="26078" y="21647"/>
                    <a:pt x="27114" y="20998"/>
                  </a:cubicBezTo>
                  <a:cubicBezTo>
                    <a:pt x="27367" y="20822"/>
                    <a:pt x="27628" y="20666"/>
                    <a:pt x="27888" y="20510"/>
                  </a:cubicBezTo>
                  <a:lnTo>
                    <a:pt x="28278" y="20273"/>
                  </a:lnTo>
                  <a:cubicBezTo>
                    <a:pt x="28407" y="20192"/>
                    <a:pt x="28539" y="20112"/>
                    <a:pt x="28650" y="20053"/>
                  </a:cubicBezTo>
                  <a:lnTo>
                    <a:pt x="29348" y="19648"/>
                  </a:lnTo>
                  <a:cubicBezTo>
                    <a:pt x="29444" y="19587"/>
                    <a:pt x="29623" y="19498"/>
                    <a:pt x="29780" y="19419"/>
                  </a:cubicBezTo>
                  <a:lnTo>
                    <a:pt x="30261" y="19174"/>
                  </a:lnTo>
                  <a:lnTo>
                    <a:pt x="30741" y="18929"/>
                  </a:lnTo>
                  <a:lnTo>
                    <a:pt x="30771" y="18914"/>
                  </a:lnTo>
                  <a:cubicBezTo>
                    <a:pt x="30774" y="18913"/>
                    <a:pt x="30775" y="18912"/>
                    <a:pt x="30775" y="18912"/>
                  </a:cubicBezTo>
                  <a:lnTo>
                    <a:pt x="30775" y="18912"/>
                  </a:lnTo>
                  <a:cubicBezTo>
                    <a:pt x="30774" y="18912"/>
                    <a:pt x="30650" y="18970"/>
                    <a:pt x="30650" y="18970"/>
                  </a:cubicBezTo>
                  <a:cubicBezTo>
                    <a:pt x="30650" y="18970"/>
                    <a:pt x="30658" y="18966"/>
                    <a:pt x="30681" y="18955"/>
                  </a:cubicBezTo>
                  <a:lnTo>
                    <a:pt x="30736" y="18929"/>
                  </a:lnTo>
                  <a:lnTo>
                    <a:pt x="30843" y="18877"/>
                  </a:lnTo>
                  <a:lnTo>
                    <a:pt x="31060" y="18771"/>
                  </a:lnTo>
                  <a:cubicBezTo>
                    <a:pt x="31352" y="18633"/>
                    <a:pt x="31637" y="18486"/>
                    <a:pt x="31935" y="18355"/>
                  </a:cubicBezTo>
                  <a:lnTo>
                    <a:pt x="33714" y="17551"/>
                  </a:lnTo>
                  <a:cubicBezTo>
                    <a:pt x="36113" y="16504"/>
                    <a:pt x="38593" y="15538"/>
                    <a:pt x="41050" y="14582"/>
                  </a:cubicBezTo>
                  <a:cubicBezTo>
                    <a:pt x="43506" y="13628"/>
                    <a:pt x="45944" y="12691"/>
                    <a:pt x="48267" y="11728"/>
                  </a:cubicBezTo>
                  <a:cubicBezTo>
                    <a:pt x="50589" y="10769"/>
                    <a:pt x="52798" y="9780"/>
                    <a:pt x="54808" y="8769"/>
                  </a:cubicBezTo>
                  <a:cubicBezTo>
                    <a:pt x="56820" y="7764"/>
                    <a:pt x="58629" y="6721"/>
                    <a:pt x="60183" y="5720"/>
                  </a:cubicBezTo>
                  <a:cubicBezTo>
                    <a:pt x="61738" y="4714"/>
                    <a:pt x="63036" y="3751"/>
                    <a:pt x="64055" y="2894"/>
                  </a:cubicBezTo>
                  <a:cubicBezTo>
                    <a:pt x="65075" y="2047"/>
                    <a:pt x="65834" y="1308"/>
                    <a:pt x="66322" y="802"/>
                  </a:cubicBezTo>
                  <a:cubicBezTo>
                    <a:pt x="66806" y="286"/>
                    <a:pt x="67057" y="0"/>
                    <a:pt x="67057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232200" y="1565100"/>
              <a:ext cx="2149250" cy="1253275"/>
            </a:xfrm>
            <a:custGeom>
              <a:avLst/>
              <a:gdLst/>
              <a:ahLst/>
              <a:cxnLst/>
              <a:rect l="l" t="t" r="r" b="b"/>
              <a:pathLst>
                <a:path w="85970" h="50131" extrusionOk="0">
                  <a:moveTo>
                    <a:pt x="34417" y="20240"/>
                  </a:moveTo>
                  <a:cubicBezTo>
                    <a:pt x="34414" y="20241"/>
                    <a:pt x="34413" y="20242"/>
                    <a:pt x="34413" y="20242"/>
                  </a:cubicBezTo>
                  <a:lnTo>
                    <a:pt x="34413" y="20242"/>
                  </a:lnTo>
                  <a:cubicBezTo>
                    <a:pt x="34413" y="20242"/>
                    <a:pt x="34414" y="20241"/>
                    <a:pt x="34417" y="20240"/>
                  </a:cubicBezTo>
                  <a:lnTo>
                    <a:pt x="34417" y="20240"/>
                  </a:lnTo>
                  <a:close/>
                  <a:moveTo>
                    <a:pt x="85969" y="1"/>
                  </a:moveTo>
                  <a:lnTo>
                    <a:pt x="84899" y="618"/>
                  </a:lnTo>
                  <a:cubicBezTo>
                    <a:pt x="84567" y="829"/>
                    <a:pt x="84125" y="1048"/>
                    <a:pt x="83624" y="1309"/>
                  </a:cubicBezTo>
                  <a:cubicBezTo>
                    <a:pt x="83131" y="1579"/>
                    <a:pt x="82540" y="1847"/>
                    <a:pt x="81891" y="2138"/>
                  </a:cubicBezTo>
                  <a:cubicBezTo>
                    <a:pt x="80578" y="2700"/>
                    <a:pt x="79002" y="3321"/>
                    <a:pt x="77138" y="3807"/>
                  </a:cubicBezTo>
                  <a:cubicBezTo>
                    <a:pt x="75285" y="4316"/>
                    <a:pt x="73173" y="4722"/>
                    <a:pt x="70845" y="5041"/>
                  </a:cubicBezTo>
                  <a:cubicBezTo>
                    <a:pt x="68516" y="5361"/>
                    <a:pt x="65967" y="5576"/>
                    <a:pt x="63230" y="5727"/>
                  </a:cubicBezTo>
                  <a:cubicBezTo>
                    <a:pt x="60491" y="5881"/>
                    <a:pt x="57574" y="5984"/>
                    <a:pt x="54497" y="6105"/>
                  </a:cubicBezTo>
                  <a:cubicBezTo>
                    <a:pt x="51417" y="6232"/>
                    <a:pt x="48193" y="6365"/>
                    <a:pt x="44828" y="6675"/>
                  </a:cubicBezTo>
                  <a:cubicBezTo>
                    <a:pt x="41465" y="6980"/>
                    <a:pt x="37981" y="7440"/>
                    <a:pt x="34373" y="8299"/>
                  </a:cubicBezTo>
                  <a:lnTo>
                    <a:pt x="32941" y="8676"/>
                  </a:lnTo>
                  <a:cubicBezTo>
                    <a:pt x="32686" y="8741"/>
                    <a:pt x="32495" y="8801"/>
                    <a:pt x="32298" y="8861"/>
                  </a:cubicBezTo>
                  <a:lnTo>
                    <a:pt x="31703" y="9041"/>
                  </a:lnTo>
                  <a:lnTo>
                    <a:pt x="30997" y="9255"/>
                  </a:lnTo>
                  <a:lnTo>
                    <a:pt x="30348" y="9495"/>
                  </a:lnTo>
                  <a:lnTo>
                    <a:pt x="29051" y="9975"/>
                  </a:lnTo>
                  <a:lnTo>
                    <a:pt x="27759" y="10458"/>
                  </a:lnTo>
                  <a:cubicBezTo>
                    <a:pt x="27329" y="10609"/>
                    <a:pt x="26913" y="10828"/>
                    <a:pt x="26492" y="11015"/>
                  </a:cubicBezTo>
                  <a:cubicBezTo>
                    <a:pt x="25653" y="11404"/>
                    <a:pt x="24815" y="11785"/>
                    <a:pt x="23993" y="12188"/>
                  </a:cubicBezTo>
                  <a:cubicBezTo>
                    <a:pt x="20729" y="13913"/>
                    <a:pt x="17716" y="16019"/>
                    <a:pt x="15110" y="18367"/>
                  </a:cubicBezTo>
                  <a:cubicBezTo>
                    <a:pt x="12509" y="20733"/>
                    <a:pt x="10387" y="23356"/>
                    <a:pt x="8624" y="25928"/>
                  </a:cubicBezTo>
                  <a:cubicBezTo>
                    <a:pt x="8204" y="26586"/>
                    <a:pt x="7792" y="27231"/>
                    <a:pt x="7396" y="27872"/>
                  </a:cubicBezTo>
                  <a:cubicBezTo>
                    <a:pt x="7191" y="28188"/>
                    <a:pt x="7008" y="28512"/>
                    <a:pt x="6834" y="28836"/>
                  </a:cubicBezTo>
                  <a:cubicBezTo>
                    <a:pt x="6660" y="29159"/>
                    <a:pt x="6486" y="29480"/>
                    <a:pt x="6315" y="29799"/>
                  </a:cubicBezTo>
                  <a:cubicBezTo>
                    <a:pt x="5605" y="31058"/>
                    <a:pt x="5050" y="32323"/>
                    <a:pt x="4506" y="33524"/>
                  </a:cubicBezTo>
                  <a:cubicBezTo>
                    <a:pt x="4225" y="34121"/>
                    <a:pt x="3999" y="34723"/>
                    <a:pt x="3774" y="35308"/>
                  </a:cubicBezTo>
                  <a:cubicBezTo>
                    <a:pt x="3548" y="35893"/>
                    <a:pt x="3327" y="36459"/>
                    <a:pt x="3123" y="37018"/>
                  </a:cubicBezTo>
                  <a:cubicBezTo>
                    <a:pt x="2750" y="38147"/>
                    <a:pt x="2389" y="39205"/>
                    <a:pt x="2086" y="40212"/>
                  </a:cubicBezTo>
                  <a:cubicBezTo>
                    <a:pt x="1811" y="41227"/>
                    <a:pt x="1539" y="42165"/>
                    <a:pt x="1324" y="43047"/>
                  </a:cubicBezTo>
                  <a:cubicBezTo>
                    <a:pt x="1105" y="43926"/>
                    <a:pt x="928" y="44741"/>
                    <a:pt x="778" y="45477"/>
                  </a:cubicBezTo>
                  <a:cubicBezTo>
                    <a:pt x="621" y="46212"/>
                    <a:pt x="488" y="46867"/>
                    <a:pt x="400" y="47442"/>
                  </a:cubicBezTo>
                  <a:cubicBezTo>
                    <a:pt x="301" y="48013"/>
                    <a:pt x="226" y="48504"/>
                    <a:pt x="167" y="48902"/>
                  </a:cubicBezTo>
                  <a:cubicBezTo>
                    <a:pt x="104" y="49299"/>
                    <a:pt x="68" y="49610"/>
                    <a:pt x="42" y="49817"/>
                  </a:cubicBezTo>
                  <a:cubicBezTo>
                    <a:pt x="15" y="50024"/>
                    <a:pt x="1" y="50131"/>
                    <a:pt x="1" y="50131"/>
                  </a:cubicBezTo>
                  <a:lnTo>
                    <a:pt x="202" y="49885"/>
                  </a:lnTo>
                  <a:cubicBezTo>
                    <a:pt x="332" y="49722"/>
                    <a:pt x="535" y="49484"/>
                    <a:pt x="779" y="49167"/>
                  </a:cubicBezTo>
                  <a:cubicBezTo>
                    <a:pt x="1281" y="48539"/>
                    <a:pt x="1987" y="47586"/>
                    <a:pt x="2885" y="46416"/>
                  </a:cubicBezTo>
                  <a:cubicBezTo>
                    <a:pt x="3763" y="45246"/>
                    <a:pt x="4829" y="43828"/>
                    <a:pt x="6052" y="42201"/>
                  </a:cubicBezTo>
                  <a:cubicBezTo>
                    <a:pt x="6687" y="41414"/>
                    <a:pt x="7315" y="40558"/>
                    <a:pt x="8002" y="39680"/>
                  </a:cubicBezTo>
                  <a:cubicBezTo>
                    <a:pt x="8723" y="38828"/>
                    <a:pt x="9419" y="37898"/>
                    <a:pt x="10199" y="36988"/>
                  </a:cubicBezTo>
                  <a:cubicBezTo>
                    <a:pt x="10986" y="36082"/>
                    <a:pt x="11764" y="35118"/>
                    <a:pt x="12638" y="34208"/>
                  </a:cubicBezTo>
                  <a:lnTo>
                    <a:pt x="13282" y="33503"/>
                  </a:lnTo>
                  <a:cubicBezTo>
                    <a:pt x="13492" y="33264"/>
                    <a:pt x="13709" y="33027"/>
                    <a:pt x="13945" y="32807"/>
                  </a:cubicBezTo>
                  <a:cubicBezTo>
                    <a:pt x="14405" y="32356"/>
                    <a:pt x="14861" y="31894"/>
                    <a:pt x="15322" y="31428"/>
                  </a:cubicBezTo>
                  <a:cubicBezTo>
                    <a:pt x="17228" y="29633"/>
                    <a:pt x="19268" y="27869"/>
                    <a:pt x="21527" y="26330"/>
                  </a:cubicBezTo>
                  <a:cubicBezTo>
                    <a:pt x="23800" y="24806"/>
                    <a:pt x="26249" y="23458"/>
                    <a:pt x="28851" y="22283"/>
                  </a:cubicBezTo>
                  <a:cubicBezTo>
                    <a:pt x="30202" y="21774"/>
                    <a:pt x="31506" y="21176"/>
                    <a:pt x="32923" y="20751"/>
                  </a:cubicBezTo>
                  <a:lnTo>
                    <a:pt x="33967" y="20399"/>
                  </a:lnTo>
                  <a:lnTo>
                    <a:pt x="34450" y="20232"/>
                  </a:lnTo>
                  <a:lnTo>
                    <a:pt x="34450" y="20232"/>
                  </a:lnTo>
                  <a:lnTo>
                    <a:pt x="34455" y="20231"/>
                  </a:lnTo>
                  <a:lnTo>
                    <a:pt x="34530" y="20209"/>
                  </a:lnTo>
                  <a:lnTo>
                    <a:pt x="34678" y="20165"/>
                  </a:lnTo>
                  <a:lnTo>
                    <a:pt x="34978" y="20080"/>
                  </a:lnTo>
                  <a:lnTo>
                    <a:pt x="35575" y="19906"/>
                  </a:lnTo>
                  <a:cubicBezTo>
                    <a:pt x="35776" y="19847"/>
                    <a:pt x="35982" y="19785"/>
                    <a:pt x="36131" y="19754"/>
                  </a:cubicBezTo>
                  <a:lnTo>
                    <a:pt x="37113" y="19510"/>
                  </a:lnTo>
                  <a:cubicBezTo>
                    <a:pt x="39968" y="18824"/>
                    <a:pt x="43065" y="18300"/>
                    <a:pt x="46193" y="17814"/>
                  </a:cubicBezTo>
                  <a:cubicBezTo>
                    <a:pt x="49318" y="17326"/>
                    <a:pt x="52502" y="16852"/>
                    <a:pt x="55612" y="16298"/>
                  </a:cubicBezTo>
                  <a:cubicBezTo>
                    <a:pt x="58727" y="15744"/>
                    <a:pt x="61786" y="15097"/>
                    <a:pt x="64679" y="14304"/>
                  </a:cubicBezTo>
                  <a:cubicBezTo>
                    <a:pt x="67571" y="13517"/>
                    <a:pt x="70303" y="12566"/>
                    <a:pt x="72750" y="11459"/>
                  </a:cubicBezTo>
                  <a:cubicBezTo>
                    <a:pt x="75200" y="10361"/>
                    <a:pt x="77351" y="9092"/>
                    <a:pt x="79124" y="7800"/>
                  </a:cubicBezTo>
                  <a:cubicBezTo>
                    <a:pt x="80655" y="6694"/>
                    <a:pt x="82052" y="5416"/>
                    <a:pt x="83290" y="3990"/>
                  </a:cubicBezTo>
                  <a:cubicBezTo>
                    <a:pt x="83537" y="3693"/>
                    <a:pt x="83771" y="3412"/>
                    <a:pt x="83991" y="3147"/>
                  </a:cubicBezTo>
                  <a:cubicBezTo>
                    <a:pt x="84208" y="2883"/>
                    <a:pt x="84382" y="2602"/>
                    <a:pt x="84556" y="2361"/>
                  </a:cubicBezTo>
                  <a:cubicBezTo>
                    <a:pt x="84724" y="2118"/>
                    <a:pt x="84881" y="1889"/>
                    <a:pt x="85023" y="1684"/>
                  </a:cubicBezTo>
                  <a:cubicBezTo>
                    <a:pt x="85164" y="1480"/>
                    <a:pt x="85269" y="1268"/>
                    <a:pt x="85374" y="1093"/>
                  </a:cubicBezTo>
                  <a:cubicBezTo>
                    <a:pt x="85577" y="741"/>
                    <a:pt x="85723" y="463"/>
                    <a:pt x="85821" y="279"/>
                  </a:cubicBezTo>
                  <a:cubicBezTo>
                    <a:pt x="85917" y="96"/>
                    <a:pt x="85969" y="1"/>
                    <a:pt x="85969" y="1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2"/>
          <p:cNvSpPr txBox="1">
            <a:spLocks noGrp="1"/>
          </p:cNvSpPr>
          <p:nvPr>
            <p:ph type="ctrTitle"/>
          </p:nvPr>
        </p:nvSpPr>
        <p:spPr>
          <a:xfrm>
            <a:off x="1830900" y="1725947"/>
            <a:ext cx="5482200" cy="13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subTitle" idx="1"/>
          </p:nvPr>
        </p:nvSpPr>
        <p:spPr>
          <a:xfrm>
            <a:off x="3286200" y="2971422"/>
            <a:ext cx="257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24370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635425" y="1262700"/>
            <a:ext cx="7374600" cy="31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635425" y="403200"/>
            <a:ext cx="67635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77824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635425" y="2269575"/>
            <a:ext cx="3108300" cy="22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635425" y="403200"/>
            <a:ext cx="3413700" cy="13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02995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lt2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85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311700" y="2923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2pPr>
            <a:lvl3pPr marL="1371600" lvl="2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3pPr>
            <a:lvl4pPr marL="1828800" lvl="3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4pPr>
            <a:lvl5pPr marL="2286000" lvl="4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5pPr>
            <a:lvl6pPr marL="2743200" lvl="5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6pPr>
            <a:lvl7pPr marL="3200400" lvl="6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7pPr>
            <a:lvl8pPr marL="3657600" lvl="7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8pPr>
            <a:lvl9pPr marL="4114800" lvl="8" indent="-3429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1"/>
          <p:cNvSpPr/>
          <p:nvPr/>
        </p:nvSpPr>
        <p:spPr>
          <a:xfrm rot="-5400000" flipH="1">
            <a:off x="-3562169" y="-1501756"/>
            <a:ext cx="7774946" cy="5515558"/>
          </a:xfrm>
          <a:custGeom>
            <a:avLst/>
            <a:gdLst/>
            <a:ahLst/>
            <a:cxnLst/>
            <a:rect l="l" t="t" r="r" b="b"/>
            <a:pathLst>
              <a:path w="55162" h="39132" extrusionOk="0">
                <a:moveTo>
                  <a:pt x="13223" y="0"/>
                </a:moveTo>
                <a:cubicBezTo>
                  <a:pt x="11368" y="4146"/>
                  <a:pt x="9084" y="8097"/>
                  <a:pt x="6841" y="12062"/>
                </a:cubicBezTo>
                <a:cubicBezTo>
                  <a:pt x="5137" y="15078"/>
                  <a:pt x="3462" y="18123"/>
                  <a:pt x="2095" y="21309"/>
                </a:cubicBezTo>
                <a:cubicBezTo>
                  <a:pt x="903" y="24082"/>
                  <a:pt x="1" y="27041"/>
                  <a:pt x="573" y="30086"/>
                </a:cubicBezTo>
                <a:cubicBezTo>
                  <a:pt x="1773" y="36482"/>
                  <a:pt x="7743" y="39131"/>
                  <a:pt x="13648" y="39131"/>
                </a:cubicBezTo>
                <a:cubicBezTo>
                  <a:pt x="15433" y="39131"/>
                  <a:pt x="17212" y="38889"/>
                  <a:pt x="18851" y="38436"/>
                </a:cubicBezTo>
                <a:cubicBezTo>
                  <a:pt x="26443" y="36337"/>
                  <a:pt x="30431" y="29177"/>
                  <a:pt x="36080" y="24335"/>
                </a:cubicBezTo>
                <a:cubicBezTo>
                  <a:pt x="39172" y="21686"/>
                  <a:pt x="42703" y="20047"/>
                  <a:pt x="46732" y="19375"/>
                </a:cubicBezTo>
                <a:cubicBezTo>
                  <a:pt x="48177" y="19133"/>
                  <a:pt x="49637" y="19012"/>
                  <a:pt x="51096" y="19012"/>
                </a:cubicBezTo>
                <a:cubicBezTo>
                  <a:pt x="52455" y="19012"/>
                  <a:pt x="53814" y="19117"/>
                  <a:pt x="55161" y="19327"/>
                </a:cubicBezTo>
                <a:lnTo>
                  <a:pt x="551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1"/>
          <p:cNvSpPr/>
          <p:nvPr/>
        </p:nvSpPr>
        <p:spPr>
          <a:xfrm rot="5400000" flipH="1">
            <a:off x="4947381" y="1129694"/>
            <a:ext cx="7774946" cy="5515558"/>
          </a:xfrm>
          <a:custGeom>
            <a:avLst/>
            <a:gdLst/>
            <a:ahLst/>
            <a:cxnLst/>
            <a:rect l="l" t="t" r="r" b="b"/>
            <a:pathLst>
              <a:path w="55162" h="39132" extrusionOk="0">
                <a:moveTo>
                  <a:pt x="13223" y="0"/>
                </a:moveTo>
                <a:cubicBezTo>
                  <a:pt x="11368" y="4146"/>
                  <a:pt x="9084" y="8097"/>
                  <a:pt x="6841" y="12062"/>
                </a:cubicBezTo>
                <a:cubicBezTo>
                  <a:pt x="5137" y="15078"/>
                  <a:pt x="3462" y="18123"/>
                  <a:pt x="2095" y="21309"/>
                </a:cubicBezTo>
                <a:cubicBezTo>
                  <a:pt x="903" y="24082"/>
                  <a:pt x="1" y="27041"/>
                  <a:pt x="573" y="30086"/>
                </a:cubicBezTo>
                <a:cubicBezTo>
                  <a:pt x="1773" y="36482"/>
                  <a:pt x="7743" y="39131"/>
                  <a:pt x="13648" y="39131"/>
                </a:cubicBezTo>
                <a:cubicBezTo>
                  <a:pt x="15433" y="39131"/>
                  <a:pt x="17212" y="38889"/>
                  <a:pt x="18851" y="38436"/>
                </a:cubicBezTo>
                <a:cubicBezTo>
                  <a:pt x="26443" y="36337"/>
                  <a:pt x="30431" y="29177"/>
                  <a:pt x="36080" y="24335"/>
                </a:cubicBezTo>
                <a:cubicBezTo>
                  <a:pt x="39172" y="21686"/>
                  <a:pt x="42703" y="20047"/>
                  <a:pt x="46732" y="19375"/>
                </a:cubicBezTo>
                <a:cubicBezTo>
                  <a:pt x="48177" y="19133"/>
                  <a:pt x="49637" y="19012"/>
                  <a:pt x="51096" y="19012"/>
                </a:cubicBezTo>
                <a:cubicBezTo>
                  <a:pt x="52455" y="19012"/>
                  <a:pt x="53814" y="19117"/>
                  <a:pt x="55161" y="19327"/>
                </a:cubicBezTo>
                <a:lnTo>
                  <a:pt x="551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41433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0144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/>
          <p:nvPr/>
        </p:nvSpPr>
        <p:spPr>
          <a:xfrm rot="-5400000">
            <a:off x="5555966" y="1743945"/>
            <a:ext cx="5899737" cy="1519868"/>
          </a:xfrm>
          <a:custGeom>
            <a:avLst/>
            <a:gdLst/>
            <a:ahLst/>
            <a:cxnLst/>
            <a:rect l="l" t="t" r="r" b="b"/>
            <a:pathLst>
              <a:path w="168588" h="43431" extrusionOk="0">
                <a:moveTo>
                  <a:pt x="49995" y="1"/>
                </a:moveTo>
                <a:cubicBezTo>
                  <a:pt x="46084" y="1"/>
                  <a:pt x="41998" y="657"/>
                  <a:pt x="38409" y="2114"/>
                </a:cubicBezTo>
                <a:cubicBezTo>
                  <a:pt x="31181" y="5049"/>
                  <a:pt x="25937" y="11113"/>
                  <a:pt x="20309" y="16260"/>
                </a:cubicBezTo>
                <a:cubicBezTo>
                  <a:pt x="15158" y="20970"/>
                  <a:pt x="9197" y="25234"/>
                  <a:pt x="1971" y="25234"/>
                </a:cubicBezTo>
                <a:cubicBezTo>
                  <a:pt x="1750" y="25234"/>
                  <a:pt x="1528" y="25230"/>
                  <a:pt x="1304" y="25222"/>
                </a:cubicBezTo>
                <a:cubicBezTo>
                  <a:pt x="866" y="25206"/>
                  <a:pt x="432" y="25172"/>
                  <a:pt x="0" y="25128"/>
                </a:cubicBezTo>
                <a:lnTo>
                  <a:pt x="0" y="43431"/>
                </a:lnTo>
                <a:lnTo>
                  <a:pt x="168588" y="43431"/>
                </a:lnTo>
                <a:cubicBezTo>
                  <a:pt x="168388" y="42192"/>
                  <a:pt x="168146" y="40965"/>
                  <a:pt x="167861" y="39751"/>
                </a:cubicBezTo>
                <a:cubicBezTo>
                  <a:pt x="166693" y="34753"/>
                  <a:pt x="164850" y="29515"/>
                  <a:pt x="161418" y="25592"/>
                </a:cubicBezTo>
                <a:cubicBezTo>
                  <a:pt x="158528" y="22287"/>
                  <a:pt x="154629" y="20586"/>
                  <a:pt x="150265" y="20338"/>
                </a:cubicBezTo>
                <a:cubicBezTo>
                  <a:pt x="149737" y="20308"/>
                  <a:pt x="149208" y="20294"/>
                  <a:pt x="148679" y="20294"/>
                </a:cubicBezTo>
                <a:cubicBezTo>
                  <a:pt x="144519" y="20294"/>
                  <a:pt x="140361" y="21194"/>
                  <a:pt x="136434" y="22513"/>
                </a:cubicBezTo>
                <a:cubicBezTo>
                  <a:pt x="131781" y="24074"/>
                  <a:pt x="127559" y="26581"/>
                  <a:pt x="122964" y="28283"/>
                </a:cubicBezTo>
                <a:cubicBezTo>
                  <a:pt x="118210" y="30044"/>
                  <a:pt x="113210" y="31153"/>
                  <a:pt x="108126" y="31175"/>
                </a:cubicBezTo>
                <a:cubicBezTo>
                  <a:pt x="108057" y="31175"/>
                  <a:pt x="107987" y="31175"/>
                  <a:pt x="107918" y="31175"/>
                </a:cubicBezTo>
                <a:cubicBezTo>
                  <a:pt x="105391" y="31175"/>
                  <a:pt x="102868" y="30955"/>
                  <a:pt x="100377" y="30519"/>
                </a:cubicBezTo>
                <a:cubicBezTo>
                  <a:pt x="97996" y="30101"/>
                  <a:pt x="95673" y="29439"/>
                  <a:pt x="93289" y="29032"/>
                </a:cubicBezTo>
                <a:cubicBezTo>
                  <a:pt x="88881" y="28279"/>
                  <a:pt x="84227" y="27860"/>
                  <a:pt x="80143" y="25897"/>
                </a:cubicBezTo>
                <a:cubicBezTo>
                  <a:pt x="78237" y="24979"/>
                  <a:pt x="76451" y="23736"/>
                  <a:pt x="75118" y="22073"/>
                </a:cubicBezTo>
                <a:cubicBezTo>
                  <a:pt x="73711" y="20318"/>
                  <a:pt x="72669" y="18316"/>
                  <a:pt x="71692" y="16300"/>
                </a:cubicBezTo>
                <a:cubicBezTo>
                  <a:pt x="69604" y="11987"/>
                  <a:pt x="67612" y="7697"/>
                  <a:pt x="63820" y="4586"/>
                </a:cubicBezTo>
                <a:cubicBezTo>
                  <a:pt x="60349" y="1738"/>
                  <a:pt x="56047" y="242"/>
                  <a:pt x="51577" y="37"/>
                </a:cubicBezTo>
                <a:cubicBezTo>
                  <a:pt x="51054" y="13"/>
                  <a:pt x="50526" y="1"/>
                  <a:pt x="499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3"/>
          <p:cNvSpPr/>
          <p:nvPr/>
        </p:nvSpPr>
        <p:spPr>
          <a:xfrm rot="-5400000" flipH="1">
            <a:off x="-575916" y="3546813"/>
            <a:ext cx="1930394" cy="1369424"/>
          </a:xfrm>
          <a:custGeom>
            <a:avLst/>
            <a:gdLst/>
            <a:ahLst/>
            <a:cxnLst/>
            <a:rect l="l" t="t" r="r" b="b"/>
            <a:pathLst>
              <a:path w="55162" h="39132" extrusionOk="0">
                <a:moveTo>
                  <a:pt x="13223" y="0"/>
                </a:moveTo>
                <a:cubicBezTo>
                  <a:pt x="11368" y="4146"/>
                  <a:pt x="9084" y="8097"/>
                  <a:pt x="6841" y="12062"/>
                </a:cubicBezTo>
                <a:cubicBezTo>
                  <a:pt x="5137" y="15078"/>
                  <a:pt x="3462" y="18123"/>
                  <a:pt x="2095" y="21309"/>
                </a:cubicBezTo>
                <a:cubicBezTo>
                  <a:pt x="903" y="24082"/>
                  <a:pt x="1" y="27041"/>
                  <a:pt x="573" y="30086"/>
                </a:cubicBezTo>
                <a:cubicBezTo>
                  <a:pt x="1773" y="36482"/>
                  <a:pt x="7743" y="39131"/>
                  <a:pt x="13648" y="39131"/>
                </a:cubicBezTo>
                <a:cubicBezTo>
                  <a:pt x="15433" y="39131"/>
                  <a:pt x="17212" y="38889"/>
                  <a:pt x="18851" y="38436"/>
                </a:cubicBezTo>
                <a:cubicBezTo>
                  <a:pt x="26443" y="36337"/>
                  <a:pt x="30431" y="29177"/>
                  <a:pt x="36080" y="24335"/>
                </a:cubicBezTo>
                <a:cubicBezTo>
                  <a:pt x="39172" y="21686"/>
                  <a:pt x="42703" y="20047"/>
                  <a:pt x="46732" y="19375"/>
                </a:cubicBezTo>
                <a:cubicBezTo>
                  <a:pt x="48177" y="19133"/>
                  <a:pt x="49637" y="19012"/>
                  <a:pt x="51096" y="19012"/>
                </a:cubicBezTo>
                <a:cubicBezTo>
                  <a:pt x="52455" y="19012"/>
                  <a:pt x="53814" y="19117"/>
                  <a:pt x="55161" y="19327"/>
                </a:cubicBezTo>
                <a:lnTo>
                  <a:pt x="5516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3"/>
          <p:cNvSpPr/>
          <p:nvPr/>
        </p:nvSpPr>
        <p:spPr>
          <a:xfrm rot="10800000">
            <a:off x="-163992" y="-134144"/>
            <a:ext cx="1576245" cy="1597207"/>
          </a:xfrm>
          <a:custGeom>
            <a:avLst/>
            <a:gdLst/>
            <a:ahLst/>
            <a:cxnLst/>
            <a:rect l="l" t="t" r="r" b="b"/>
            <a:pathLst>
              <a:path w="45042" h="45641" extrusionOk="0">
                <a:moveTo>
                  <a:pt x="45041" y="1"/>
                </a:moveTo>
                <a:cubicBezTo>
                  <a:pt x="41296" y="966"/>
                  <a:pt x="37440" y="1582"/>
                  <a:pt x="33605" y="2190"/>
                </a:cubicBezTo>
                <a:cubicBezTo>
                  <a:pt x="26205" y="3364"/>
                  <a:pt x="18510" y="4734"/>
                  <a:pt x="12389" y="9372"/>
                </a:cubicBezTo>
                <a:cubicBezTo>
                  <a:pt x="8729" y="12147"/>
                  <a:pt x="5649" y="15863"/>
                  <a:pt x="3680" y="20017"/>
                </a:cubicBezTo>
                <a:cubicBezTo>
                  <a:pt x="1712" y="24169"/>
                  <a:pt x="737" y="28708"/>
                  <a:pt x="350" y="33269"/>
                </a:cubicBezTo>
                <a:cubicBezTo>
                  <a:pt x="1" y="37395"/>
                  <a:pt x="68" y="41518"/>
                  <a:pt x="244" y="45641"/>
                </a:cubicBezTo>
                <a:lnTo>
                  <a:pt x="45041" y="45641"/>
                </a:lnTo>
                <a:lnTo>
                  <a:pt x="4504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3"/>
          <p:cNvSpPr/>
          <p:nvPr/>
        </p:nvSpPr>
        <p:spPr>
          <a:xfrm>
            <a:off x="295724" y="1674333"/>
            <a:ext cx="187134" cy="196910"/>
          </a:xfrm>
          <a:custGeom>
            <a:avLst/>
            <a:gdLst/>
            <a:ahLst/>
            <a:cxnLst/>
            <a:rect l="l" t="t" r="r" b="b"/>
            <a:pathLst>
              <a:path w="5532" h="5821" extrusionOk="0">
                <a:moveTo>
                  <a:pt x="2791" y="1"/>
                </a:moveTo>
                <a:lnTo>
                  <a:pt x="2129" y="2224"/>
                </a:lnTo>
                <a:lnTo>
                  <a:pt x="2129" y="2224"/>
                </a:lnTo>
                <a:cubicBezTo>
                  <a:pt x="957" y="2236"/>
                  <a:pt x="1" y="2261"/>
                  <a:pt x="1" y="2261"/>
                </a:cubicBezTo>
                <a:cubicBezTo>
                  <a:pt x="570" y="2754"/>
                  <a:pt x="1139" y="3203"/>
                  <a:pt x="1709" y="3636"/>
                </a:cubicBezTo>
                <a:lnTo>
                  <a:pt x="1709" y="3636"/>
                </a:lnTo>
                <a:lnTo>
                  <a:pt x="1059" y="5821"/>
                </a:lnTo>
                <a:cubicBezTo>
                  <a:pt x="1489" y="5421"/>
                  <a:pt x="2101" y="4913"/>
                  <a:pt x="2735" y="4407"/>
                </a:cubicBezTo>
                <a:lnTo>
                  <a:pt x="2735" y="4407"/>
                </a:lnTo>
                <a:cubicBezTo>
                  <a:pt x="3267" y="4804"/>
                  <a:pt x="3798" y="5203"/>
                  <a:pt x="4330" y="5628"/>
                </a:cubicBezTo>
                <a:cubicBezTo>
                  <a:pt x="4186" y="5055"/>
                  <a:pt x="3992" y="4324"/>
                  <a:pt x="3789" y="3580"/>
                </a:cubicBezTo>
                <a:lnTo>
                  <a:pt x="3789" y="3580"/>
                </a:lnTo>
                <a:cubicBezTo>
                  <a:pt x="4744" y="2842"/>
                  <a:pt x="5532" y="2261"/>
                  <a:pt x="5532" y="2261"/>
                </a:cubicBezTo>
                <a:cubicBezTo>
                  <a:pt x="4975" y="2230"/>
                  <a:pt x="4204" y="2219"/>
                  <a:pt x="3414" y="2218"/>
                </a:cubicBezTo>
                <a:lnTo>
                  <a:pt x="3414" y="2218"/>
                </a:lnTo>
                <a:cubicBezTo>
                  <a:pt x="3074" y="993"/>
                  <a:pt x="2791" y="1"/>
                  <a:pt x="279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3"/>
          <p:cNvSpPr/>
          <p:nvPr/>
        </p:nvSpPr>
        <p:spPr>
          <a:xfrm>
            <a:off x="4343568" y="2850895"/>
            <a:ext cx="98472" cy="101685"/>
          </a:xfrm>
          <a:custGeom>
            <a:avLst/>
            <a:gdLst/>
            <a:ahLst/>
            <a:cxnLst/>
            <a:rect l="l" t="t" r="r" b="b"/>
            <a:pathLst>
              <a:path w="2911" h="3006" extrusionOk="0">
                <a:moveTo>
                  <a:pt x="1420" y="0"/>
                </a:moveTo>
                <a:cubicBezTo>
                  <a:pt x="1327" y="406"/>
                  <a:pt x="1221" y="786"/>
                  <a:pt x="1119" y="1161"/>
                </a:cubicBezTo>
                <a:lnTo>
                  <a:pt x="1119" y="1161"/>
                </a:lnTo>
                <a:cubicBezTo>
                  <a:pt x="744" y="1181"/>
                  <a:pt x="369" y="1208"/>
                  <a:pt x="0" y="1227"/>
                </a:cubicBezTo>
                <a:cubicBezTo>
                  <a:pt x="306" y="1475"/>
                  <a:pt x="608" y="1719"/>
                  <a:pt x="918" y="1956"/>
                </a:cubicBezTo>
                <a:lnTo>
                  <a:pt x="918" y="1956"/>
                </a:lnTo>
                <a:cubicBezTo>
                  <a:pt x="841" y="2295"/>
                  <a:pt x="779" y="2641"/>
                  <a:pt x="746" y="3006"/>
                </a:cubicBezTo>
                <a:cubicBezTo>
                  <a:pt x="977" y="2846"/>
                  <a:pt x="1251" y="2639"/>
                  <a:pt x="1536" y="2410"/>
                </a:cubicBezTo>
                <a:lnTo>
                  <a:pt x="1536" y="2410"/>
                </a:lnTo>
                <a:cubicBezTo>
                  <a:pt x="1819" y="2608"/>
                  <a:pt x="2114" y="2800"/>
                  <a:pt x="2429" y="2982"/>
                </a:cubicBezTo>
                <a:cubicBezTo>
                  <a:pt x="2298" y="2653"/>
                  <a:pt x="2172" y="2319"/>
                  <a:pt x="2051" y="1981"/>
                </a:cubicBezTo>
                <a:lnTo>
                  <a:pt x="2051" y="1981"/>
                </a:lnTo>
                <a:cubicBezTo>
                  <a:pt x="2366" y="1709"/>
                  <a:pt x="2668" y="1430"/>
                  <a:pt x="2911" y="1178"/>
                </a:cubicBezTo>
                <a:cubicBezTo>
                  <a:pt x="2615" y="1146"/>
                  <a:pt x="2314" y="1134"/>
                  <a:pt x="2012" y="1134"/>
                </a:cubicBezTo>
                <a:cubicBezTo>
                  <a:pt x="1930" y="1134"/>
                  <a:pt x="1847" y="1134"/>
                  <a:pt x="1765" y="1136"/>
                </a:cubicBezTo>
                <a:lnTo>
                  <a:pt x="1765" y="1136"/>
                </a:lnTo>
                <a:cubicBezTo>
                  <a:pt x="1643" y="759"/>
                  <a:pt x="1528" y="380"/>
                  <a:pt x="142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3"/>
          <p:cNvSpPr/>
          <p:nvPr/>
        </p:nvSpPr>
        <p:spPr>
          <a:xfrm>
            <a:off x="7522529" y="4599759"/>
            <a:ext cx="118024" cy="91571"/>
          </a:xfrm>
          <a:custGeom>
            <a:avLst/>
            <a:gdLst/>
            <a:ahLst/>
            <a:cxnLst/>
            <a:rect l="l" t="t" r="r" b="b"/>
            <a:pathLst>
              <a:path w="3489" h="2707" extrusionOk="0">
                <a:moveTo>
                  <a:pt x="1744" y="1"/>
                </a:moveTo>
                <a:cubicBezTo>
                  <a:pt x="0" y="1"/>
                  <a:pt x="0" y="2707"/>
                  <a:pt x="1744" y="2707"/>
                </a:cubicBezTo>
                <a:cubicBezTo>
                  <a:pt x="3489" y="2707"/>
                  <a:pt x="3489" y="1"/>
                  <a:pt x="17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3"/>
          <p:cNvSpPr/>
          <p:nvPr/>
        </p:nvSpPr>
        <p:spPr>
          <a:xfrm>
            <a:off x="5341043" y="495220"/>
            <a:ext cx="98472" cy="101685"/>
          </a:xfrm>
          <a:custGeom>
            <a:avLst/>
            <a:gdLst/>
            <a:ahLst/>
            <a:cxnLst/>
            <a:rect l="l" t="t" r="r" b="b"/>
            <a:pathLst>
              <a:path w="2911" h="3006" extrusionOk="0">
                <a:moveTo>
                  <a:pt x="1420" y="0"/>
                </a:moveTo>
                <a:cubicBezTo>
                  <a:pt x="1327" y="406"/>
                  <a:pt x="1221" y="786"/>
                  <a:pt x="1119" y="1161"/>
                </a:cubicBezTo>
                <a:lnTo>
                  <a:pt x="1119" y="1161"/>
                </a:lnTo>
                <a:cubicBezTo>
                  <a:pt x="744" y="1181"/>
                  <a:pt x="369" y="1208"/>
                  <a:pt x="0" y="1227"/>
                </a:cubicBezTo>
                <a:cubicBezTo>
                  <a:pt x="306" y="1475"/>
                  <a:pt x="608" y="1719"/>
                  <a:pt x="918" y="1956"/>
                </a:cubicBezTo>
                <a:lnTo>
                  <a:pt x="918" y="1956"/>
                </a:lnTo>
                <a:cubicBezTo>
                  <a:pt x="841" y="2295"/>
                  <a:pt x="779" y="2641"/>
                  <a:pt x="746" y="3006"/>
                </a:cubicBezTo>
                <a:cubicBezTo>
                  <a:pt x="977" y="2846"/>
                  <a:pt x="1251" y="2639"/>
                  <a:pt x="1536" y="2410"/>
                </a:cubicBezTo>
                <a:lnTo>
                  <a:pt x="1536" y="2410"/>
                </a:lnTo>
                <a:cubicBezTo>
                  <a:pt x="1819" y="2608"/>
                  <a:pt x="2114" y="2800"/>
                  <a:pt x="2429" y="2982"/>
                </a:cubicBezTo>
                <a:cubicBezTo>
                  <a:pt x="2298" y="2653"/>
                  <a:pt x="2172" y="2319"/>
                  <a:pt x="2051" y="1981"/>
                </a:cubicBezTo>
                <a:lnTo>
                  <a:pt x="2051" y="1981"/>
                </a:lnTo>
                <a:cubicBezTo>
                  <a:pt x="2366" y="1709"/>
                  <a:pt x="2668" y="1430"/>
                  <a:pt x="2911" y="1178"/>
                </a:cubicBezTo>
                <a:cubicBezTo>
                  <a:pt x="2615" y="1146"/>
                  <a:pt x="2314" y="1134"/>
                  <a:pt x="2012" y="1134"/>
                </a:cubicBezTo>
                <a:cubicBezTo>
                  <a:pt x="1930" y="1134"/>
                  <a:pt x="1847" y="1134"/>
                  <a:pt x="1765" y="1136"/>
                </a:cubicBezTo>
                <a:lnTo>
                  <a:pt x="1765" y="1136"/>
                </a:lnTo>
                <a:cubicBezTo>
                  <a:pt x="1643" y="759"/>
                  <a:pt x="1528" y="380"/>
                  <a:pt x="142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3"/>
          <p:cNvSpPr/>
          <p:nvPr/>
        </p:nvSpPr>
        <p:spPr>
          <a:xfrm>
            <a:off x="7868179" y="1911884"/>
            <a:ext cx="118024" cy="91571"/>
          </a:xfrm>
          <a:custGeom>
            <a:avLst/>
            <a:gdLst/>
            <a:ahLst/>
            <a:cxnLst/>
            <a:rect l="l" t="t" r="r" b="b"/>
            <a:pathLst>
              <a:path w="3489" h="2707" extrusionOk="0">
                <a:moveTo>
                  <a:pt x="1744" y="1"/>
                </a:moveTo>
                <a:cubicBezTo>
                  <a:pt x="0" y="1"/>
                  <a:pt x="0" y="2707"/>
                  <a:pt x="1744" y="2707"/>
                </a:cubicBezTo>
                <a:cubicBezTo>
                  <a:pt x="3489" y="2707"/>
                  <a:pt x="3489" y="1"/>
                  <a:pt x="17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1503455" y="1310675"/>
            <a:ext cx="26772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1503455" y="1838650"/>
            <a:ext cx="2677200" cy="8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2" hasCustomPrompt="1"/>
          </p:nvPr>
        </p:nvSpPr>
        <p:spPr>
          <a:xfrm>
            <a:off x="1881150" y="572375"/>
            <a:ext cx="1921800" cy="8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3"/>
          </p:nvPr>
        </p:nvSpPr>
        <p:spPr>
          <a:xfrm>
            <a:off x="4963355" y="1310675"/>
            <a:ext cx="26772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4"/>
          </p:nvPr>
        </p:nvSpPr>
        <p:spPr>
          <a:xfrm>
            <a:off x="4963355" y="1838650"/>
            <a:ext cx="2677200" cy="8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5" hasCustomPrompt="1"/>
          </p:nvPr>
        </p:nvSpPr>
        <p:spPr>
          <a:xfrm>
            <a:off x="5341050" y="572375"/>
            <a:ext cx="1921800" cy="8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6"/>
          </p:nvPr>
        </p:nvSpPr>
        <p:spPr>
          <a:xfrm>
            <a:off x="1503455" y="3363950"/>
            <a:ext cx="26772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7"/>
          </p:nvPr>
        </p:nvSpPr>
        <p:spPr>
          <a:xfrm>
            <a:off x="1503450" y="3891925"/>
            <a:ext cx="26772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8" hasCustomPrompt="1"/>
          </p:nvPr>
        </p:nvSpPr>
        <p:spPr>
          <a:xfrm>
            <a:off x="1881150" y="2625650"/>
            <a:ext cx="1921800" cy="8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9"/>
          </p:nvPr>
        </p:nvSpPr>
        <p:spPr>
          <a:xfrm>
            <a:off x="4963355" y="3363950"/>
            <a:ext cx="26772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3"/>
          </p:nvPr>
        </p:nvSpPr>
        <p:spPr>
          <a:xfrm>
            <a:off x="4963350" y="3891925"/>
            <a:ext cx="26772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14" hasCustomPrompt="1"/>
          </p:nvPr>
        </p:nvSpPr>
        <p:spPr>
          <a:xfrm>
            <a:off x="5341050" y="2625650"/>
            <a:ext cx="1921800" cy="8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9495431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bg>
      <p:bgPr>
        <a:solidFill>
          <a:schemeClr val="lt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/>
          <p:nvPr/>
        </p:nvSpPr>
        <p:spPr>
          <a:xfrm>
            <a:off x="947163" y="663800"/>
            <a:ext cx="7249680" cy="5254388"/>
          </a:xfrm>
          <a:custGeom>
            <a:avLst/>
            <a:gdLst/>
            <a:ahLst/>
            <a:cxnLst/>
            <a:rect l="l" t="t" r="r" b="b"/>
            <a:pathLst>
              <a:path w="289091" h="209526" extrusionOk="0">
                <a:moveTo>
                  <a:pt x="148837" y="1"/>
                </a:moveTo>
                <a:cubicBezTo>
                  <a:pt x="141742" y="1"/>
                  <a:pt x="134604" y="788"/>
                  <a:pt x="127468" y="2165"/>
                </a:cubicBezTo>
                <a:cubicBezTo>
                  <a:pt x="112941" y="4965"/>
                  <a:pt x="100810" y="16680"/>
                  <a:pt x="91728" y="27934"/>
                </a:cubicBezTo>
                <a:cubicBezTo>
                  <a:pt x="77946" y="45017"/>
                  <a:pt x="69297" y="65455"/>
                  <a:pt x="55729" y="82687"/>
                </a:cubicBezTo>
                <a:cubicBezTo>
                  <a:pt x="35648" y="108197"/>
                  <a:pt x="0" y="136526"/>
                  <a:pt x="13426" y="173189"/>
                </a:cubicBezTo>
                <a:cubicBezTo>
                  <a:pt x="24129" y="202416"/>
                  <a:pt x="56798" y="208751"/>
                  <a:pt x="84363" y="209495"/>
                </a:cubicBezTo>
                <a:cubicBezTo>
                  <a:pt x="85120" y="209515"/>
                  <a:pt x="85871" y="209525"/>
                  <a:pt x="86617" y="209525"/>
                </a:cubicBezTo>
                <a:cubicBezTo>
                  <a:pt x="123140" y="209525"/>
                  <a:pt x="146099" y="185464"/>
                  <a:pt x="164640" y="185464"/>
                </a:cubicBezTo>
                <a:cubicBezTo>
                  <a:pt x="178412" y="185464"/>
                  <a:pt x="192554" y="194152"/>
                  <a:pt x="205277" y="198540"/>
                </a:cubicBezTo>
                <a:cubicBezTo>
                  <a:pt x="215369" y="202020"/>
                  <a:pt x="226687" y="204611"/>
                  <a:pt x="237542" y="204611"/>
                </a:cubicBezTo>
                <a:cubicBezTo>
                  <a:pt x="252904" y="204611"/>
                  <a:pt x="267337" y="199421"/>
                  <a:pt x="276053" y="184216"/>
                </a:cubicBezTo>
                <a:cubicBezTo>
                  <a:pt x="289091" y="161471"/>
                  <a:pt x="284279" y="132895"/>
                  <a:pt x="269440" y="112377"/>
                </a:cubicBezTo>
                <a:cubicBezTo>
                  <a:pt x="253335" y="90105"/>
                  <a:pt x="230389" y="73540"/>
                  <a:pt x="218820" y="47928"/>
                </a:cubicBezTo>
                <a:cubicBezTo>
                  <a:pt x="209910" y="28205"/>
                  <a:pt x="199143" y="13000"/>
                  <a:pt x="178149" y="5133"/>
                </a:cubicBezTo>
                <a:cubicBezTo>
                  <a:pt x="168540" y="1532"/>
                  <a:pt x="158730" y="1"/>
                  <a:pt x="1488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3138000" y="1411025"/>
            <a:ext cx="2868000" cy="13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1"/>
          </p:nvPr>
        </p:nvSpPr>
        <p:spPr>
          <a:xfrm>
            <a:off x="2893200" y="2979050"/>
            <a:ext cx="3357600" cy="18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3896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4"/>
          <p:cNvGrpSpPr/>
          <p:nvPr/>
        </p:nvGrpSpPr>
        <p:grpSpPr>
          <a:xfrm>
            <a:off x="243049" y="139286"/>
            <a:ext cx="8754649" cy="4901052"/>
            <a:chOff x="243049" y="139286"/>
            <a:chExt cx="8754649" cy="4901052"/>
          </a:xfrm>
        </p:grpSpPr>
        <p:sp>
          <p:nvSpPr>
            <p:cNvPr id="74" name="Google Shape;74;p4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" name="Google Shape;79;p4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80" name="Google Shape;80;p4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4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" name="Google Shape;82;p4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>
            <a:off x="920850" y="1221900"/>
            <a:ext cx="7301400" cy="31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1200"/>
              <a:buFont typeface="Abel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400175" y="572125"/>
            <a:ext cx="6342600" cy="2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49400" y="3424800"/>
            <a:ext cx="4045200" cy="10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229300" y="1319700"/>
            <a:ext cx="4685400" cy="19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32181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Three number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title" hasCustomPrompt="1"/>
          </p:nvPr>
        </p:nvSpPr>
        <p:spPr>
          <a:xfrm>
            <a:off x="773288" y="500275"/>
            <a:ext cx="3765600" cy="7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1"/>
          </p:nvPr>
        </p:nvSpPr>
        <p:spPr>
          <a:xfrm>
            <a:off x="773275" y="1164900"/>
            <a:ext cx="34395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 idx="2" hasCustomPrompt="1"/>
          </p:nvPr>
        </p:nvSpPr>
        <p:spPr>
          <a:xfrm>
            <a:off x="4605113" y="3451800"/>
            <a:ext cx="3765600" cy="7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3"/>
          </p:nvPr>
        </p:nvSpPr>
        <p:spPr>
          <a:xfrm>
            <a:off x="4931200" y="4116425"/>
            <a:ext cx="34395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title" idx="4" hasCustomPrompt="1"/>
          </p:nvPr>
        </p:nvSpPr>
        <p:spPr>
          <a:xfrm>
            <a:off x="2795250" y="1976025"/>
            <a:ext cx="3553500" cy="7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5"/>
          </p:nvPr>
        </p:nvSpPr>
        <p:spPr>
          <a:xfrm>
            <a:off x="2852250" y="2640650"/>
            <a:ext cx="34395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7" name="Google Shape;117;p18"/>
          <p:cNvSpPr/>
          <p:nvPr/>
        </p:nvSpPr>
        <p:spPr>
          <a:xfrm rot="-1912953">
            <a:off x="6066914" y="-1729804"/>
            <a:ext cx="3922094" cy="4341405"/>
          </a:xfrm>
          <a:custGeom>
            <a:avLst/>
            <a:gdLst/>
            <a:ahLst/>
            <a:cxnLst/>
            <a:rect l="l" t="t" r="r" b="b"/>
            <a:pathLst>
              <a:path w="26397" h="32076" extrusionOk="0">
                <a:moveTo>
                  <a:pt x="11422" y="1"/>
                </a:moveTo>
                <a:cubicBezTo>
                  <a:pt x="10866" y="1"/>
                  <a:pt x="10274" y="46"/>
                  <a:pt x="9640" y="141"/>
                </a:cubicBezTo>
                <a:cubicBezTo>
                  <a:pt x="5702" y="732"/>
                  <a:pt x="2430" y="3940"/>
                  <a:pt x="1216" y="7734"/>
                </a:cubicBezTo>
                <a:cubicBezTo>
                  <a:pt x="0" y="11528"/>
                  <a:pt x="664" y="15761"/>
                  <a:pt x="2459" y="19317"/>
                </a:cubicBezTo>
                <a:cubicBezTo>
                  <a:pt x="4253" y="22873"/>
                  <a:pt x="7097" y="25808"/>
                  <a:pt x="10241" y="28254"/>
                </a:cubicBezTo>
                <a:cubicBezTo>
                  <a:pt x="12805" y="30251"/>
                  <a:pt x="15774" y="32014"/>
                  <a:pt x="19022" y="32074"/>
                </a:cubicBezTo>
                <a:cubicBezTo>
                  <a:pt x="19066" y="32075"/>
                  <a:pt x="19109" y="32076"/>
                  <a:pt x="19153" y="32076"/>
                </a:cubicBezTo>
                <a:cubicBezTo>
                  <a:pt x="22363" y="32076"/>
                  <a:pt x="25746" y="29895"/>
                  <a:pt x="26096" y="26708"/>
                </a:cubicBezTo>
                <a:cubicBezTo>
                  <a:pt x="26397" y="23957"/>
                  <a:pt x="24516" y="21520"/>
                  <a:pt x="23100" y="19145"/>
                </a:cubicBezTo>
                <a:cubicBezTo>
                  <a:pt x="19506" y="13117"/>
                  <a:pt x="20856" y="1"/>
                  <a:pt x="114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8"/>
          <p:cNvSpPr/>
          <p:nvPr/>
        </p:nvSpPr>
        <p:spPr>
          <a:xfrm rot="8344467">
            <a:off x="-895351" y="2175661"/>
            <a:ext cx="3922108" cy="4341417"/>
          </a:xfrm>
          <a:custGeom>
            <a:avLst/>
            <a:gdLst/>
            <a:ahLst/>
            <a:cxnLst/>
            <a:rect l="l" t="t" r="r" b="b"/>
            <a:pathLst>
              <a:path w="26397" h="32076" extrusionOk="0">
                <a:moveTo>
                  <a:pt x="11422" y="1"/>
                </a:moveTo>
                <a:cubicBezTo>
                  <a:pt x="10866" y="1"/>
                  <a:pt x="10274" y="46"/>
                  <a:pt x="9640" y="141"/>
                </a:cubicBezTo>
                <a:cubicBezTo>
                  <a:pt x="5702" y="732"/>
                  <a:pt x="2430" y="3940"/>
                  <a:pt x="1216" y="7734"/>
                </a:cubicBezTo>
                <a:cubicBezTo>
                  <a:pt x="0" y="11528"/>
                  <a:pt x="664" y="15761"/>
                  <a:pt x="2459" y="19317"/>
                </a:cubicBezTo>
                <a:cubicBezTo>
                  <a:pt x="4253" y="22873"/>
                  <a:pt x="7097" y="25808"/>
                  <a:pt x="10241" y="28254"/>
                </a:cubicBezTo>
                <a:cubicBezTo>
                  <a:pt x="12805" y="30251"/>
                  <a:pt x="15774" y="32014"/>
                  <a:pt x="19022" y="32074"/>
                </a:cubicBezTo>
                <a:cubicBezTo>
                  <a:pt x="19066" y="32075"/>
                  <a:pt x="19109" y="32076"/>
                  <a:pt x="19153" y="32076"/>
                </a:cubicBezTo>
                <a:cubicBezTo>
                  <a:pt x="22363" y="32076"/>
                  <a:pt x="25746" y="29895"/>
                  <a:pt x="26096" y="26708"/>
                </a:cubicBezTo>
                <a:cubicBezTo>
                  <a:pt x="26397" y="23957"/>
                  <a:pt x="24516" y="21520"/>
                  <a:pt x="23100" y="19145"/>
                </a:cubicBezTo>
                <a:cubicBezTo>
                  <a:pt x="19506" y="13117"/>
                  <a:pt x="20856" y="1"/>
                  <a:pt x="114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4130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6"/>
          <p:cNvGrpSpPr/>
          <p:nvPr/>
        </p:nvGrpSpPr>
        <p:grpSpPr>
          <a:xfrm>
            <a:off x="243049" y="139286"/>
            <a:ext cx="8754649" cy="4901052"/>
            <a:chOff x="243049" y="139286"/>
            <a:chExt cx="8754649" cy="4901052"/>
          </a:xfrm>
        </p:grpSpPr>
        <p:sp>
          <p:nvSpPr>
            <p:cNvPr id="111" name="Google Shape;111;p6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" name="Google Shape;116;p6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117" name="Google Shape;117;p6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6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" name="Google Shape;119;p6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6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6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6"/>
          <p:cNvSpPr txBox="1">
            <a:spLocks noGrp="1"/>
          </p:cNvSpPr>
          <p:nvPr>
            <p:ph type="title"/>
          </p:nvPr>
        </p:nvSpPr>
        <p:spPr>
          <a:xfrm>
            <a:off x="1126500" y="572125"/>
            <a:ext cx="6890100" cy="2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2549400" y="1555050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2549400" y="3124950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61" name="Google Shape;161;p9"/>
          <p:cNvGrpSpPr/>
          <p:nvPr/>
        </p:nvGrpSpPr>
        <p:grpSpPr>
          <a:xfrm>
            <a:off x="243049" y="139286"/>
            <a:ext cx="8754649" cy="4901052"/>
            <a:chOff x="243049" y="139286"/>
            <a:chExt cx="8754649" cy="4901052"/>
          </a:xfrm>
        </p:grpSpPr>
        <p:sp>
          <p:nvSpPr>
            <p:cNvPr id="162" name="Google Shape;162;p9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9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7" name="Google Shape;167;p9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168" name="Google Shape;168;p9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9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0" name="Google Shape;170;p9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9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9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"/>
          <p:cNvSpPr txBox="1">
            <a:spLocks noGrp="1"/>
          </p:cNvSpPr>
          <p:nvPr>
            <p:ph type="title"/>
          </p:nvPr>
        </p:nvSpPr>
        <p:spPr>
          <a:xfrm>
            <a:off x="1126500" y="572125"/>
            <a:ext cx="6890100" cy="2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77" name="Google Shape;177;p10"/>
          <p:cNvGrpSpPr/>
          <p:nvPr/>
        </p:nvGrpSpPr>
        <p:grpSpPr>
          <a:xfrm>
            <a:off x="243049" y="139286"/>
            <a:ext cx="8754649" cy="4901052"/>
            <a:chOff x="243049" y="139286"/>
            <a:chExt cx="8754649" cy="4901052"/>
          </a:xfrm>
        </p:grpSpPr>
        <p:sp>
          <p:nvSpPr>
            <p:cNvPr id="178" name="Google Shape;178;p10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0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0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0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0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3" name="Google Shape;183;p10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184" name="Google Shape;184;p10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10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6" name="Google Shape;186;p10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0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0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0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0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">
    <p:bg>
      <p:bgPr>
        <a:solidFill>
          <a:srgbClr val="CEF3EA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14"/>
          <p:cNvGrpSpPr/>
          <p:nvPr/>
        </p:nvGrpSpPr>
        <p:grpSpPr>
          <a:xfrm>
            <a:off x="243049" y="139286"/>
            <a:ext cx="8754649" cy="4901052"/>
            <a:chOff x="243049" y="139286"/>
            <a:chExt cx="8754649" cy="4901052"/>
          </a:xfrm>
        </p:grpSpPr>
        <p:sp>
          <p:nvSpPr>
            <p:cNvPr id="239" name="Google Shape;239;p14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4" name="Google Shape;244;p14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245" name="Google Shape;245;p14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4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7" name="Google Shape;247;p14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4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4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" name="Google Shape;252;p14"/>
          <p:cNvSpPr txBox="1">
            <a:spLocks noGrp="1"/>
          </p:cNvSpPr>
          <p:nvPr>
            <p:ph type="subTitle" idx="1"/>
          </p:nvPr>
        </p:nvSpPr>
        <p:spPr>
          <a:xfrm>
            <a:off x="661305" y="1711700"/>
            <a:ext cx="239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3" name="Google Shape;253;p14"/>
          <p:cNvSpPr txBox="1">
            <a:spLocks noGrp="1"/>
          </p:cNvSpPr>
          <p:nvPr>
            <p:ph type="subTitle" idx="2"/>
          </p:nvPr>
        </p:nvSpPr>
        <p:spPr>
          <a:xfrm>
            <a:off x="6041742" y="1711700"/>
            <a:ext cx="239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14"/>
          <p:cNvSpPr txBox="1">
            <a:spLocks noGrp="1"/>
          </p:cNvSpPr>
          <p:nvPr>
            <p:ph type="subTitle" idx="3"/>
          </p:nvPr>
        </p:nvSpPr>
        <p:spPr>
          <a:xfrm>
            <a:off x="3373200" y="3198425"/>
            <a:ext cx="239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5" name="Google Shape;255;p14"/>
          <p:cNvSpPr txBox="1">
            <a:spLocks noGrp="1"/>
          </p:cNvSpPr>
          <p:nvPr>
            <p:ph type="subTitle" idx="4"/>
          </p:nvPr>
        </p:nvSpPr>
        <p:spPr>
          <a:xfrm>
            <a:off x="3373263" y="1711700"/>
            <a:ext cx="239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subTitle" idx="5"/>
          </p:nvPr>
        </p:nvSpPr>
        <p:spPr>
          <a:xfrm>
            <a:off x="660925" y="3198423"/>
            <a:ext cx="239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7" name="Google Shape;257;p14"/>
          <p:cNvSpPr txBox="1">
            <a:spLocks noGrp="1"/>
          </p:cNvSpPr>
          <p:nvPr>
            <p:ph type="subTitle" idx="6"/>
          </p:nvPr>
        </p:nvSpPr>
        <p:spPr>
          <a:xfrm>
            <a:off x="6041687" y="3198423"/>
            <a:ext cx="239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8" name="Google Shape;258;p14"/>
          <p:cNvSpPr txBox="1">
            <a:spLocks noGrp="1"/>
          </p:cNvSpPr>
          <p:nvPr>
            <p:ph type="title"/>
          </p:nvPr>
        </p:nvSpPr>
        <p:spPr>
          <a:xfrm>
            <a:off x="1126500" y="572125"/>
            <a:ext cx="6890100" cy="2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">
    <p:bg>
      <p:bgPr>
        <a:solidFill>
          <a:srgbClr val="CEF3EA"/>
        </a:solidFill>
        <a:effectLst/>
      </p:bgPr>
    </p:bg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" name="Google Shape;456;p19"/>
          <p:cNvGrpSpPr/>
          <p:nvPr/>
        </p:nvGrpSpPr>
        <p:grpSpPr>
          <a:xfrm>
            <a:off x="243049" y="139286"/>
            <a:ext cx="8754649" cy="4901052"/>
            <a:chOff x="243049" y="139286"/>
            <a:chExt cx="8754649" cy="4901052"/>
          </a:xfrm>
        </p:grpSpPr>
        <p:sp>
          <p:nvSpPr>
            <p:cNvPr id="457" name="Google Shape;457;p19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9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9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9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9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2" name="Google Shape;462;p19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463" name="Google Shape;463;p19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19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5" name="Google Shape;465;p19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9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9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9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9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2800"/>
              <a:buFont typeface="Londrina Solid"/>
              <a:buNone/>
              <a:defRPr sz="2800">
                <a:solidFill>
                  <a:srgbClr val="524A8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2800"/>
              <a:buFont typeface="Londrina Solid"/>
              <a:buNone/>
              <a:defRPr sz="2800">
                <a:solidFill>
                  <a:srgbClr val="524A8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2800"/>
              <a:buFont typeface="Londrina Solid"/>
              <a:buNone/>
              <a:defRPr sz="2800">
                <a:solidFill>
                  <a:srgbClr val="524A8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2800"/>
              <a:buFont typeface="Londrina Solid"/>
              <a:buNone/>
              <a:defRPr sz="2800">
                <a:solidFill>
                  <a:srgbClr val="524A8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2800"/>
              <a:buFont typeface="Londrina Solid"/>
              <a:buNone/>
              <a:defRPr sz="2800">
                <a:solidFill>
                  <a:srgbClr val="524A8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2800"/>
              <a:buFont typeface="Londrina Solid"/>
              <a:buNone/>
              <a:defRPr sz="2800">
                <a:solidFill>
                  <a:srgbClr val="524A8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2800"/>
              <a:buFont typeface="Londrina Solid"/>
              <a:buNone/>
              <a:defRPr sz="2800">
                <a:solidFill>
                  <a:srgbClr val="524A8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2800"/>
              <a:buFont typeface="Londrina Solid"/>
              <a:buNone/>
              <a:defRPr sz="2800">
                <a:solidFill>
                  <a:srgbClr val="524A8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2800"/>
              <a:buFont typeface="Londrina Solid"/>
              <a:buNone/>
              <a:defRPr sz="2800">
                <a:solidFill>
                  <a:srgbClr val="524A8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1800"/>
              <a:buFont typeface="Barlow"/>
              <a:buChar char="●"/>
              <a:defRPr sz="1800">
                <a:solidFill>
                  <a:srgbClr val="524A83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24A83"/>
              </a:buClr>
              <a:buSzPts val="1400"/>
              <a:buFont typeface="Barlow"/>
              <a:buChar char="○"/>
              <a:defRPr>
                <a:solidFill>
                  <a:srgbClr val="524A83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24A83"/>
              </a:buClr>
              <a:buSzPts val="1400"/>
              <a:buFont typeface="Barlow"/>
              <a:buChar char="■"/>
              <a:defRPr>
                <a:solidFill>
                  <a:srgbClr val="524A83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24A83"/>
              </a:buClr>
              <a:buSzPts val="1400"/>
              <a:buFont typeface="Barlow"/>
              <a:buChar char="●"/>
              <a:defRPr>
                <a:solidFill>
                  <a:srgbClr val="524A83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24A83"/>
              </a:buClr>
              <a:buSzPts val="1400"/>
              <a:buFont typeface="Barlow"/>
              <a:buChar char="○"/>
              <a:defRPr>
                <a:solidFill>
                  <a:srgbClr val="524A83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24A83"/>
              </a:buClr>
              <a:buSzPts val="1400"/>
              <a:buFont typeface="Barlow"/>
              <a:buChar char="■"/>
              <a:defRPr>
                <a:solidFill>
                  <a:srgbClr val="524A83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24A83"/>
              </a:buClr>
              <a:buSzPts val="1400"/>
              <a:buFont typeface="Barlow"/>
              <a:buChar char="●"/>
              <a:defRPr>
                <a:solidFill>
                  <a:srgbClr val="524A83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24A83"/>
              </a:buClr>
              <a:buSzPts val="1400"/>
              <a:buFont typeface="Barlow"/>
              <a:buChar char="○"/>
              <a:defRPr>
                <a:solidFill>
                  <a:srgbClr val="524A83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24A83"/>
              </a:buClr>
              <a:buSzPts val="1400"/>
              <a:buFont typeface="Barlow"/>
              <a:buChar char="■"/>
              <a:defRPr>
                <a:solidFill>
                  <a:srgbClr val="524A83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5" r:id="rId5"/>
    <p:sldLayoutId id="2147483656" r:id="rId6"/>
    <p:sldLayoutId id="2147483658" r:id="rId7"/>
    <p:sldLayoutId id="2147483660" r:id="rId8"/>
    <p:sldLayoutId id="2147483665" r:id="rId9"/>
    <p:sldLayoutId id="214748366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9349" y="731450"/>
            <a:ext cx="5885400" cy="12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Sue Ellen Francisco"/>
              <a:buNone/>
              <a:defRPr sz="3300" i="0" u="none" strike="noStrike" cap="none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90725" y="2374775"/>
            <a:ext cx="4365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90971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Love Ya Like A Sister"/>
              <a:buNone/>
              <a:defRPr sz="2800">
                <a:solidFill>
                  <a:schemeClr val="l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tamaran"/>
              <a:buChar char="●"/>
              <a:defRPr sz="1800"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○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■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●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○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■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●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○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tamaran"/>
              <a:buChar char="■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67752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3"/>
          <p:cNvSpPr txBox="1">
            <a:spLocks noGrp="1"/>
          </p:cNvSpPr>
          <p:nvPr>
            <p:ph type="ctrTitle"/>
          </p:nvPr>
        </p:nvSpPr>
        <p:spPr>
          <a:xfrm>
            <a:off x="1896472" y="1504515"/>
            <a:ext cx="5267400" cy="209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1" dirty="0">
                <a:solidFill>
                  <a:schemeClr val="dk1"/>
                </a:solidFill>
              </a:rPr>
              <a:t>Desarrollo </a:t>
            </a:r>
            <a:br>
              <a:rPr lang="en" sz="8000" b="1" dirty="0">
                <a:solidFill>
                  <a:schemeClr val="dk1"/>
                </a:solidFill>
              </a:rPr>
            </a:br>
            <a:r>
              <a:rPr lang="en" sz="8000" b="1" dirty="0">
                <a:solidFill>
                  <a:schemeClr val="dk1"/>
                </a:solidFill>
              </a:rPr>
              <a:t>Habilidades</a:t>
            </a:r>
            <a:endParaRPr sz="8000" b="1" dirty="0">
              <a:solidFill>
                <a:schemeClr val="dk1"/>
              </a:solidFill>
            </a:endParaRPr>
          </a:p>
        </p:txBody>
      </p:sp>
      <p:grpSp>
        <p:nvGrpSpPr>
          <p:cNvPr id="481" name="Google Shape;481;p23"/>
          <p:cNvGrpSpPr/>
          <p:nvPr/>
        </p:nvGrpSpPr>
        <p:grpSpPr>
          <a:xfrm>
            <a:off x="1129800" y="3883539"/>
            <a:ext cx="998861" cy="1077651"/>
            <a:chOff x="1129800" y="3883539"/>
            <a:chExt cx="998861" cy="1077651"/>
          </a:xfrm>
        </p:grpSpPr>
        <p:sp>
          <p:nvSpPr>
            <p:cNvPr id="482" name="Google Shape;482;p23"/>
            <p:cNvSpPr/>
            <p:nvPr/>
          </p:nvSpPr>
          <p:spPr>
            <a:xfrm>
              <a:off x="1144040" y="3902654"/>
              <a:ext cx="905317" cy="1039627"/>
            </a:xfrm>
            <a:custGeom>
              <a:avLst/>
              <a:gdLst/>
              <a:ahLst/>
              <a:cxnLst/>
              <a:rect l="l" t="t" r="r" b="b"/>
              <a:pathLst>
                <a:path w="8710" h="10007" extrusionOk="0">
                  <a:moveTo>
                    <a:pt x="1673" y="687"/>
                  </a:moveTo>
                  <a:cubicBezTo>
                    <a:pt x="1727" y="687"/>
                    <a:pt x="1783" y="687"/>
                    <a:pt x="1840" y="697"/>
                  </a:cubicBezTo>
                  <a:cubicBezTo>
                    <a:pt x="1883" y="707"/>
                    <a:pt x="1927" y="720"/>
                    <a:pt x="1971" y="737"/>
                  </a:cubicBezTo>
                  <a:cubicBezTo>
                    <a:pt x="1991" y="747"/>
                    <a:pt x="2011" y="760"/>
                    <a:pt x="2034" y="777"/>
                  </a:cubicBezTo>
                  <a:cubicBezTo>
                    <a:pt x="2064" y="807"/>
                    <a:pt x="2094" y="840"/>
                    <a:pt x="2124" y="871"/>
                  </a:cubicBezTo>
                  <a:lnTo>
                    <a:pt x="2131" y="877"/>
                  </a:lnTo>
                  <a:cubicBezTo>
                    <a:pt x="2148" y="894"/>
                    <a:pt x="2161" y="908"/>
                    <a:pt x="2178" y="925"/>
                  </a:cubicBezTo>
                  <a:cubicBezTo>
                    <a:pt x="2201" y="948"/>
                    <a:pt x="2224" y="971"/>
                    <a:pt x="2244" y="998"/>
                  </a:cubicBezTo>
                  <a:cubicBezTo>
                    <a:pt x="2264" y="1018"/>
                    <a:pt x="2285" y="1041"/>
                    <a:pt x="2309" y="1061"/>
                  </a:cubicBezTo>
                  <a:cubicBezTo>
                    <a:pt x="2325" y="1081"/>
                    <a:pt x="2338" y="1098"/>
                    <a:pt x="2355" y="1115"/>
                  </a:cubicBezTo>
                  <a:cubicBezTo>
                    <a:pt x="2369" y="1128"/>
                    <a:pt x="2382" y="1141"/>
                    <a:pt x="2392" y="1155"/>
                  </a:cubicBezTo>
                  <a:lnTo>
                    <a:pt x="2382" y="1165"/>
                  </a:lnTo>
                  <a:cubicBezTo>
                    <a:pt x="2352" y="1181"/>
                    <a:pt x="2321" y="1201"/>
                    <a:pt x="2292" y="1222"/>
                  </a:cubicBezTo>
                  <a:cubicBezTo>
                    <a:pt x="2248" y="1252"/>
                    <a:pt x="2204" y="1286"/>
                    <a:pt x="2158" y="1322"/>
                  </a:cubicBezTo>
                  <a:cubicBezTo>
                    <a:pt x="2141" y="1332"/>
                    <a:pt x="2124" y="1346"/>
                    <a:pt x="2108" y="1359"/>
                  </a:cubicBezTo>
                  <a:cubicBezTo>
                    <a:pt x="2101" y="1366"/>
                    <a:pt x="2091" y="1372"/>
                    <a:pt x="2081" y="1379"/>
                  </a:cubicBezTo>
                  <a:cubicBezTo>
                    <a:pt x="2057" y="1393"/>
                    <a:pt x="2037" y="1409"/>
                    <a:pt x="2014" y="1426"/>
                  </a:cubicBezTo>
                  <a:cubicBezTo>
                    <a:pt x="1957" y="1466"/>
                    <a:pt x="1890" y="1513"/>
                    <a:pt x="1827" y="1563"/>
                  </a:cubicBezTo>
                  <a:cubicBezTo>
                    <a:pt x="1783" y="1600"/>
                    <a:pt x="1736" y="1637"/>
                    <a:pt x="1693" y="1677"/>
                  </a:cubicBezTo>
                  <a:cubicBezTo>
                    <a:pt x="1662" y="1703"/>
                    <a:pt x="1630" y="1734"/>
                    <a:pt x="1596" y="1760"/>
                  </a:cubicBezTo>
                  <a:lnTo>
                    <a:pt x="1593" y="1763"/>
                  </a:lnTo>
                  <a:lnTo>
                    <a:pt x="1589" y="1763"/>
                  </a:lnTo>
                  <a:cubicBezTo>
                    <a:pt x="1579" y="1750"/>
                    <a:pt x="1566" y="1740"/>
                    <a:pt x="1556" y="1727"/>
                  </a:cubicBezTo>
                  <a:cubicBezTo>
                    <a:pt x="1539" y="1710"/>
                    <a:pt x="1522" y="1694"/>
                    <a:pt x="1509" y="1673"/>
                  </a:cubicBezTo>
                  <a:cubicBezTo>
                    <a:pt x="1482" y="1633"/>
                    <a:pt x="1462" y="1593"/>
                    <a:pt x="1442" y="1553"/>
                  </a:cubicBezTo>
                  <a:lnTo>
                    <a:pt x="1432" y="1536"/>
                  </a:lnTo>
                  <a:cubicBezTo>
                    <a:pt x="1415" y="1506"/>
                    <a:pt x="1398" y="1473"/>
                    <a:pt x="1386" y="1436"/>
                  </a:cubicBezTo>
                  <a:cubicBezTo>
                    <a:pt x="1361" y="1359"/>
                    <a:pt x="1352" y="1279"/>
                    <a:pt x="1345" y="1205"/>
                  </a:cubicBezTo>
                  <a:cubicBezTo>
                    <a:pt x="1341" y="1175"/>
                    <a:pt x="1345" y="1145"/>
                    <a:pt x="1349" y="1115"/>
                  </a:cubicBezTo>
                  <a:cubicBezTo>
                    <a:pt x="1358" y="1058"/>
                    <a:pt x="1375" y="1008"/>
                    <a:pt x="1395" y="954"/>
                  </a:cubicBezTo>
                  <a:cubicBezTo>
                    <a:pt x="1426" y="897"/>
                    <a:pt x="1462" y="840"/>
                    <a:pt x="1509" y="780"/>
                  </a:cubicBezTo>
                  <a:cubicBezTo>
                    <a:pt x="1526" y="760"/>
                    <a:pt x="1546" y="740"/>
                    <a:pt x="1566" y="720"/>
                  </a:cubicBezTo>
                  <a:cubicBezTo>
                    <a:pt x="1576" y="713"/>
                    <a:pt x="1589" y="707"/>
                    <a:pt x="1599" y="704"/>
                  </a:cubicBezTo>
                  <a:cubicBezTo>
                    <a:pt x="1622" y="697"/>
                    <a:pt x="1646" y="690"/>
                    <a:pt x="1673" y="687"/>
                  </a:cubicBezTo>
                  <a:close/>
                  <a:moveTo>
                    <a:pt x="4449" y="1"/>
                  </a:moveTo>
                  <a:cubicBezTo>
                    <a:pt x="4420" y="1"/>
                    <a:pt x="4390" y="4"/>
                    <a:pt x="4362" y="11"/>
                  </a:cubicBezTo>
                  <a:cubicBezTo>
                    <a:pt x="4311" y="22"/>
                    <a:pt x="4265" y="42"/>
                    <a:pt x="4225" y="71"/>
                  </a:cubicBezTo>
                  <a:cubicBezTo>
                    <a:pt x="4208" y="82"/>
                    <a:pt x="4195" y="95"/>
                    <a:pt x="4178" y="108"/>
                  </a:cubicBezTo>
                  <a:cubicBezTo>
                    <a:pt x="4158" y="128"/>
                    <a:pt x="4141" y="148"/>
                    <a:pt x="4124" y="172"/>
                  </a:cubicBezTo>
                  <a:cubicBezTo>
                    <a:pt x="4084" y="175"/>
                    <a:pt x="4050" y="178"/>
                    <a:pt x="4014" y="189"/>
                  </a:cubicBezTo>
                  <a:cubicBezTo>
                    <a:pt x="3954" y="205"/>
                    <a:pt x="3890" y="229"/>
                    <a:pt x="3826" y="266"/>
                  </a:cubicBezTo>
                  <a:cubicBezTo>
                    <a:pt x="3777" y="295"/>
                    <a:pt x="3723" y="326"/>
                    <a:pt x="3669" y="359"/>
                  </a:cubicBezTo>
                  <a:cubicBezTo>
                    <a:pt x="3646" y="372"/>
                    <a:pt x="3623" y="389"/>
                    <a:pt x="3596" y="406"/>
                  </a:cubicBezTo>
                  <a:cubicBezTo>
                    <a:pt x="3553" y="439"/>
                    <a:pt x="3505" y="473"/>
                    <a:pt x="3462" y="506"/>
                  </a:cubicBezTo>
                  <a:lnTo>
                    <a:pt x="3425" y="536"/>
                  </a:lnTo>
                  <a:cubicBezTo>
                    <a:pt x="3335" y="596"/>
                    <a:pt x="3241" y="653"/>
                    <a:pt x="3158" y="707"/>
                  </a:cubicBezTo>
                  <a:cubicBezTo>
                    <a:pt x="3098" y="744"/>
                    <a:pt x="3034" y="777"/>
                    <a:pt x="2974" y="811"/>
                  </a:cubicBezTo>
                  <a:cubicBezTo>
                    <a:pt x="2931" y="834"/>
                    <a:pt x="2887" y="857"/>
                    <a:pt x="2843" y="880"/>
                  </a:cubicBezTo>
                  <a:cubicBezTo>
                    <a:pt x="2793" y="911"/>
                    <a:pt x="2743" y="945"/>
                    <a:pt x="2693" y="974"/>
                  </a:cubicBezTo>
                  <a:cubicBezTo>
                    <a:pt x="2676" y="951"/>
                    <a:pt x="2656" y="931"/>
                    <a:pt x="2636" y="908"/>
                  </a:cubicBezTo>
                  <a:lnTo>
                    <a:pt x="2610" y="874"/>
                  </a:lnTo>
                  <a:cubicBezTo>
                    <a:pt x="2596" y="860"/>
                    <a:pt x="2582" y="844"/>
                    <a:pt x="2569" y="831"/>
                  </a:cubicBezTo>
                  <a:cubicBezTo>
                    <a:pt x="2545" y="804"/>
                    <a:pt x="2522" y="777"/>
                    <a:pt x="2502" y="747"/>
                  </a:cubicBezTo>
                  <a:cubicBezTo>
                    <a:pt x="2489" y="730"/>
                    <a:pt x="2472" y="710"/>
                    <a:pt x="2459" y="693"/>
                  </a:cubicBezTo>
                  <a:cubicBezTo>
                    <a:pt x="2439" y="664"/>
                    <a:pt x="2419" y="636"/>
                    <a:pt x="2399" y="610"/>
                  </a:cubicBezTo>
                  <a:cubicBezTo>
                    <a:pt x="2358" y="553"/>
                    <a:pt x="2325" y="513"/>
                    <a:pt x="2292" y="476"/>
                  </a:cubicBezTo>
                  <a:cubicBezTo>
                    <a:pt x="2188" y="363"/>
                    <a:pt x="2074" y="289"/>
                    <a:pt x="1957" y="255"/>
                  </a:cubicBezTo>
                  <a:cubicBezTo>
                    <a:pt x="1859" y="230"/>
                    <a:pt x="1759" y="217"/>
                    <a:pt x="1656" y="217"/>
                  </a:cubicBezTo>
                  <a:cubicBezTo>
                    <a:pt x="1636" y="217"/>
                    <a:pt x="1616" y="217"/>
                    <a:pt x="1596" y="218"/>
                  </a:cubicBezTo>
                  <a:cubicBezTo>
                    <a:pt x="1552" y="222"/>
                    <a:pt x="1509" y="222"/>
                    <a:pt x="1469" y="232"/>
                  </a:cubicBezTo>
                  <a:cubicBezTo>
                    <a:pt x="1429" y="242"/>
                    <a:pt x="1386" y="262"/>
                    <a:pt x="1345" y="282"/>
                  </a:cubicBezTo>
                  <a:cubicBezTo>
                    <a:pt x="1332" y="292"/>
                    <a:pt x="1318" y="298"/>
                    <a:pt x="1305" y="309"/>
                  </a:cubicBezTo>
                  <a:cubicBezTo>
                    <a:pt x="1285" y="323"/>
                    <a:pt x="1265" y="339"/>
                    <a:pt x="1245" y="359"/>
                  </a:cubicBezTo>
                  <a:cubicBezTo>
                    <a:pt x="1211" y="389"/>
                    <a:pt x="1181" y="426"/>
                    <a:pt x="1154" y="459"/>
                  </a:cubicBezTo>
                  <a:lnTo>
                    <a:pt x="1138" y="483"/>
                  </a:lnTo>
                  <a:lnTo>
                    <a:pt x="1125" y="503"/>
                  </a:lnTo>
                  <a:cubicBezTo>
                    <a:pt x="1091" y="539"/>
                    <a:pt x="1060" y="579"/>
                    <a:pt x="1034" y="624"/>
                  </a:cubicBezTo>
                  <a:cubicBezTo>
                    <a:pt x="1000" y="673"/>
                    <a:pt x="971" y="734"/>
                    <a:pt x="934" y="814"/>
                  </a:cubicBezTo>
                  <a:cubicBezTo>
                    <a:pt x="880" y="941"/>
                    <a:pt x="853" y="1058"/>
                    <a:pt x="850" y="1169"/>
                  </a:cubicBezTo>
                  <a:cubicBezTo>
                    <a:pt x="850" y="1229"/>
                    <a:pt x="857" y="1286"/>
                    <a:pt x="864" y="1342"/>
                  </a:cubicBezTo>
                  <a:lnTo>
                    <a:pt x="867" y="1376"/>
                  </a:lnTo>
                  <a:cubicBezTo>
                    <a:pt x="873" y="1429"/>
                    <a:pt x="877" y="1476"/>
                    <a:pt x="890" y="1519"/>
                  </a:cubicBezTo>
                  <a:cubicBezTo>
                    <a:pt x="914" y="1623"/>
                    <a:pt x="967" y="1723"/>
                    <a:pt x="1017" y="1817"/>
                  </a:cubicBezTo>
                  <a:lnTo>
                    <a:pt x="1034" y="1851"/>
                  </a:lnTo>
                  <a:cubicBezTo>
                    <a:pt x="1068" y="1917"/>
                    <a:pt x="1114" y="1978"/>
                    <a:pt x="1148" y="2024"/>
                  </a:cubicBezTo>
                  <a:lnTo>
                    <a:pt x="1138" y="2038"/>
                  </a:lnTo>
                  <a:cubicBezTo>
                    <a:pt x="1125" y="2051"/>
                    <a:pt x="1111" y="2068"/>
                    <a:pt x="1101" y="2084"/>
                  </a:cubicBezTo>
                  <a:cubicBezTo>
                    <a:pt x="1081" y="2108"/>
                    <a:pt x="1064" y="2129"/>
                    <a:pt x="1048" y="2152"/>
                  </a:cubicBezTo>
                  <a:lnTo>
                    <a:pt x="1031" y="2175"/>
                  </a:lnTo>
                  <a:lnTo>
                    <a:pt x="1020" y="2185"/>
                  </a:lnTo>
                  <a:cubicBezTo>
                    <a:pt x="1000" y="2209"/>
                    <a:pt x="980" y="2232"/>
                    <a:pt x="964" y="2252"/>
                  </a:cubicBezTo>
                  <a:cubicBezTo>
                    <a:pt x="920" y="2302"/>
                    <a:pt x="877" y="2356"/>
                    <a:pt x="837" y="2405"/>
                  </a:cubicBezTo>
                  <a:cubicBezTo>
                    <a:pt x="816" y="2433"/>
                    <a:pt x="796" y="2459"/>
                    <a:pt x="776" y="2486"/>
                  </a:cubicBezTo>
                  <a:cubicBezTo>
                    <a:pt x="747" y="2523"/>
                    <a:pt x="719" y="2560"/>
                    <a:pt x="693" y="2593"/>
                  </a:cubicBezTo>
                  <a:cubicBezTo>
                    <a:pt x="659" y="2633"/>
                    <a:pt x="626" y="2670"/>
                    <a:pt x="596" y="2703"/>
                  </a:cubicBezTo>
                  <a:cubicBezTo>
                    <a:pt x="549" y="2754"/>
                    <a:pt x="499" y="2814"/>
                    <a:pt x="442" y="2887"/>
                  </a:cubicBezTo>
                  <a:cubicBezTo>
                    <a:pt x="415" y="2921"/>
                    <a:pt x="389" y="2961"/>
                    <a:pt x="362" y="2998"/>
                  </a:cubicBezTo>
                  <a:lnTo>
                    <a:pt x="345" y="3024"/>
                  </a:lnTo>
                  <a:cubicBezTo>
                    <a:pt x="318" y="3064"/>
                    <a:pt x="288" y="3105"/>
                    <a:pt x="258" y="3142"/>
                  </a:cubicBezTo>
                  <a:lnTo>
                    <a:pt x="255" y="3148"/>
                  </a:lnTo>
                  <a:cubicBezTo>
                    <a:pt x="228" y="3182"/>
                    <a:pt x="202" y="3222"/>
                    <a:pt x="174" y="3262"/>
                  </a:cubicBezTo>
                  <a:cubicBezTo>
                    <a:pt x="151" y="3296"/>
                    <a:pt x="134" y="3336"/>
                    <a:pt x="117" y="3376"/>
                  </a:cubicBezTo>
                  <a:lnTo>
                    <a:pt x="111" y="3389"/>
                  </a:lnTo>
                  <a:cubicBezTo>
                    <a:pt x="91" y="3433"/>
                    <a:pt x="71" y="3476"/>
                    <a:pt x="48" y="3529"/>
                  </a:cubicBezTo>
                  <a:cubicBezTo>
                    <a:pt x="37" y="3556"/>
                    <a:pt x="27" y="3577"/>
                    <a:pt x="24" y="3600"/>
                  </a:cubicBezTo>
                  <a:cubicBezTo>
                    <a:pt x="7" y="3674"/>
                    <a:pt x="1" y="3737"/>
                    <a:pt x="1" y="3794"/>
                  </a:cubicBezTo>
                  <a:cubicBezTo>
                    <a:pt x="4" y="3824"/>
                    <a:pt x="7" y="3854"/>
                    <a:pt x="11" y="3884"/>
                  </a:cubicBezTo>
                  <a:lnTo>
                    <a:pt x="11" y="3881"/>
                  </a:lnTo>
                  <a:cubicBezTo>
                    <a:pt x="14" y="3921"/>
                    <a:pt x="21" y="3958"/>
                    <a:pt x="31" y="3995"/>
                  </a:cubicBezTo>
                  <a:cubicBezTo>
                    <a:pt x="44" y="4045"/>
                    <a:pt x="57" y="4095"/>
                    <a:pt x="71" y="4138"/>
                  </a:cubicBezTo>
                  <a:cubicBezTo>
                    <a:pt x="88" y="4195"/>
                    <a:pt x="104" y="4248"/>
                    <a:pt x="125" y="4302"/>
                  </a:cubicBezTo>
                  <a:cubicBezTo>
                    <a:pt x="137" y="4342"/>
                    <a:pt x="151" y="4382"/>
                    <a:pt x="161" y="4423"/>
                  </a:cubicBezTo>
                  <a:cubicBezTo>
                    <a:pt x="194" y="4533"/>
                    <a:pt x="238" y="4657"/>
                    <a:pt x="298" y="4770"/>
                  </a:cubicBezTo>
                  <a:cubicBezTo>
                    <a:pt x="358" y="4887"/>
                    <a:pt x="429" y="4998"/>
                    <a:pt x="512" y="5108"/>
                  </a:cubicBezTo>
                  <a:cubicBezTo>
                    <a:pt x="569" y="5182"/>
                    <a:pt x="616" y="5245"/>
                    <a:pt x="659" y="5305"/>
                  </a:cubicBezTo>
                  <a:cubicBezTo>
                    <a:pt x="710" y="5379"/>
                    <a:pt x="759" y="5446"/>
                    <a:pt x="807" y="5509"/>
                  </a:cubicBezTo>
                  <a:cubicBezTo>
                    <a:pt x="880" y="5616"/>
                    <a:pt x="944" y="5720"/>
                    <a:pt x="991" y="5801"/>
                  </a:cubicBezTo>
                  <a:cubicBezTo>
                    <a:pt x="1007" y="5827"/>
                    <a:pt x="1020" y="5854"/>
                    <a:pt x="1037" y="5877"/>
                  </a:cubicBezTo>
                  <a:cubicBezTo>
                    <a:pt x="1081" y="5954"/>
                    <a:pt x="1128" y="6031"/>
                    <a:pt x="1171" y="6108"/>
                  </a:cubicBezTo>
                  <a:cubicBezTo>
                    <a:pt x="1241" y="6235"/>
                    <a:pt x="1308" y="6369"/>
                    <a:pt x="1375" y="6496"/>
                  </a:cubicBezTo>
                  <a:cubicBezTo>
                    <a:pt x="1418" y="6583"/>
                    <a:pt x="1466" y="6670"/>
                    <a:pt x="1512" y="6757"/>
                  </a:cubicBezTo>
                  <a:cubicBezTo>
                    <a:pt x="1549" y="6831"/>
                    <a:pt x="1593" y="6904"/>
                    <a:pt x="1633" y="6974"/>
                  </a:cubicBezTo>
                  <a:cubicBezTo>
                    <a:pt x="1650" y="7005"/>
                    <a:pt x="1670" y="7034"/>
                    <a:pt x="1687" y="7068"/>
                  </a:cubicBezTo>
                  <a:cubicBezTo>
                    <a:pt x="1710" y="7108"/>
                    <a:pt x="1733" y="7148"/>
                    <a:pt x="1756" y="7189"/>
                  </a:cubicBezTo>
                  <a:cubicBezTo>
                    <a:pt x="1790" y="7246"/>
                    <a:pt x="1823" y="7302"/>
                    <a:pt x="1857" y="7362"/>
                  </a:cubicBezTo>
                  <a:cubicBezTo>
                    <a:pt x="1880" y="7402"/>
                    <a:pt x="1900" y="7446"/>
                    <a:pt x="1923" y="7486"/>
                  </a:cubicBezTo>
                  <a:cubicBezTo>
                    <a:pt x="1954" y="7550"/>
                    <a:pt x="1988" y="7613"/>
                    <a:pt x="2020" y="7673"/>
                  </a:cubicBezTo>
                  <a:cubicBezTo>
                    <a:pt x="2081" y="7777"/>
                    <a:pt x="2138" y="7880"/>
                    <a:pt x="2191" y="7984"/>
                  </a:cubicBezTo>
                  <a:lnTo>
                    <a:pt x="2201" y="8001"/>
                  </a:lnTo>
                  <a:cubicBezTo>
                    <a:pt x="2228" y="8055"/>
                    <a:pt x="2258" y="8104"/>
                    <a:pt x="2285" y="8155"/>
                  </a:cubicBezTo>
                  <a:cubicBezTo>
                    <a:pt x="2315" y="8209"/>
                    <a:pt x="2345" y="8265"/>
                    <a:pt x="2375" y="8319"/>
                  </a:cubicBezTo>
                  <a:cubicBezTo>
                    <a:pt x="2429" y="8422"/>
                    <a:pt x="2492" y="8523"/>
                    <a:pt x="2556" y="8626"/>
                  </a:cubicBezTo>
                  <a:cubicBezTo>
                    <a:pt x="2630" y="8747"/>
                    <a:pt x="2706" y="8871"/>
                    <a:pt x="2780" y="8991"/>
                  </a:cubicBezTo>
                  <a:cubicBezTo>
                    <a:pt x="2826" y="9072"/>
                    <a:pt x="2877" y="9152"/>
                    <a:pt x="2923" y="9232"/>
                  </a:cubicBezTo>
                  <a:cubicBezTo>
                    <a:pt x="2980" y="9319"/>
                    <a:pt x="3041" y="9413"/>
                    <a:pt x="3118" y="9533"/>
                  </a:cubicBezTo>
                  <a:cubicBezTo>
                    <a:pt x="3167" y="9603"/>
                    <a:pt x="3215" y="9674"/>
                    <a:pt x="3265" y="9737"/>
                  </a:cubicBezTo>
                  <a:cubicBezTo>
                    <a:pt x="3278" y="9754"/>
                    <a:pt x="3292" y="9774"/>
                    <a:pt x="3312" y="9797"/>
                  </a:cubicBezTo>
                  <a:cubicBezTo>
                    <a:pt x="3372" y="9864"/>
                    <a:pt x="3448" y="9914"/>
                    <a:pt x="3549" y="9955"/>
                  </a:cubicBezTo>
                  <a:cubicBezTo>
                    <a:pt x="3623" y="9981"/>
                    <a:pt x="3706" y="9995"/>
                    <a:pt x="3780" y="10004"/>
                  </a:cubicBezTo>
                  <a:cubicBezTo>
                    <a:pt x="3792" y="10006"/>
                    <a:pt x="3804" y="10007"/>
                    <a:pt x="3817" y="10007"/>
                  </a:cubicBezTo>
                  <a:cubicBezTo>
                    <a:pt x="3831" y="10007"/>
                    <a:pt x="3845" y="10006"/>
                    <a:pt x="3860" y="10004"/>
                  </a:cubicBezTo>
                  <a:cubicBezTo>
                    <a:pt x="3920" y="10001"/>
                    <a:pt x="3974" y="9998"/>
                    <a:pt x="4027" y="9984"/>
                  </a:cubicBezTo>
                  <a:cubicBezTo>
                    <a:pt x="4171" y="9951"/>
                    <a:pt x="4305" y="9884"/>
                    <a:pt x="4422" y="9820"/>
                  </a:cubicBezTo>
                  <a:cubicBezTo>
                    <a:pt x="4439" y="9810"/>
                    <a:pt x="4456" y="9800"/>
                    <a:pt x="4476" y="9790"/>
                  </a:cubicBezTo>
                  <a:cubicBezTo>
                    <a:pt x="4505" y="9774"/>
                    <a:pt x="4539" y="9757"/>
                    <a:pt x="4572" y="9740"/>
                  </a:cubicBezTo>
                  <a:cubicBezTo>
                    <a:pt x="4626" y="9714"/>
                    <a:pt x="4680" y="9686"/>
                    <a:pt x="4733" y="9660"/>
                  </a:cubicBezTo>
                  <a:cubicBezTo>
                    <a:pt x="4793" y="9629"/>
                    <a:pt x="4857" y="9603"/>
                    <a:pt x="4920" y="9576"/>
                  </a:cubicBezTo>
                  <a:cubicBezTo>
                    <a:pt x="4964" y="9556"/>
                    <a:pt x="5004" y="9536"/>
                    <a:pt x="5047" y="9516"/>
                  </a:cubicBezTo>
                  <a:cubicBezTo>
                    <a:pt x="5144" y="9473"/>
                    <a:pt x="5248" y="9422"/>
                    <a:pt x="5342" y="9362"/>
                  </a:cubicBezTo>
                  <a:lnTo>
                    <a:pt x="5385" y="9332"/>
                  </a:lnTo>
                  <a:cubicBezTo>
                    <a:pt x="5465" y="9279"/>
                    <a:pt x="5552" y="9222"/>
                    <a:pt x="5636" y="9168"/>
                  </a:cubicBezTo>
                  <a:lnTo>
                    <a:pt x="5723" y="9115"/>
                  </a:lnTo>
                  <a:cubicBezTo>
                    <a:pt x="5766" y="9088"/>
                    <a:pt x="5810" y="9061"/>
                    <a:pt x="5853" y="9035"/>
                  </a:cubicBezTo>
                  <a:cubicBezTo>
                    <a:pt x="5907" y="9004"/>
                    <a:pt x="5957" y="8967"/>
                    <a:pt x="6004" y="8934"/>
                  </a:cubicBezTo>
                  <a:cubicBezTo>
                    <a:pt x="6021" y="8924"/>
                    <a:pt x="6037" y="8911"/>
                    <a:pt x="6051" y="8901"/>
                  </a:cubicBezTo>
                  <a:cubicBezTo>
                    <a:pt x="6088" y="8877"/>
                    <a:pt x="6121" y="8854"/>
                    <a:pt x="6157" y="8834"/>
                  </a:cubicBezTo>
                  <a:cubicBezTo>
                    <a:pt x="6191" y="8814"/>
                    <a:pt x="6228" y="8791"/>
                    <a:pt x="6262" y="8771"/>
                  </a:cubicBezTo>
                  <a:cubicBezTo>
                    <a:pt x="6275" y="8757"/>
                    <a:pt x="6291" y="8747"/>
                    <a:pt x="6305" y="8737"/>
                  </a:cubicBezTo>
                  <a:cubicBezTo>
                    <a:pt x="6372" y="8694"/>
                    <a:pt x="6435" y="8646"/>
                    <a:pt x="6495" y="8600"/>
                  </a:cubicBezTo>
                  <a:cubicBezTo>
                    <a:pt x="6566" y="8553"/>
                    <a:pt x="6643" y="8499"/>
                    <a:pt x="6713" y="8439"/>
                  </a:cubicBezTo>
                  <a:cubicBezTo>
                    <a:pt x="6770" y="8393"/>
                    <a:pt x="6833" y="8342"/>
                    <a:pt x="6900" y="8292"/>
                  </a:cubicBezTo>
                  <a:lnTo>
                    <a:pt x="6900" y="8295"/>
                  </a:lnTo>
                  <a:lnTo>
                    <a:pt x="6907" y="8289"/>
                  </a:lnTo>
                  <a:lnTo>
                    <a:pt x="6944" y="8262"/>
                  </a:lnTo>
                  <a:cubicBezTo>
                    <a:pt x="7024" y="8205"/>
                    <a:pt x="7111" y="8145"/>
                    <a:pt x="7228" y="8071"/>
                  </a:cubicBezTo>
                  <a:cubicBezTo>
                    <a:pt x="7261" y="8048"/>
                    <a:pt x="7308" y="8014"/>
                    <a:pt x="7352" y="7984"/>
                  </a:cubicBezTo>
                  <a:cubicBezTo>
                    <a:pt x="7438" y="7924"/>
                    <a:pt x="7506" y="7874"/>
                    <a:pt x="7566" y="7820"/>
                  </a:cubicBezTo>
                  <a:cubicBezTo>
                    <a:pt x="7589" y="7800"/>
                    <a:pt x="7613" y="7780"/>
                    <a:pt x="7636" y="7760"/>
                  </a:cubicBezTo>
                  <a:cubicBezTo>
                    <a:pt x="7653" y="7743"/>
                    <a:pt x="7670" y="7727"/>
                    <a:pt x="7690" y="7710"/>
                  </a:cubicBezTo>
                  <a:cubicBezTo>
                    <a:pt x="7723" y="7680"/>
                    <a:pt x="7759" y="7650"/>
                    <a:pt x="7796" y="7620"/>
                  </a:cubicBezTo>
                  <a:lnTo>
                    <a:pt x="7816" y="7603"/>
                  </a:lnTo>
                  <a:cubicBezTo>
                    <a:pt x="7907" y="7530"/>
                    <a:pt x="7997" y="7453"/>
                    <a:pt x="8074" y="7386"/>
                  </a:cubicBezTo>
                  <a:cubicBezTo>
                    <a:pt x="8114" y="7349"/>
                    <a:pt x="8158" y="7309"/>
                    <a:pt x="8198" y="7269"/>
                  </a:cubicBezTo>
                  <a:cubicBezTo>
                    <a:pt x="8244" y="7225"/>
                    <a:pt x="8284" y="7172"/>
                    <a:pt x="8325" y="7121"/>
                  </a:cubicBezTo>
                  <a:lnTo>
                    <a:pt x="8349" y="7091"/>
                  </a:lnTo>
                  <a:cubicBezTo>
                    <a:pt x="8425" y="7001"/>
                    <a:pt x="8492" y="6900"/>
                    <a:pt x="8542" y="6827"/>
                  </a:cubicBezTo>
                  <a:cubicBezTo>
                    <a:pt x="8593" y="6753"/>
                    <a:pt x="8626" y="6693"/>
                    <a:pt x="8653" y="6627"/>
                  </a:cubicBezTo>
                  <a:cubicBezTo>
                    <a:pt x="8666" y="6596"/>
                    <a:pt x="8673" y="6570"/>
                    <a:pt x="8676" y="6546"/>
                  </a:cubicBezTo>
                  <a:cubicBezTo>
                    <a:pt x="8686" y="6499"/>
                    <a:pt x="8696" y="6449"/>
                    <a:pt x="8703" y="6392"/>
                  </a:cubicBezTo>
                  <a:lnTo>
                    <a:pt x="8703" y="6383"/>
                  </a:lnTo>
                  <a:cubicBezTo>
                    <a:pt x="8703" y="6372"/>
                    <a:pt x="8706" y="6363"/>
                    <a:pt x="8706" y="6352"/>
                  </a:cubicBezTo>
                  <a:cubicBezTo>
                    <a:pt x="8710" y="6312"/>
                    <a:pt x="8706" y="6272"/>
                    <a:pt x="8699" y="6222"/>
                  </a:cubicBezTo>
                  <a:cubicBezTo>
                    <a:pt x="8696" y="6192"/>
                    <a:pt x="8686" y="6158"/>
                    <a:pt x="8673" y="6128"/>
                  </a:cubicBezTo>
                  <a:cubicBezTo>
                    <a:pt x="8673" y="6122"/>
                    <a:pt x="8670" y="6111"/>
                    <a:pt x="8666" y="6105"/>
                  </a:cubicBezTo>
                  <a:cubicBezTo>
                    <a:pt x="8642" y="6031"/>
                    <a:pt x="8616" y="5954"/>
                    <a:pt x="8585" y="5877"/>
                  </a:cubicBezTo>
                  <a:cubicBezTo>
                    <a:pt x="8502" y="5680"/>
                    <a:pt x="8395" y="5469"/>
                    <a:pt x="8272" y="5255"/>
                  </a:cubicBezTo>
                  <a:cubicBezTo>
                    <a:pt x="8158" y="5054"/>
                    <a:pt x="8020" y="4864"/>
                    <a:pt x="7887" y="4680"/>
                  </a:cubicBezTo>
                  <a:lnTo>
                    <a:pt x="7863" y="4643"/>
                  </a:lnTo>
                  <a:cubicBezTo>
                    <a:pt x="7810" y="4569"/>
                    <a:pt x="7756" y="4492"/>
                    <a:pt x="7696" y="4419"/>
                  </a:cubicBezTo>
                  <a:cubicBezTo>
                    <a:pt x="7656" y="4366"/>
                    <a:pt x="7613" y="4309"/>
                    <a:pt x="7562" y="4239"/>
                  </a:cubicBezTo>
                  <a:lnTo>
                    <a:pt x="7556" y="4228"/>
                  </a:lnTo>
                  <a:cubicBezTo>
                    <a:pt x="7566" y="4191"/>
                    <a:pt x="7576" y="4151"/>
                    <a:pt x="7576" y="4111"/>
                  </a:cubicBezTo>
                  <a:cubicBezTo>
                    <a:pt x="7579" y="4031"/>
                    <a:pt x="7562" y="3955"/>
                    <a:pt x="7526" y="3884"/>
                  </a:cubicBezTo>
                  <a:cubicBezTo>
                    <a:pt x="7509" y="3844"/>
                    <a:pt x="7486" y="3807"/>
                    <a:pt x="7462" y="3770"/>
                  </a:cubicBezTo>
                  <a:cubicBezTo>
                    <a:pt x="7452" y="3757"/>
                    <a:pt x="7442" y="3744"/>
                    <a:pt x="7435" y="3730"/>
                  </a:cubicBezTo>
                  <a:lnTo>
                    <a:pt x="7432" y="3720"/>
                  </a:lnTo>
                  <a:cubicBezTo>
                    <a:pt x="7401" y="3674"/>
                    <a:pt x="7372" y="3626"/>
                    <a:pt x="7341" y="3580"/>
                  </a:cubicBezTo>
                  <a:cubicBezTo>
                    <a:pt x="7261" y="3456"/>
                    <a:pt x="7171" y="3336"/>
                    <a:pt x="7084" y="3219"/>
                  </a:cubicBezTo>
                  <a:lnTo>
                    <a:pt x="7068" y="3198"/>
                  </a:lnTo>
                  <a:cubicBezTo>
                    <a:pt x="6967" y="3068"/>
                    <a:pt x="6867" y="2934"/>
                    <a:pt x="6770" y="2807"/>
                  </a:cubicBezTo>
                  <a:cubicBezTo>
                    <a:pt x="6719" y="2747"/>
                    <a:pt x="6673" y="2683"/>
                    <a:pt x="6623" y="2620"/>
                  </a:cubicBezTo>
                  <a:cubicBezTo>
                    <a:pt x="6549" y="2523"/>
                    <a:pt x="6466" y="2413"/>
                    <a:pt x="6382" y="2299"/>
                  </a:cubicBezTo>
                  <a:lnTo>
                    <a:pt x="6375" y="2292"/>
                  </a:lnTo>
                  <a:cubicBezTo>
                    <a:pt x="6325" y="2215"/>
                    <a:pt x="6271" y="2141"/>
                    <a:pt x="6218" y="2064"/>
                  </a:cubicBezTo>
                  <a:cubicBezTo>
                    <a:pt x="6134" y="1938"/>
                    <a:pt x="6044" y="1800"/>
                    <a:pt x="5947" y="1673"/>
                  </a:cubicBezTo>
                  <a:cubicBezTo>
                    <a:pt x="5823" y="1502"/>
                    <a:pt x="5660" y="1282"/>
                    <a:pt x="5472" y="1075"/>
                  </a:cubicBezTo>
                  <a:cubicBezTo>
                    <a:pt x="5365" y="954"/>
                    <a:pt x="5268" y="840"/>
                    <a:pt x="5174" y="730"/>
                  </a:cubicBezTo>
                  <a:cubicBezTo>
                    <a:pt x="5094" y="630"/>
                    <a:pt x="5021" y="530"/>
                    <a:pt x="4944" y="429"/>
                  </a:cubicBezTo>
                  <a:cubicBezTo>
                    <a:pt x="4930" y="409"/>
                    <a:pt x="4917" y="392"/>
                    <a:pt x="4907" y="372"/>
                  </a:cubicBezTo>
                  <a:lnTo>
                    <a:pt x="4857" y="298"/>
                  </a:lnTo>
                  <a:cubicBezTo>
                    <a:pt x="4847" y="286"/>
                    <a:pt x="4840" y="272"/>
                    <a:pt x="4830" y="262"/>
                  </a:cubicBezTo>
                  <a:cubicBezTo>
                    <a:pt x="4783" y="185"/>
                    <a:pt x="4729" y="108"/>
                    <a:pt x="4649" y="58"/>
                  </a:cubicBezTo>
                  <a:cubicBezTo>
                    <a:pt x="4588" y="20"/>
                    <a:pt x="4518" y="1"/>
                    <a:pt x="44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1166283" y="4252653"/>
              <a:ext cx="126703" cy="147835"/>
            </a:xfrm>
            <a:custGeom>
              <a:avLst/>
              <a:gdLst/>
              <a:ahLst/>
              <a:cxnLst/>
              <a:rect l="l" t="t" r="r" b="b"/>
              <a:pathLst>
                <a:path w="1219" h="1423" extrusionOk="0">
                  <a:moveTo>
                    <a:pt x="122" y="0"/>
                  </a:moveTo>
                  <a:cubicBezTo>
                    <a:pt x="112" y="0"/>
                    <a:pt x="103" y="1"/>
                    <a:pt x="94" y="4"/>
                  </a:cubicBezTo>
                  <a:cubicBezTo>
                    <a:pt x="81" y="7"/>
                    <a:pt x="68" y="10"/>
                    <a:pt x="54" y="20"/>
                  </a:cubicBezTo>
                  <a:cubicBezTo>
                    <a:pt x="41" y="30"/>
                    <a:pt x="31" y="40"/>
                    <a:pt x="24" y="53"/>
                  </a:cubicBezTo>
                  <a:cubicBezTo>
                    <a:pt x="11" y="77"/>
                    <a:pt x="0" y="110"/>
                    <a:pt x="11" y="137"/>
                  </a:cubicBezTo>
                  <a:cubicBezTo>
                    <a:pt x="48" y="265"/>
                    <a:pt x="88" y="391"/>
                    <a:pt x="135" y="518"/>
                  </a:cubicBezTo>
                  <a:lnTo>
                    <a:pt x="128" y="501"/>
                  </a:lnTo>
                  <a:lnTo>
                    <a:pt x="128" y="501"/>
                  </a:lnTo>
                  <a:cubicBezTo>
                    <a:pt x="131" y="514"/>
                    <a:pt x="134" y="525"/>
                    <a:pt x="140" y="534"/>
                  </a:cubicBezTo>
                  <a:lnTo>
                    <a:pt x="140" y="534"/>
                  </a:lnTo>
                  <a:cubicBezTo>
                    <a:pt x="155" y="575"/>
                    <a:pt x="171" y="614"/>
                    <a:pt x="191" y="655"/>
                  </a:cubicBezTo>
                  <a:cubicBezTo>
                    <a:pt x="212" y="699"/>
                    <a:pt x="235" y="742"/>
                    <a:pt x="258" y="786"/>
                  </a:cubicBezTo>
                  <a:cubicBezTo>
                    <a:pt x="312" y="879"/>
                    <a:pt x="375" y="970"/>
                    <a:pt x="449" y="1050"/>
                  </a:cubicBezTo>
                  <a:cubicBezTo>
                    <a:pt x="519" y="1131"/>
                    <a:pt x="602" y="1191"/>
                    <a:pt x="693" y="1244"/>
                  </a:cubicBezTo>
                  <a:cubicBezTo>
                    <a:pt x="733" y="1271"/>
                    <a:pt x="773" y="1294"/>
                    <a:pt x="814" y="1318"/>
                  </a:cubicBezTo>
                  <a:cubicBezTo>
                    <a:pt x="863" y="1344"/>
                    <a:pt x="911" y="1371"/>
                    <a:pt x="960" y="1395"/>
                  </a:cubicBezTo>
                  <a:lnTo>
                    <a:pt x="967" y="1398"/>
                  </a:lnTo>
                  <a:cubicBezTo>
                    <a:pt x="981" y="1404"/>
                    <a:pt x="994" y="1412"/>
                    <a:pt x="1004" y="1415"/>
                  </a:cubicBezTo>
                  <a:cubicBezTo>
                    <a:pt x="1019" y="1420"/>
                    <a:pt x="1035" y="1422"/>
                    <a:pt x="1050" y="1422"/>
                  </a:cubicBezTo>
                  <a:cubicBezTo>
                    <a:pt x="1063" y="1422"/>
                    <a:pt x="1075" y="1421"/>
                    <a:pt x="1087" y="1418"/>
                  </a:cubicBezTo>
                  <a:cubicBezTo>
                    <a:pt x="1127" y="1412"/>
                    <a:pt x="1168" y="1384"/>
                    <a:pt x="1188" y="1348"/>
                  </a:cubicBezTo>
                  <a:cubicBezTo>
                    <a:pt x="1212" y="1311"/>
                    <a:pt x="1218" y="1268"/>
                    <a:pt x="1208" y="1228"/>
                  </a:cubicBezTo>
                  <a:cubicBezTo>
                    <a:pt x="1201" y="1188"/>
                    <a:pt x="1175" y="1140"/>
                    <a:pt x="1138" y="1123"/>
                  </a:cubicBezTo>
                  <a:cubicBezTo>
                    <a:pt x="1121" y="1117"/>
                    <a:pt x="1104" y="1111"/>
                    <a:pt x="1087" y="1100"/>
                  </a:cubicBezTo>
                  <a:cubicBezTo>
                    <a:pt x="1024" y="1070"/>
                    <a:pt x="964" y="1037"/>
                    <a:pt x="900" y="1003"/>
                  </a:cubicBezTo>
                  <a:cubicBezTo>
                    <a:pt x="850" y="973"/>
                    <a:pt x="797" y="943"/>
                    <a:pt x="750" y="910"/>
                  </a:cubicBezTo>
                  <a:cubicBezTo>
                    <a:pt x="696" y="863"/>
                    <a:pt x="650" y="810"/>
                    <a:pt x="602" y="753"/>
                  </a:cubicBezTo>
                  <a:cubicBezTo>
                    <a:pt x="553" y="696"/>
                    <a:pt x="505" y="632"/>
                    <a:pt x="459" y="572"/>
                  </a:cubicBezTo>
                  <a:cubicBezTo>
                    <a:pt x="425" y="525"/>
                    <a:pt x="395" y="475"/>
                    <a:pt x="365" y="425"/>
                  </a:cubicBezTo>
                  <a:cubicBezTo>
                    <a:pt x="332" y="368"/>
                    <a:pt x="305" y="305"/>
                    <a:pt x="278" y="244"/>
                  </a:cubicBezTo>
                  <a:cubicBezTo>
                    <a:pt x="261" y="191"/>
                    <a:pt x="244" y="140"/>
                    <a:pt x="228" y="87"/>
                  </a:cubicBezTo>
                  <a:cubicBezTo>
                    <a:pt x="218" y="57"/>
                    <a:pt x="204" y="33"/>
                    <a:pt x="178" y="17"/>
                  </a:cubicBezTo>
                  <a:cubicBezTo>
                    <a:pt x="160" y="5"/>
                    <a:pt x="141" y="0"/>
                    <a:pt x="122" y="0"/>
                  </a:cubicBezTo>
                  <a:close/>
                </a:path>
              </a:pathLst>
            </a:custGeom>
            <a:solidFill>
              <a:srgbClr val="FFC6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1270223" y="4242887"/>
              <a:ext cx="299035" cy="163315"/>
            </a:xfrm>
            <a:custGeom>
              <a:avLst/>
              <a:gdLst/>
              <a:ahLst/>
              <a:cxnLst/>
              <a:rect l="l" t="t" r="r" b="b"/>
              <a:pathLst>
                <a:path w="2877" h="1572" extrusionOk="0">
                  <a:moveTo>
                    <a:pt x="2245" y="833"/>
                  </a:moveTo>
                  <a:lnTo>
                    <a:pt x="2245" y="833"/>
                  </a:lnTo>
                  <a:cubicBezTo>
                    <a:pt x="2248" y="842"/>
                    <a:pt x="2250" y="848"/>
                    <a:pt x="2253" y="856"/>
                  </a:cubicBezTo>
                  <a:lnTo>
                    <a:pt x="2253" y="856"/>
                  </a:lnTo>
                  <a:cubicBezTo>
                    <a:pt x="2251" y="848"/>
                    <a:pt x="2248" y="841"/>
                    <a:pt x="2245" y="833"/>
                  </a:cubicBezTo>
                  <a:close/>
                  <a:moveTo>
                    <a:pt x="2696" y="1"/>
                  </a:moveTo>
                  <a:cubicBezTo>
                    <a:pt x="2663" y="1"/>
                    <a:pt x="2629" y="7"/>
                    <a:pt x="2600" y="24"/>
                  </a:cubicBezTo>
                  <a:cubicBezTo>
                    <a:pt x="2572" y="41"/>
                    <a:pt x="2546" y="61"/>
                    <a:pt x="2529" y="90"/>
                  </a:cubicBezTo>
                  <a:lnTo>
                    <a:pt x="2523" y="98"/>
                  </a:lnTo>
                  <a:cubicBezTo>
                    <a:pt x="2489" y="134"/>
                    <a:pt x="2452" y="171"/>
                    <a:pt x="2415" y="204"/>
                  </a:cubicBezTo>
                  <a:cubicBezTo>
                    <a:pt x="2368" y="241"/>
                    <a:pt x="2325" y="281"/>
                    <a:pt x="2282" y="322"/>
                  </a:cubicBezTo>
                  <a:cubicBezTo>
                    <a:pt x="2234" y="365"/>
                    <a:pt x="2188" y="415"/>
                    <a:pt x="2171" y="479"/>
                  </a:cubicBezTo>
                  <a:cubicBezTo>
                    <a:pt x="2154" y="535"/>
                    <a:pt x="2168" y="595"/>
                    <a:pt x="2185" y="652"/>
                  </a:cubicBezTo>
                  <a:cubicBezTo>
                    <a:pt x="2198" y="703"/>
                    <a:pt x="2214" y="749"/>
                    <a:pt x="2234" y="800"/>
                  </a:cubicBezTo>
                  <a:cubicBezTo>
                    <a:pt x="2241" y="819"/>
                    <a:pt x="2247" y="838"/>
                    <a:pt x="2253" y="857"/>
                  </a:cubicBezTo>
                  <a:lnTo>
                    <a:pt x="2253" y="857"/>
                  </a:lnTo>
                  <a:cubicBezTo>
                    <a:pt x="2253" y="857"/>
                    <a:pt x="2253" y="856"/>
                    <a:pt x="2253" y="856"/>
                  </a:cubicBezTo>
                  <a:lnTo>
                    <a:pt x="2253" y="856"/>
                  </a:lnTo>
                  <a:cubicBezTo>
                    <a:pt x="2261" y="882"/>
                    <a:pt x="2266" y="908"/>
                    <a:pt x="2268" y="933"/>
                  </a:cubicBezTo>
                  <a:cubicBezTo>
                    <a:pt x="2268" y="950"/>
                    <a:pt x="2268" y="967"/>
                    <a:pt x="2265" y="984"/>
                  </a:cubicBezTo>
                  <a:cubicBezTo>
                    <a:pt x="2262" y="1004"/>
                    <a:pt x="2254" y="1027"/>
                    <a:pt x="2248" y="1047"/>
                  </a:cubicBezTo>
                  <a:cubicBezTo>
                    <a:pt x="2245" y="1054"/>
                    <a:pt x="2238" y="1064"/>
                    <a:pt x="2234" y="1071"/>
                  </a:cubicBezTo>
                  <a:cubicBezTo>
                    <a:pt x="2222" y="1084"/>
                    <a:pt x="2208" y="1094"/>
                    <a:pt x="2194" y="1107"/>
                  </a:cubicBezTo>
                  <a:cubicBezTo>
                    <a:pt x="2178" y="1117"/>
                    <a:pt x="2161" y="1127"/>
                    <a:pt x="2141" y="1134"/>
                  </a:cubicBezTo>
                  <a:cubicBezTo>
                    <a:pt x="2111" y="1144"/>
                    <a:pt x="2078" y="1148"/>
                    <a:pt x="2047" y="1151"/>
                  </a:cubicBezTo>
                  <a:cubicBezTo>
                    <a:pt x="2021" y="1154"/>
                    <a:pt x="1998" y="1154"/>
                    <a:pt x="1970" y="1154"/>
                  </a:cubicBezTo>
                  <a:lnTo>
                    <a:pt x="1964" y="1151"/>
                  </a:lnTo>
                  <a:lnTo>
                    <a:pt x="1941" y="1137"/>
                  </a:lnTo>
                  <a:cubicBezTo>
                    <a:pt x="1913" y="1111"/>
                    <a:pt x="1890" y="1077"/>
                    <a:pt x="1864" y="1047"/>
                  </a:cubicBezTo>
                  <a:cubicBezTo>
                    <a:pt x="1820" y="997"/>
                    <a:pt x="1766" y="950"/>
                    <a:pt x="1713" y="910"/>
                  </a:cubicBezTo>
                  <a:cubicBezTo>
                    <a:pt x="1669" y="876"/>
                    <a:pt x="1616" y="853"/>
                    <a:pt x="1563" y="840"/>
                  </a:cubicBezTo>
                  <a:cubicBezTo>
                    <a:pt x="1533" y="830"/>
                    <a:pt x="1502" y="825"/>
                    <a:pt x="1471" y="825"/>
                  </a:cubicBezTo>
                  <a:cubicBezTo>
                    <a:pt x="1449" y="825"/>
                    <a:pt x="1427" y="828"/>
                    <a:pt x="1405" y="833"/>
                  </a:cubicBezTo>
                  <a:cubicBezTo>
                    <a:pt x="1368" y="843"/>
                    <a:pt x="1331" y="860"/>
                    <a:pt x="1295" y="880"/>
                  </a:cubicBezTo>
                  <a:cubicBezTo>
                    <a:pt x="1248" y="907"/>
                    <a:pt x="1205" y="933"/>
                    <a:pt x="1158" y="964"/>
                  </a:cubicBezTo>
                  <a:cubicBezTo>
                    <a:pt x="1115" y="997"/>
                    <a:pt x="1067" y="1027"/>
                    <a:pt x="1021" y="1054"/>
                  </a:cubicBezTo>
                  <a:cubicBezTo>
                    <a:pt x="974" y="1077"/>
                    <a:pt x="927" y="1104"/>
                    <a:pt x="877" y="1124"/>
                  </a:cubicBezTo>
                  <a:cubicBezTo>
                    <a:pt x="834" y="1144"/>
                    <a:pt x="790" y="1161"/>
                    <a:pt x="746" y="1177"/>
                  </a:cubicBezTo>
                  <a:cubicBezTo>
                    <a:pt x="669" y="1205"/>
                    <a:pt x="593" y="1228"/>
                    <a:pt x="513" y="1237"/>
                  </a:cubicBezTo>
                  <a:cubicBezTo>
                    <a:pt x="465" y="1241"/>
                    <a:pt x="416" y="1241"/>
                    <a:pt x="368" y="1241"/>
                  </a:cubicBezTo>
                  <a:cubicBezTo>
                    <a:pt x="305" y="1237"/>
                    <a:pt x="238" y="1225"/>
                    <a:pt x="175" y="1214"/>
                  </a:cubicBezTo>
                  <a:cubicBezTo>
                    <a:pt x="170" y="1213"/>
                    <a:pt x="165" y="1213"/>
                    <a:pt x="160" y="1213"/>
                  </a:cubicBezTo>
                  <a:cubicBezTo>
                    <a:pt x="130" y="1213"/>
                    <a:pt x="100" y="1228"/>
                    <a:pt x="74" y="1245"/>
                  </a:cubicBezTo>
                  <a:lnTo>
                    <a:pt x="54" y="1258"/>
                  </a:lnTo>
                  <a:cubicBezTo>
                    <a:pt x="24" y="1288"/>
                    <a:pt x="7" y="1331"/>
                    <a:pt x="4" y="1372"/>
                  </a:cubicBezTo>
                  <a:cubicBezTo>
                    <a:pt x="1" y="1418"/>
                    <a:pt x="17" y="1462"/>
                    <a:pt x="47" y="1492"/>
                  </a:cubicBezTo>
                  <a:cubicBezTo>
                    <a:pt x="61" y="1502"/>
                    <a:pt x="71" y="1512"/>
                    <a:pt x="81" y="1518"/>
                  </a:cubicBezTo>
                  <a:cubicBezTo>
                    <a:pt x="107" y="1535"/>
                    <a:pt x="135" y="1542"/>
                    <a:pt x="161" y="1546"/>
                  </a:cubicBezTo>
                  <a:cubicBezTo>
                    <a:pt x="221" y="1555"/>
                    <a:pt x="278" y="1566"/>
                    <a:pt x="338" y="1569"/>
                  </a:cubicBezTo>
                  <a:cubicBezTo>
                    <a:pt x="365" y="1571"/>
                    <a:pt x="392" y="1571"/>
                    <a:pt x="419" y="1571"/>
                  </a:cubicBezTo>
                  <a:cubicBezTo>
                    <a:pt x="445" y="1571"/>
                    <a:pt x="472" y="1571"/>
                    <a:pt x="499" y="1569"/>
                  </a:cubicBezTo>
                  <a:cubicBezTo>
                    <a:pt x="566" y="1566"/>
                    <a:pt x="626" y="1555"/>
                    <a:pt x="689" y="1538"/>
                  </a:cubicBezTo>
                  <a:cubicBezTo>
                    <a:pt x="757" y="1522"/>
                    <a:pt x="820" y="1498"/>
                    <a:pt x="884" y="1475"/>
                  </a:cubicBezTo>
                  <a:cubicBezTo>
                    <a:pt x="937" y="1455"/>
                    <a:pt x="990" y="1435"/>
                    <a:pt x="1044" y="1412"/>
                  </a:cubicBezTo>
                  <a:cubicBezTo>
                    <a:pt x="1095" y="1388"/>
                    <a:pt x="1144" y="1362"/>
                    <a:pt x="1191" y="1335"/>
                  </a:cubicBezTo>
                  <a:cubicBezTo>
                    <a:pt x="1245" y="1302"/>
                    <a:pt x="1298" y="1265"/>
                    <a:pt x="1351" y="1228"/>
                  </a:cubicBezTo>
                  <a:cubicBezTo>
                    <a:pt x="1385" y="1205"/>
                    <a:pt x="1422" y="1177"/>
                    <a:pt x="1459" y="1154"/>
                  </a:cubicBezTo>
                  <a:lnTo>
                    <a:pt x="1469" y="1161"/>
                  </a:lnTo>
                  <a:cubicBezTo>
                    <a:pt x="1502" y="1194"/>
                    <a:pt x="1532" y="1231"/>
                    <a:pt x="1563" y="1265"/>
                  </a:cubicBezTo>
                  <a:cubicBezTo>
                    <a:pt x="1592" y="1294"/>
                    <a:pt x="1623" y="1318"/>
                    <a:pt x="1652" y="1345"/>
                  </a:cubicBezTo>
                  <a:cubicBezTo>
                    <a:pt x="1673" y="1358"/>
                    <a:pt x="1693" y="1375"/>
                    <a:pt x="1717" y="1388"/>
                  </a:cubicBezTo>
                  <a:cubicBezTo>
                    <a:pt x="1780" y="1425"/>
                    <a:pt x="1853" y="1449"/>
                    <a:pt x="1924" y="1458"/>
                  </a:cubicBezTo>
                  <a:cubicBezTo>
                    <a:pt x="1934" y="1459"/>
                    <a:pt x="1944" y="1460"/>
                    <a:pt x="1955" y="1460"/>
                  </a:cubicBezTo>
                  <a:cubicBezTo>
                    <a:pt x="1982" y="1460"/>
                    <a:pt x="2010" y="1456"/>
                    <a:pt x="2034" y="1452"/>
                  </a:cubicBezTo>
                  <a:cubicBezTo>
                    <a:pt x="2064" y="1449"/>
                    <a:pt x="2091" y="1449"/>
                    <a:pt x="2118" y="1445"/>
                  </a:cubicBezTo>
                  <a:cubicBezTo>
                    <a:pt x="2181" y="1438"/>
                    <a:pt x="2242" y="1418"/>
                    <a:pt x="2302" y="1392"/>
                  </a:cubicBezTo>
                  <a:cubicBezTo>
                    <a:pt x="2335" y="1372"/>
                    <a:pt x="2368" y="1351"/>
                    <a:pt x="2399" y="1328"/>
                  </a:cubicBezTo>
                  <a:cubicBezTo>
                    <a:pt x="2419" y="1311"/>
                    <a:pt x="2439" y="1294"/>
                    <a:pt x="2455" y="1274"/>
                  </a:cubicBezTo>
                  <a:cubicBezTo>
                    <a:pt x="2479" y="1248"/>
                    <a:pt x="2502" y="1217"/>
                    <a:pt x="2519" y="1184"/>
                  </a:cubicBezTo>
                  <a:cubicBezTo>
                    <a:pt x="2539" y="1151"/>
                    <a:pt x="2549" y="1114"/>
                    <a:pt x="2559" y="1077"/>
                  </a:cubicBezTo>
                  <a:cubicBezTo>
                    <a:pt x="2566" y="1044"/>
                    <a:pt x="2569" y="1007"/>
                    <a:pt x="2572" y="973"/>
                  </a:cubicBezTo>
                  <a:cubicBezTo>
                    <a:pt x="2576" y="961"/>
                    <a:pt x="2580" y="947"/>
                    <a:pt x="2580" y="930"/>
                  </a:cubicBezTo>
                  <a:cubicBezTo>
                    <a:pt x="2580" y="907"/>
                    <a:pt x="2576" y="880"/>
                    <a:pt x="2572" y="856"/>
                  </a:cubicBezTo>
                  <a:cubicBezTo>
                    <a:pt x="2569" y="800"/>
                    <a:pt x="2555" y="743"/>
                    <a:pt x="2543" y="686"/>
                  </a:cubicBezTo>
                  <a:cubicBezTo>
                    <a:pt x="2532" y="656"/>
                    <a:pt x="2523" y="623"/>
                    <a:pt x="2515" y="592"/>
                  </a:cubicBezTo>
                  <a:cubicBezTo>
                    <a:pt x="2529" y="579"/>
                    <a:pt x="2546" y="566"/>
                    <a:pt x="2563" y="555"/>
                  </a:cubicBezTo>
                  <a:cubicBezTo>
                    <a:pt x="2592" y="532"/>
                    <a:pt x="2620" y="509"/>
                    <a:pt x="2649" y="489"/>
                  </a:cubicBezTo>
                  <a:cubicBezTo>
                    <a:pt x="2676" y="465"/>
                    <a:pt x="2703" y="445"/>
                    <a:pt x="2730" y="422"/>
                  </a:cubicBezTo>
                  <a:cubicBezTo>
                    <a:pt x="2758" y="394"/>
                    <a:pt x="2783" y="366"/>
                    <a:pt x="2808" y="337"/>
                  </a:cubicBezTo>
                  <a:lnTo>
                    <a:pt x="2808" y="337"/>
                  </a:lnTo>
                  <a:lnTo>
                    <a:pt x="2807" y="338"/>
                  </a:lnTo>
                  <a:lnTo>
                    <a:pt x="2824" y="318"/>
                  </a:lnTo>
                  <a:lnTo>
                    <a:pt x="2824" y="318"/>
                  </a:lnTo>
                  <a:cubicBezTo>
                    <a:pt x="2818" y="325"/>
                    <a:pt x="2813" y="331"/>
                    <a:pt x="2808" y="337"/>
                  </a:cubicBezTo>
                  <a:lnTo>
                    <a:pt x="2808" y="337"/>
                  </a:lnTo>
                  <a:lnTo>
                    <a:pt x="2816" y="325"/>
                  </a:lnTo>
                  <a:cubicBezTo>
                    <a:pt x="2827" y="314"/>
                    <a:pt x="2836" y="302"/>
                    <a:pt x="2847" y="288"/>
                  </a:cubicBezTo>
                  <a:cubicBezTo>
                    <a:pt x="2864" y="261"/>
                    <a:pt x="2873" y="231"/>
                    <a:pt x="2877" y="198"/>
                  </a:cubicBezTo>
                  <a:cubicBezTo>
                    <a:pt x="2877" y="147"/>
                    <a:pt x="2860" y="98"/>
                    <a:pt x="2824" y="61"/>
                  </a:cubicBezTo>
                  <a:cubicBezTo>
                    <a:pt x="2790" y="24"/>
                    <a:pt x="2743" y="4"/>
                    <a:pt x="2696" y="1"/>
                  </a:cubicBezTo>
                  <a:close/>
                </a:path>
              </a:pathLst>
            </a:custGeom>
            <a:solidFill>
              <a:srgbClr val="524A83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3"/>
            <p:cNvSpPr/>
            <p:nvPr/>
          </p:nvSpPr>
          <p:spPr>
            <a:xfrm>
              <a:off x="1522277" y="3943794"/>
              <a:ext cx="135642" cy="328396"/>
            </a:xfrm>
            <a:custGeom>
              <a:avLst/>
              <a:gdLst/>
              <a:ahLst/>
              <a:cxnLst/>
              <a:rect l="l" t="t" r="r" b="b"/>
              <a:pathLst>
                <a:path w="1305" h="3161" extrusionOk="0">
                  <a:moveTo>
                    <a:pt x="153" y="1"/>
                  </a:moveTo>
                  <a:cubicBezTo>
                    <a:pt x="142" y="1"/>
                    <a:pt x="131" y="2"/>
                    <a:pt x="121" y="3"/>
                  </a:cubicBezTo>
                  <a:cubicBezTo>
                    <a:pt x="104" y="7"/>
                    <a:pt x="81" y="16"/>
                    <a:pt x="64" y="30"/>
                  </a:cubicBezTo>
                  <a:cubicBezTo>
                    <a:pt x="47" y="40"/>
                    <a:pt x="34" y="53"/>
                    <a:pt x="27" y="70"/>
                  </a:cubicBezTo>
                  <a:cubicBezTo>
                    <a:pt x="14" y="100"/>
                    <a:pt x="4" y="114"/>
                    <a:pt x="4" y="147"/>
                  </a:cubicBezTo>
                  <a:cubicBezTo>
                    <a:pt x="0" y="177"/>
                    <a:pt x="10" y="203"/>
                    <a:pt x="20" y="231"/>
                  </a:cubicBezTo>
                  <a:cubicBezTo>
                    <a:pt x="27" y="240"/>
                    <a:pt x="30" y="251"/>
                    <a:pt x="37" y="260"/>
                  </a:cubicBezTo>
                  <a:cubicBezTo>
                    <a:pt x="54" y="284"/>
                    <a:pt x="67" y="308"/>
                    <a:pt x="84" y="331"/>
                  </a:cubicBezTo>
                  <a:cubicBezTo>
                    <a:pt x="114" y="381"/>
                    <a:pt x="147" y="428"/>
                    <a:pt x="178" y="475"/>
                  </a:cubicBezTo>
                  <a:cubicBezTo>
                    <a:pt x="208" y="529"/>
                    <a:pt x="235" y="582"/>
                    <a:pt x="264" y="632"/>
                  </a:cubicBezTo>
                  <a:cubicBezTo>
                    <a:pt x="288" y="682"/>
                    <a:pt x="318" y="729"/>
                    <a:pt x="345" y="779"/>
                  </a:cubicBezTo>
                  <a:cubicBezTo>
                    <a:pt x="375" y="833"/>
                    <a:pt x="402" y="886"/>
                    <a:pt x="431" y="936"/>
                  </a:cubicBezTo>
                  <a:cubicBezTo>
                    <a:pt x="459" y="983"/>
                    <a:pt x="492" y="1026"/>
                    <a:pt x="519" y="1074"/>
                  </a:cubicBezTo>
                  <a:cubicBezTo>
                    <a:pt x="529" y="1090"/>
                    <a:pt x="542" y="1110"/>
                    <a:pt x="552" y="1127"/>
                  </a:cubicBezTo>
                  <a:cubicBezTo>
                    <a:pt x="565" y="1157"/>
                    <a:pt x="582" y="1187"/>
                    <a:pt x="596" y="1217"/>
                  </a:cubicBezTo>
                  <a:cubicBezTo>
                    <a:pt x="636" y="1298"/>
                    <a:pt x="669" y="1378"/>
                    <a:pt x="700" y="1458"/>
                  </a:cubicBezTo>
                  <a:cubicBezTo>
                    <a:pt x="716" y="1501"/>
                    <a:pt x="729" y="1545"/>
                    <a:pt x="743" y="1585"/>
                  </a:cubicBezTo>
                  <a:cubicBezTo>
                    <a:pt x="760" y="1635"/>
                    <a:pt x="780" y="1685"/>
                    <a:pt x="797" y="1739"/>
                  </a:cubicBezTo>
                  <a:cubicBezTo>
                    <a:pt x="810" y="1782"/>
                    <a:pt x="813" y="1829"/>
                    <a:pt x="820" y="1873"/>
                  </a:cubicBezTo>
                  <a:cubicBezTo>
                    <a:pt x="826" y="1906"/>
                    <a:pt x="833" y="1940"/>
                    <a:pt x="837" y="1973"/>
                  </a:cubicBezTo>
                  <a:cubicBezTo>
                    <a:pt x="840" y="2034"/>
                    <a:pt x="840" y="2094"/>
                    <a:pt x="830" y="2154"/>
                  </a:cubicBezTo>
                  <a:cubicBezTo>
                    <a:pt x="826" y="2170"/>
                    <a:pt x="823" y="2187"/>
                    <a:pt x="817" y="2204"/>
                  </a:cubicBezTo>
                  <a:cubicBezTo>
                    <a:pt x="803" y="2224"/>
                    <a:pt x="793" y="2247"/>
                    <a:pt x="777" y="2267"/>
                  </a:cubicBezTo>
                  <a:cubicBezTo>
                    <a:pt x="757" y="2298"/>
                    <a:pt x="736" y="2327"/>
                    <a:pt x="716" y="2355"/>
                  </a:cubicBezTo>
                  <a:cubicBezTo>
                    <a:pt x="696" y="2384"/>
                    <a:pt x="679" y="2415"/>
                    <a:pt x="666" y="2445"/>
                  </a:cubicBezTo>
                  <a:cubicBezTo>
                    <a:pt x="652" y="2471"/>
                    <a:pt x="639" y="2495"/>
                    <a:pt x="622" y="2518"/>
                  </a:cubicBezTo>
                  <a:cubicBezTo>
                    <a:pt x="599" y="2542"/>
                    <a:pt x="576" y="2565"/>
                    <a:pt x="549" y="2585"/>
                  </a:cubicBezTo>
                  <a:cubicBezTo>
                    <a:pt x="512" y="2615"/>
                    <a:pt x="476" y="2648"/>
                    <a:pt x="439" y="2679"/>
                  </a:cubicBezTo>
                  <a:cubicBezTo>
                    <a:pt x="405" y="2705"/>
                    <a:pt x="371" y="2736"/>
                    <a:pt x="342" y="2766"/>
                  </a:cubicBezTo>
                  <a:cubicBezTo>
                    <a:pt x="305" y="2796"/>
                    <a:pt x="268" y="2826"/>
                    <a:pt x="228" y="2852"/>
                  </a:cubicBezTo>
                  <a:cubicBezTo>
                    <a:pt x="195" y="2880"/>
                    <a:pt x="175" y="2933"/>
                    <a:pt x="175" y="2977"/>
                  </a:cubicBezTo>
                  <a:cubicBezTo>
                    <a:pt x="171" y="3023"/>
                    <a:pt x="187" y="3070"/>
                    <a:pt x="221" y="3107"/>
                  </a:cubicBezTo>
                  <a:cubicBezTo>
                    <a:pt x="251" y="3140"/>
                    <a:pt x="298" y="3160"/>
                    <a:pt x="342" y="3160"/>
                  </a:cubicBezTo>
                  <a:cubicBezTo>
                    <a:pt x="358" y="3160"/>
                    <a:pt x="375" y="3157"/>
                    <a:pt x="388" y="3157"/>
                  </a:cubicBezTo>
                  <a:cubicBezTo>
                    <a:pt x="422" y="3150"/>
                    <a:pt x="448" y="3133"/>
                    <a:pt x="472" y="3113"/>
                  </a:cubicBezTo>
                  <a:cubicBezTo>
                    <a:pt x="516" y="3080"/>
                    <a:pt x="559" y="3047"/>
                    <a:pt x="599" y="3010"/>
                  </a:cubicBezTo>
                  <a:cubicBezTo>
                    <a:pt x="636" y="2977"/>
                    <a:pt x="676" y="2940"/>
                    <a:pt x="712" y="2906"/>
                  </a:cubicBezTo>
                  <a:cubicBezTo>
                    <a:pt x="793" y="2826"/>
                    <a:pt x="880" y="2746"/>
                    <a:pt x="930" y="2642"/>
                  </a:cubicBezTo>
                  <a:cubicBezTo>
                    <a:pt x="953" y="2591"/>
                    <a:pt x="977" y="2545"/>
                    <a:pt x="1007" y="2498"/>
                  </a:cubicBezTo>
                  <a:cubicBezTo>
                    <a:pt x="1033" y="2458"/>
                    <a:pt x="1061" y="2421"/>
                    <a:pt x="1084" y="2381"/>
                  </a:cubicBezTo>
                  <a:cubicBezTo>
                    <a:pt x="1090" y="2364"/>
                    <a:pt x="1098" y="2351"/>
                    <a:pt x="1104" y="2335"/>
                  </a:cubicBezTo>
                  <a:cubicBezTo>
                    <a:pt x="1121" y="2324"/>
                    <a:pt x="1134" y="2310"/>
                    <a:pt x="1144" y="2298"/>
                  </a:cubicBezTo>
                  <a:cubicBezTo>
                    <a:pt x="1178" y="2264"/>
                    <a:pt x="1201" y="2227"/>
                    <a:pt x="1221" y="2187"/>
                  </a:cubicBezTo>
                  <a:cubicBezTo>
                    <a:pt x="1241" y="2150"/>
                    <a:pt x="1261" y="2114"/>
                    <a:pt x="1274" y="2074"/>
                  </a:cubicBezTo>
                  <a:cubicBezTo>
                    <a:pt x="1288" y="2034"/>
                    <a:pt x="1294" y="1989"/>
                    <a:pt x="1298" y="1946"/>
                  </a:cubicBezTo>
                  <a:cubicBezTo>
                    <a:pt x="1305" y="1883"/>
                    <a:pt x="1294" y="1816"/>
                    <a:pt x="1281" y="1756"/>
                  </a:cubicBezTo>
                  <a:cubicBezTo>
                    <a:pt x="1254" y="1632"/>
                    <a:pt x="1201" y="1515"/>
                    <a:pt x="1151" y="1398"/>
                  </a:cubicBezTo>
                  <a:cubicBezTo>
                    <a:pt x="1104" y="1291"/>
                    <a:pt x="1044" y="1194"/>
                    <a:pt x="984" y="1094"/>
                  </a:cubicBezTo>
                  <a:cubicBezTo>
                    <a:pt x="953" y="1043"/>
                    <a:pt x="917" y="993"/>
                    <a:pt x="883" y="946"/>
                  </a:cubicBezTo>
                  <a:lnTo>
                    <a:pt x="883" y="946"/>
                  </a:lnTo>
                  <a:lnTo>
                    <a:pt x="887" y="950"/>
                  </a:lnTo>
                  <a:cubicBezTo>
                    <a:pt x="840" y="886"/>
                    <a:pt x="797" y="822"/>
                    <a:pt x="749" y="759"/>
                  </a:cubicBezTo>
                  <a:cubicBezTo>
                    <a:pt x="716" y="709"/>
                    <a:pt x="683" y="655"/>
                    <a:pt x="649" y="605"/>
                  </a:cubicBezTo>
                  <a:cubicBezTo>
                    <a:pt x="626" y="569"/>
                    <a:pt x="602" y="532"/>
                    <a:pt x="579" y="492"/>
                  </a:cubicBezTo>
                  <a:cubicBezTo>
                    <a:pt x="556" y="444"/>
                    <a:pt x="529" y="395"/>
                    <a:pt x="502" y="344"/>
                  </a:cubicBezTo>
                  <a:cubicBezTo>
                    <a:pt x="468" y="284"/>
                    <a:pt x="425" y="231"/>
                    <a:pt x="378" y="177"/>
                  </a:cubicBezTo>
                  <a:cubicBezTo>
                    <a:pt x="368" y="163"/>
                    <a:pt x="355" y="154"/>
                    <a:pt x="345" y="140"/>
                  </a:cubicBezTo>
                  <a:cubicBezTo>
                    <a:pt x="335" y="130"/>
                    <a:pt x="325" y="117"/>
                    <a:pt x="315" y="107"/>
                  </a:cubicBezTo>
                  <a:cubicBezTo>
                    <a:pt x="295" y="77"/>
                    <a:pt x="268" y="47"/>
                    <a:pt x="238" y="27"/>
                  </a:cubicBezTo>
                  <a:lnTo>
                    <a:pt x="231" y="23"/>
                  </a:lnTo>
                  <a:lnTo>
                    <a:pt x="218" y="13"/>
                  </a:lnTo>
                  <a:lnTo>
                    <a:pt x="198" y="7"/>
                  </a:lnTo>
                  <a:cubicBezTo>
                    <a:pt x="184" y="2"/>
                    <a:pt x="168" y="1"/>
                    <a:pt x="153" y="1"/>
                  </a:cubicBezTo>
                  <a:close/>
                </a:path>
              </a:pathLst>
            </a:custGeom>
            <a:solidFill>
              <a:srgbClr val="524A83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3"/>
            <p:cNvSpPr/>
            <p:nvPr/>
          </p:nvSpPr>
          <p:spPr>
            <a:xfrm>
              <a:off x="1236547" y="3930912"/>
              <a:ext cx="179504" cy="186275"/>
            </a:xfrm>
            <a:custGeom>
              <a:avLst/>
              <a:gdLst/>
              <a:ahLst/>
              <a:cxnLst/>
              <a:rect l="l" t="t" r="r" b="b"/>
              <a:pathLst>
                <a:path w="1727" h="1793" extrusionOk="0">
                  <a:moveTo>
                    <a:pt x="912" y="0"/>
                  </a:moveTo>
                  <a:cubicBezTo>
                    <a:pt x="850" y="0"/>
                    <a:pt x="789" y="15"/>
                    <a:pt x="732" y="34"/>
                  </a:cubicBezTo>
                  <a:cubicBezTo>
                    <a:pt x="709" y="37"/>
                    <a:pt x="689" y="43"/>
                    <a:pt x="669" y="51"/>
                  </a:cubicBezTo>
                  <a:cubicBezTo>
                    <a:pt x="649" y="57"/>
                    <a:pt x="626" y="63"/>
                    <a:pt x="606" y="71"/>
                  </a:cubicBezTo>
                  <a:cubicBezTo>
                    <a:pt x="559" y="87"/>
                    <a:pt x="512" y="104"/>
                    <a:pt x="468" y="127"/>
                  </a:cubicBezTo>
                  <a:cubicBezTo>
                    <a:pt x="451" y="137"/>
                    <a:pt x="431" y="147"/>
                    <a:pt x="415" y="161"/>
                  </a:cubicBezTo>
                  <a:lnTo>
                    <a:pt x="402" y="171"/>
                  </a:lnTo>
                  <a:cubicBezTo>
                    <a:pt x="395" y="177"/>
                    <a:pt x="385" y="181"/>
                    <a:pt x="375" y="187"/>
                  </a:cubicBezTo>
                  <a:cubicBezTo>
                    <a:pt x="338" y="214"/>
                    <a:pt x="301" y="241"/>
                    <a:pt x="268" y="271"/>
                  </a:cubicBezTo>
                  <a:cubicBezTo>
                    <a:pt x="218" y="318"/>
                    <a:pt x="170" y="375"/>
                    <a:pt x="130" y="432"/>
                  </a:cubicBezTo>
                  <a:cubicBezTo>
                    <a:pt x="87" y="492"/>
                    <a:pt x="60" y="562"/>
                    <a:pt x="44" y="636"/>
                  </a:cubicBezTo>
                  <a:cubicBezTo>
                    <a:pt x="27" y="696"/>
                    <a:pt x="17" y="759"/>
                    <a:pt x="10" y="823"/>
                  </a:cubicBezTo>
                  <a:cubicBezTo>
                    <a:pt x="7" y="843"/>
                    <a:pt x="4" y="866"/>
                    <a:pt x="4" y="889"/>
                  </a:cubicBezTo>
                  <a:cubicBezTo>
                    <a:pt x="0" y="937"/>
                    <a:pt x="4" y="980"/>
                    <a:pt x="10" y="1023"/>
                  </a:cubicBezTo>
                  <a:lnTo>
                    <a:pt x="7" y="1003"/>
                  </a:lnTo>
                  <a:lnTo>
                    <a:pt x="7" y="1003"/>
                  </a:lnTo>
                  <a:cubicBezTo>
                    <a:pt x="14" y="1057"/>
                    <a:pt x="17" y="1114"/>
                    <a:pt x="27" y="1167"/>
                  </a:cubicBezTo>
                  <a:cubicBezTo>
                    <a:pt x="30" y="1190"/>
                    <a:pt x="34" y="1210"/>
                    <a:pt x="40" y="1234"/>
                  </a:cubicBezTo>
                  <a:cubicBezTo>
                    <a:pt x="47" y="1275"/>
                    <a:pt x="64" y="1315"/>
                    <a:pt x="77" y="1355"/>
                  </a:cubicBezTo>
                  <a:cubicBezTo>
                    <a:pt x="97" y="1411"/>
                    <a:pt x="127" y="1462"/>
                    <a:pt x="154" y="1515"/>
                  </a:cubicBezTo>
                  <a:cubicBezTo>
                    <a:pt x="187" y="1576"/>
                    <a:pt x="218" y="1639"/>
                    <a:pt x="248" y="1702"/>
                  </a:cubicBezTo>
                  <a:cubicBezTo>
                    <a:pt x="275" y="1760"/>
                    <a:pt x="337" y="1792"/>
                    <a:pt x="398" y="1792"/>
                  </a:cubicBezTo>
                  <a:cubicBezTo>
                    <a:pt x="426" y="1792"/>
                    <a:pt x="454" y="1786"/>
                    <a:pt x="479" y="1772"/>
                  </a:cubicBezTo>
                  <a:cubicBezTo>
                    <a:pt x="505" y="1759"/>
                    <a:pt x="525" y="1739"/>
                    <a:pt x="542" y="1716"/>
                  </a:cubicBezTo>
                  <a:cubicBezTo>
                    <a:pt x="572" y="1706"/>
                    <a:pt x="599" y="1689"/>
                    <a:pt x="619" y="1669"/>
                  </a:cubicBezTo>
                  <a:cubicBezTo>
                    <a:pt x="686" y="1605"/>
                    <a:pt x="712" y="1495"/>
                    <a:pt x="683" y="1408"/>
                  </a:cubicBezTo>
                  <a:cubicBezTo>
                    <a:pt x="669" y="1371"/>
                    <a:pt x="656" y="1335"/>
                    <a:pt x="639" y="1301"/>
                  </a:cubicBezTo>
                  <a:cubicBezTo>
                    <a:pt x="629" y="1284"/>
                    <a:pt x="619" y="1264"/>
                    <a:pt x="609" y="1244"/>
                  </a:cubicBezTo>
                  <a:cubicBezTo>
                    <a:pt x="596" y="1221"/>
                    <a:pt x="582" y="1198"/>
                    <a:pt x="572" y="1174"/>
                  </a:cubicBezTo>
                  <a:cubicBezTo>
                    <a:pt x="569" y="1161"/>
                    <a:pt x="565" y="1150"/>
                    <a:pt x="562" y="1137"/>
                  </a:cubicBezTo>
                  <a:cubicBezTo>
                    <a:pt x="542" y="1067"/>
                    <a:pt x="522" y="997"/>
                    <a:pt x="512" y="926"/>
                  </a:cubicBezTo>
                  <a:lnTo>
                    <a:pt x="519" y="906"/>
                  </a:lnTo>
                  <a:cubicBezTo>
                    <a:pt x="536" y="873"/>
                    <a:pt x="552" y="843"/>
                    <a:pt x="576" y="809"/>
                  </a:cubicBezTo>
                  <a:cubicBezTo>
                    <a:pt x="596" y="789"/>
                    <a:pt x="619" y="769"/>
                    <a:pt x="646" y="749"/>
                  </a:cubicBezTo>
                  <a:cubicBezTo>
                    <a:pt x="686" y="722"/>
                    <a:pt x="729" y="696"/>
                    <a:pt x="776" y="676"/>
                  </a:cubicBezTo>
                  <a:cubicBezTo>
                    <a:pt x="820" y="659"/>
                    <a:pt x="863" y="645"/>
                    <a:pt x="907" y="632"/>
                  </a:cubicBezTo>
                  <a:cubicBezTo>
                    <a:pt x="953" y="619"/>
                    <a:pt x="997" y="605"/>
                    <a:pt x="1044" y="599"/>
                  </a:cubicBezTo>
                  <a:cubicBezTo>
                    <a:pt x="1067" y="605"/>
                    <a:pt x="1087" y="612"/>
                    <a:pt x="1110" y="622"/>
                  </a:cubicBezTo>
                  <a:cubicBezTo>
                    <a:pt x="1127" y="639"/>
                    <a:pt x="1144" y="659"/>
                    <a:pt x="1161" y="679"/>
                  </a:cubicBezTo>
                  <a:cubicBezTo>
                    <a:pt x="1208" y="736"/>
                    <a:pt x="1251" y="796"/>
                    <a:pt x="1318" y="833"/>
                  </a:cubicBezTo>
                  <a:cubicBezTo>
                    <a:pt x="1334" y="853"/>
                    <a:pt x="1354" y="873"/>
                    <a:pt x="1378" y="886"/>
                  </a:cubicBezTo>
                  <a:cubicBezTo>
                    <a:pt x="1415" y="909"/>
                    <a:pt x="1456" y="919"/>
                    <a:pt x="1497" y="919"/>
                  </a:cubicBezTo>
                  <a:cubicBezTo>
                    <a:pt x="1572" y="919"/>
                    <a:pt x="1645" y="883"/>
                    <a:pt x="1686" y="816"/>
                  </a:cubicBezTo>
                  <a:cubicBezTo>
                    <a:pt x="1706" y="783"/>
                    <a:pt x="1716" y="746"/>
                    <a:pt x="1720" y="706"/>
                  </a:cubicBezTo>
                  <a:lnTo>
                    <a:pt x="1720" y="685"/>
                  </a:lnTo>
                  <a:cubicBezTo>
                    <a:pt x="1723" y="665"/>
                    <a:pt x="1726" y="645"/>
                    <a:pt x="1726" y="628"/>
                  </a:cubicBezTo>
                  <a:cubicBezTo>
                    <a:pt x="1726" y="596"/>
                    <a:pt x="1723" y="562"/>
                    <a:pt x="1720" y="532"/>
                  </a:cubicBezTo>
                  <a:cubicBezTo>
                    <a:pt x="1712" y="498"/>
                    <a:pt x="1696" y="472"/>
                    <a:pt x="1686" y="441"/>
                  </a:cubicBezTo>
                  <a:cubicBezTo>
                    <a:pt x="1679" y="425"/>
                    <a:pt x="1666" y="408"/>
                    <a:pt x="1655" y="392"/>
                  </a:cubicBezTo>
                  <a:cubicBezTo>
                    <a:pt x="1619" y="338"/>
                    <a:pt x="1582" y="287"/>
                    <a:pt x="1535" y="244"/>
                  </a:cubicBezTo>
                  <a:cubicBezTo>
                    <a:pt x="1495" y="204"/>
                    <a:pt x="1448" y="167"/>
                    <a:pt x="1399" y="140"/>
                  </a:cubicBezTo>
                  <a:cubicBezTo>
                    <a:pt x="1345" y="111"/>
                    <a:pt x="1291" y="80"/>
                    <a:pt x="1234" y="63"/>
                  </a:cubicBezTo>
                  <a:cubicBezTo>
                    <a:pt x="1208" y="57"/>
                    <a:pt x="1181" y="54"/>
                    <a:pt x="1154" y="51"/>
                  </a:cubicBezTo>
                  <a:lnTo>
                    <a:pt x="1144" y="47"/>
                  </a:lnTo>
                  <a:cubicBezTo>
                    <a:pt x="1130" y="43"/>
                    <a:pt x="1118" y="40"/>
                    <a:pt x="1104" y="37"/>
                  </a:cubicBezTo>
                  <a:lnTo>
                    <a:pt x="1098" y="37"/>
                  </a:lnTo>
                  <a:cubicBezTo>
                    <a:pt x="1050" y="20"/>
                    <a:pt x="1007" y="10"/>
                    <a:pt x="957" y="3"/>
                  </a:cubicBezTo>
                  <a:cubicBezTo>
                    <a:pt x="942" y="1"/>
                    <a:pt x="927" y="0"/>
                    <a:pt x="9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1460745" y="4007373"/>
              <a:ext cx="103005" cy="139628"/>
            </a:xfrm>
            <a:custGeom>
              <a:avLst/>
              <a:gdLst/>
              <a:ahLst/>
              <a:cxnLst/>
              <a:rect l="l" t="t" r="r" b="b"/>
              <a:pathLst>
                <a:path w="991" h="1344" extrusionOk="0">
                  <a:moveTo>
                    <a:pt x="223" y="1"/>
                  </a:moveTo>
                  <a:cubicBezTo>
                    <a:pt x="187" y="1"/>
                    <a:pt x="153" y="10"/>
                    <a:pt x="120" y="27"/>
                  </a:cubicBezTo>
                  <a:cubicBezTo>
                    <a:pt x="111" y="30"/>
                    <a:pt x="104" y="33"/>
                    <a:pt x="97" y="40"/>
                  </a:cubicBezTo>
                  <a:cubicBezTo>
                    <a:pt x="57" y="67"/>
                    <a:pt x="31" y="107"/>
                    <a:pt x="14" y="153"/>
                  </a:cubicBezTo>
                  <a:cubicBezTo>
                    <a:pt x="0" y="204"/>
                    <a:pt x="0" y="271"/>
                    <a:pt x="31" y="318"/>
                  </a:cubicBezTo>
                  <a:cubicBezTo>
                    <a:pt x="128" y="471"/>
                    <a:pt x="218" y="632"/>
                    <a:pt x="311" y="789"/>
                  </a:cubicBezTo>
                  <a:cubicBezTo>
                    <a:pt x="352" y="860"/>
                    <a:pt x="395" y="933"/>
                    <a:pt x="435" y="1007"/>
                  </a:cubicBezTo>
                  <a:cubicBezTo>
                    <a:pt x="455" y="1040"/>
                    <a:pt x="472" y="1076"/>
                    <a:pt x="492" y="1113"/>
                  </a:cubicBezTo>
                  <a:cubicBezTo>
                    <a:pt x="522" y="1170"/>
                    <a:pt x="555" y="1224"/>
                    <a:pt x="596" y="1274"/>
                  </a:cubicBezTo>
                  <a:cubicBezTo>
                    <a:pt x="622" y="1301"/>
                    <a:pt x="656" y="1321"/>
                    <a:pt x="693" y="1334"/>
                  </a:cubicBezTo>
                  <a:cubicBezTo>
                    <a:pt x="714" y="1340"/>
                    <a:pt x="735" y="1343"/>
                    <a:pt x="756" y="1343"/>
                  </a:cubicBezTo>
                  <a:cubicBezTo>
                    <a:pt x="793" y="1343"/>
                    <a:pt x="828" y="1334"/>
                    <a:pt x="860" y="1317"/>
                  </a:cubicBezTo>
                  <a:cubicBezTo>
                    <a:pt x="897" y="1297"/>
                    <a:pt x="923" y="1271"/>
                    <a:pt x="947" y="1237"/>
                  </a:cubicBezTo>
                  <a:cubicBezTo>
                    <a:pt x="974" y="1194"/>
                    <a:pt x="991" y="1127"/>
                    <a:pt x="974" y="1073"/>
                  </a:cubicBezTo>
                  <a:cubicBezTo>
                    <a:pt x="960" y="1033"/>
                    <a:pt x="947" y="996"/>
                    <a:pt x="930" y="960"/>
                  </a:cubicBezTo>
                  <a:cubicBezTo>
                    <a:pt x="923" y="940"/>
                    <a:pt x="910" y="920"/>
                    <a:pt x="900" y="900"/>
                  </a:cubicBezTo>
                  <a:cubicBezTo>
                    <a:pt x="877" y="863"/>
                    <a:pt x="856" y="829"/>
                    <a:pt x="836" y="792"/>
                  </a:cubicBezTo>
                  <a:cubicBezTo>
                    <a:pt x="793" y="719"/>
                    <a:pt x="747" y="652"/>
                    <a:pt x="702" y="582"/>
                  </a:cubicBezTo>
                  <a:cubicBezTo>
                    <a:pt x="602" y="428"/>
                    <a:pt x="506" y="271"/>
                    <a:pt x="409" y="113"/>
                  </a:cubicBezTo>
                  <a:cubicBezTo>
                    <a:pt x="378" y="63"/>
                    <a:pt x="341" y="27"/>
                    <a:pt x="285" y="10"/>
                  </a:cubicBezTo>
                  <a:cubicBezTo>
                    <a:pt x="264" y="4"/>
                    <a:pt x="244" y="1"/>
                    <a:pt x="22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1598049" y="3964987"/>
              <a:ext cx="376263" cy="552279"/>
            </a:xfrm>
            <a:custGeom>
              <a:avLst/>
              <a:gdLst/>
              <a:ahLst/>
              <a:cxnLst/>
              <a:rect l="l" t="t" r="r" b="b"/>
              <a:pathLst>
                <a:path w="3620" h="5316" extrusionOk="0">
                  <a:moveTo>
                    <a:pt x="126" y="1"/>
                  </a:moveTo>
                  <a:cubicBezTo>
                    <a:pt x="106" y="1"/>
                    <a:pt x="86" y="6"/>
                    <a:pt x="68" y="16"/>
                  </a:cubicBezTo>
                  <a:lnTo>
                    <a:pt x="57" y="24"/>
                  </a:lnTo>
                  <a:cubicBezTo>
                    <a:pt x="34" y="40"/>
                    <a:pt x="17" y="64"/>
                    <a:pt x="11" y="87"/>
                  </a:cubicBezTo>
                  <a:cubicBezTo>
                    <a:pt x="0" y="117"/>
                    <a:pt x="0" y="157"/>
                    <a:pt x="20" y="184"/>
                  </a:cubicBezTo>
                  <a:cubicBezTo>
                    <a:pt x="171" y="391"/>
                    <a:pt x="295" y="615"/>
                    <a:pt x="438" y="829"/>
                  </a:cubicBezTo>
                  <a:cubicBezTo>
                    <a:pt x="505" y="933"/>
                    <a:pt x="573" y="1037"/>
                    <a:pt x="639" y="1143"/>
                  </a:cubicBezTo>
                  <a:cubicBezTo>
                    <a:pt x="706" y="1248"/>
                    <a:pt x="773" y="1351"/>
                    <a:pt x="837" y="1455"/>
                  </a:cubicBezTo>
                  <a:cubicBezTo>
                    <a:pt x="900" y="1565"/>
                    <a:pt x="960" y="1675"/>
                    <a:pt x="1027" y="1785"/>
                  </a:cubicBezTo>
                  <a:cubicBezTo>
                    <a:pt x="1094" y="1899"/>
                    <a:pt x="1164" y="2010"/>
                    <a:pt x="1238" y="2120"/>
                  </a:cubicBezTo>
                  <a:cubicBezTo>
                    <a:pt x="1301" y="2220"/>
                    <a:pt x="1362" y="2321"/>
                    <a:pt x="1428" y="2418"/>
                  </a:cubicBezTo>
                  <a:cubicBezTo>
                    <a:pt x="1505" y="2525"/>
                    <a:pt x="1582" y="2635"/>
                    <a:pt x="1656" y="2742"/>
                  </a:cubicBezTo>
                  <a:cubicBezTo>
                    <a:pt x="1733" y="2849"/>
                    <a:pt x="1803" y="2956"/>
                    <a:pt x="1877" y="3063"/>
                  </a:cubicBezTo>
                  <a:cubicBezTo>
                    <a:pt x="1940" y="3160"/>
                    <a:pt x="2000" y="3261"/>
                    <a:pt x="2067" y="3355"/>
                  </a:cubicBezTo>
                  <a:cubicBezTo>
                    <a:pt x="2141" y="3461"/>
                    <a:pt x="2215" y="3565"/>
                    <a:pt x="2288" y="3672"/>
                  </a:cubicBezTo>
                  <a:cubicBezTo>
                    <a:pt x="2362" y="3776"/>
                    <a:pt x="2428" y="3883"/>
                    <a:pt x="2496" y="3990"/>
                  </a:cubicBezTo>
                  <a:cubicBezTo>
                    <a:pt x="2522" y="4026"/>
                    <a:pt x="2545" y="4060"/>
                    <a:pt x="2572" y="4093"/>
                  </a:cubicBezTo>
                  <a:cubicBezTo>
                    <a:pt x="2596" y="4127"/>
                    <a:pt x="2619" y="4160"/>
                    <a:pt x="2643" y="4193"/>
                  </a:cubicBezTo>
                  <a:cubicBezTo>
                    <a:pt x="2703" y="4278"/>
                    <a:pt x="2760" y="4364"/>
                    <a:pt x="2813" y="4454"/>
                  </a:cubicBezTo>
                  <a:cubicBezTo>
                    <a:pt x="2870" y="4548"/>
                    <a:pt x="2927" y="4642"/>
                    <a:pt x="2987" y="4735"/>
                  </a:cubicBezTo>
                  <a:cubicBezTo>
                    <a:pt x="3044" y="4826"/>
                    <a:pt x="3101" y="4913"/>
                    <a:pt x="3161" y="5003"/>
                  </a:cubicBezTo>
                  <a:cubicBezTo>
                    <a:pt x="3188" y="5047"/>
                    <a:pt x="3218" y="5090"/>
                    <a:pt x="3248" y="5133"/>
                  </a:cubicBezTo>
                  <a:cubicBezTo>
                    <a:pt x="3278" y="5181"/>
                    <a:pt x="3308" y="5234"/>
                    <a:pt x="3351" y="5271"/>
                  </a:cubicBezTo>
                  <a:cubicBezTo>
                    <a:pt x="3371" y="5287"/>
                    <a:pt x="3391" y="5301"/>
                    <a:pt x="3415" y="5307"/>
                  </a:cubicBezTo>
                  <a:cubicBezTo>
                    <a:pt x="3429" y="5313"/>
                    <a:pt x="3445" y="5315"/>
                    <a:pt x="3460" y="5315"/>
                  </a:cubicBezTo>
                  <a:cubicBezTo>
                    <a:pt x="3484" y="5315"/>
                    <a:pt x="3508" y="5309"/>
                    <a:pt x="3529" y="5297"/>
                  </a:cubicBezTo>
                  <a:cubicBezTo>
                    <a:pt x="3586" y="5267"/>
                    <a:pt x="3619" y="5197"/>
                    <a:pt x="3603" y="5133"/>
                  </a:cubicBezTo>
                  <a:cubicBezTo>
                    <a:pt x="3586" y="5076"/>
                    <a:pt x="3559" y="5023"/>
                    <a:pt x="3532" y="4970"/>
                  </a:cubicBezTo>
                  <a:cubicBezTo>
                    <a:pt x="3505" y="4923"/>
                    <a:pt x="3479" y="4876"/>
                    <a:pt x="3448" y="4829"/>
                  </a:cubicBezTo>
                  <a:cubicBezTo>
                    <a:pt x="3382" y="4729"/>
                    <a:pt x="3314" y="4632"/>
                    <a:pt x="3251" y="4531"/>
                  </a:cubicBezTo>
                  <a:cubicBezTo>
                    <a:pt x="3188" y="4434"/>
                    <a:pt x="3131" y="4334"/>
                    <a:pt x="3070" y="4241"/>
                  </a:cubicBezTo>
                  <a:cubicBezTo>
                    <a:pt x="3004" y="4133"/>
                    <a:pt x="2930" y="4033"/>
                    <a:pt x="2857" y="3937"/>
                  </a:cubicBezTo>
                  <a:cubicBezTo>
                    <a:pt x="2823" y="3886"/>
                    <a:pt x="2789" y="3843"/>
                    <a:pt x="2760" y="3792"/>
                  </a:cubicBezTo>
                  <a:cubicBezTo>
                    <a:pt x="2723" y="3736"/>
                    <a:pt x="2686" y="3679"/>
                    <a:pt x="2649" y="3622"/>
                  </a:cubicBezTo>
                  <a:cubicBezTo>
                    <a:pt x="2582" y="3515"/>
                    <a:pt x="2512" y="3411"/>
                    <a:pt x="2442" y="3307"/>
                  </a:cubicBezTo>
                  <a:cubicBezTo>
                    <a:pt x="2379" y="3214"/>
                    <a:pt x="2315" y="3120"/>
                    <a:pt x="2255" y="3020"/>
                  </a:cubicBezTo>
                  <a:cubicBezTo>
                    <a:pt x="2184" y="2906"/>
                    <a:pt x="2110" y="2796"/>
                    <a:pt x="2037" y="2682"/>
                  </a:cubicBezTo>
                  <a:cubicBezTo>
                    <a:pt x="1967" y="2578"/>
                    <a:pt x="1897" y="2475"/>
                    <a:pt x="1823" y="2375"/>
                  </a:cubicBezTo>
                  <a:cubicBezTo>
                    <a:pt x="1753" y="2271"/>
                    <a:pt x="1683" y="2171"/>
                    <a:pt x="1613" y="2070"/>
                  </a:cubicBezTo>
                  <a:cubicBezTo>
                    <a:pt x="1542" y="1963"/>
                    <a:pt x="1465" y="1853"/>
                    <a:pt x="1392" y="1745"/>
                  </a:cubicBezTo>
                  <a:cubicBezTo>
                    <a:pt x="1321" y="1642"/>
                    <a:pt x="1252" y="1538"/>
                    <a:pt x="1181" y="1431"/>
                  </a:cubicBezTo>
                  <a:cubicBezTo>
                    <a:pt x="1114" y="1328"/>
                    <a:pt x="1040" y="1228"/>
                    <a:pt x="967" y="1127"/>
                  </a:cubicBezTo>
                  <a:cubicBezTo>
                    <a:pt x="897" y="1027"/>
                    <a:pt x="823" y="927"/>
                    <a:pt x="753" y="826"/>
                  </a:cubicBezTo>
                  <a:cubicBezTo>
                    <a:pt x="679" y="722"/>
                    <a:pt x="605" y="622"/>
                    <a:pt x="539" y="518"/>
                  </a:cubicBezTo>
                  <a:cubicBezTo>
                    <a:pt x="505" y="468"/>
                    <a:pt x="472" y="418"/>
                    <a:pt x="438" y="365"/>
                  </a:cubicBezTo>
                  <a:cubicBezTo>
                    <a:pt x="405" y="317"/>
                    <a:pt x="375" y="268"/>
                    <a:pt x="341" y="217"/>
                  </a:cubicBezTo>
                  <a:cubicBezTo>
                    <a:pt x="301" y="157"/>
                    <a:pt x="261" y="97"/>
                    <a:pt x="218" y="40"/>
                  </a:cubicBezTo>
                  <a:cubicBezTo>
                    <a:pt x="201" y="24"/>
                    <a:pt x="184" y="13"/>
                    <a:pt x="164" y="7"/>
                  </a:cubicBezTo>
                  <a:cubicBezTo>
                    <a:pt x="151" y="3"/>
                    <a:pt x="139" y="1"/>
                    <a:pt x="12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3"/>
            <p:cNvSpPr/>
            <p:nvPr/>
          </p:nvSpPr>
          <p:spPr>
            <a:xfrm>
              <a:off x="1178756" y="3951378"/>
              <a:ext cx="454530" cy="438727"/>
            </a:xfrm>
            <a:custGeom>
              <a:avLst/>
              <a:gdLst/>
              <a:ahLst/>
              <a:cxnLst/>
              <a:rect l="l" t="t" r="r" b="b"/>
              <a:pathLst>
                <a:path w="4373" h="4223" extrusionOk="0">
                  <a:moveTo>
                    <a:pt x="3182" y="218"/>
                  </a:moveTo>
                  <a:cubicBezTo>
                    <a:pt x="3195" y="218"/>
                    <a:pt x="3205" y="221"/>
                    <a:pt x="3219" y="224"/>
                  </a:cubicBezTo>
                  <a:lnTo>
                    <a:pt x="3239" y="235"/>
                  </a:lnTo>
                  <a:cubicBezTo>
                    <a:pt x="3315" y="291"/>
                    <a:pt x="3389" y="348"/>
                    <a:pt x="3452" y="422"/>
                  </a:cubicBezTo>
                  <a:cubicBezTo>
                    <a:pt x="3529" y="516"/>
                    <a:pt x="3600" y="616"/>
                    <a:pt x="3660" y="720"/>
                  </a:cubicBezTo>
                  <a:cubicBezTo>
                    <a:pt x="3724" y="830"/>
                    <a:pt x="3777" y="944"/>
                    <a:pt x="3834" y="1058"/>
                  </a:cubicBezTo>
                  <a:cubicBezTo>
                    <a:pt x="3857" y="1111"/>
                    <a:pt x="3881" y="1164"/>
                    <a:pt x="3897" y="1218"/>
                  </a:cubicBezTo>
                  <a:cubicBezTo>
                    <a:pt x="3921" y="1278"/>
                    <a:pt x="3937" y="1338"/>
                    <a:pt x="3961" y="1395"/>
                  </a:cubicBezTo>
                  <a:cubicBezTo>
                    <a:pt x="4005" y="1509"/>
                    <a:pt x="4068" y="1615"/>
                    <a:pt x="4094" y="1733"/>
                  </a:cubicBezTo>
                  <a:cubicBezTo>
                    <a:pt x="4098" y="1753"/>
                    <a:pt x="4102" y="1773"/>
                    <a:pt x="4098" y="1793"/>
                  </a:cubicBezTo>
                  <a:cubicBezTo>
                    <a:pt x="4098" y="1820"/>
                    <a:pt x="4091" y="1847"/>
                    <a:pt x="4085" y="1873"/>
                  </a:cubicBezTo>
                  <a:cubicBezTo>
                    <a:pt x="4068" y="1913"/>
                    <a:pt x="4048" y="1950"/>
                    <a:pt x="4025" y="1987"/>
                  </a:cubicBezTo>
                  <a:cubicBezTo>
                    <a:pt x="3974" y="2057"/>
                    <a:pt x="3917" y="2124"/>
                    <a:pt x="3857" y="2188"/>
                  </a:cubicBezTo>
                  <a:cubicBezTo>
                    <a:pt x="3797" y="2251"/>
                    <a:pt x="3733" y="2315"/>
                    <a:pt x="3670" y="2375"/>
                  </a:cubicBezTo>
                  <a:cubicBezTo>
                    <a:pt x="3583" y="2449"/>
                    <a:pt x="3496" y="2522"/>
                    <a:pt x="3406" y="2592"/>
                  </a:cubicBezTo>
                  <a:cubicBezTo>
                    <a:pt x="3312" y="2666"/>
                    <a:pt x="3215" y="2739"/>
                    <a:pt x="3122" y="2816"/>
                  </a:cubicBezTo>
                  <a:cubicBezTo>
                    <a:pt x="3024" y="2890"/>
                    <a:pt x="2931" y="2964"/>
                    <a:pt x="2833" y="3034"/>
                  </a:cubicBezTo>
                  <a:cubicBezTo>
                    <a:pt x="2787" y="3067"/>
                    <a:pt x="2744" y="3104"/>
                    <a:pt x="2697" y="3134"/>
                  </a:cubicBezTo>
                  <a:cubicBezTo>
                    <a:pt x="2646" y="3171"/>
                    <a:pt x="2593" y="3208"/>
                    <a:pt x="2540" y="3241"/>
                  </a:cubicBezTo>
                  <a:cubicBezTo>
                    <a:pt x="2386" y="3338"/>
                    <a:pt x="2231" y="3435"/>
                    <a:pt x="2075" y="3529"/>
                  </a:cubicBezTo>
                  <a:cubicBezTo>
                    <a:pt x="1927" y="3616"/>
                    <a:pt x="1774" y="3696"/>
                    <a:pt x="1623" y="3773"/>
                  </a:cubicBezTo>
                  <a:cubicBezTo>
                    <a:pt x="1569" y="3796"/>
                    <a:pt x="1516" y="3820"/>
                    <a:pt x="1463" y="3843"/>
                  </a:cubicBezTo>
                  <a:cubicBezTo>
                    <a:pt x="1406" y="3863"/>
                    <a:pt x="1353" y="3883"/>
                    <a:pt x="1296" y="3897"/>
                  </a:cubicBezTo>
                  <a:cubicBezTo>
                    <a:pt x="1259" y="3900"/>
                    <a:pt x="1218" y="3903"/>
                    <a:pt x="1182" y="3903"/>
                  </a:cubicBezTo>
                  <a:cubicBezTo>
                    <a:pt x="1155" y="3900"/>
                    <a:pt x="1132" y="3897"/>
                    <a:pt x="1108" y="3890"/>
                  </a:cubicBezTo>
                  <a:cubicBezTo>
                    <a:pt x="1078" y="3877"/>
                    <a:pt x="1052" y="3863"/>
                    <a:pt x="1027" y="3847"/>
                  </a:cubicBezTo>
                  <a:cubicBezTo>
                    <a:pt x="947" y="3787"/>
                    <a:pt x="884" y="3713"/>
                    <a:pt x="817" y="3639"/>
                  </a:cubicBezTo>
                  <a:cubicBezTo>
                    <a:pt x="783" y="3599"/>
                    <a:pt x="754" y="3559"/>
                    <a:pt x="726" y="3512"/>
                  </a:cubicBezTo>
                  <a:cubicBezTo>
                    <a:pt x="690" y="3458"/>
                    <a:pt x="657" y="3405"/>
                    <a:pt x="623" y="3352"/>
                  </a:cubicBezTo>
                  <a:cubicBezTo>
                    <a:pt x="560" y="3245"/>
                    <a:pt x="499" y="3137"/>
                    <a:pt x="442" y="3030"/>
                  </a:cubicBezTo>
                  <a:cubicBezTo>
                    <a:pt x="425" y="2994"/>
                    <a:pt x="413" y="2957"/>
                    <a:pt x="396" y="2924"/>
                  </a:cubicBezTo>
                  <a:cubicBezTo>
                    <a:pt x="376" y="2870"/>
                    <a:pt x="362" y="2816"/>
                    <a:pt x="352" y="2763"/>
                  </a:cubicBezTo>
                  <a:cubicBezTo>
                    <a:pt x="349" y="2729"/>
                    <a:pt x="345" y="2699"/>
                    <a:pt x="345" y="2666"/>
                  </a:cubicBezTo>
                  <a:cubicBezTo>
                    <a:pt x="349" y="2629"/>
                    <a:pt x="359" y="2595"/>
                    <a:pt x="369" y="2563"/>
                  </a:cubicBezTo>
                  <a:cubicBezTo>
                    <a:pt x="399" y="2485"/>
                    <a:pt x="436" y="2415"/>
                    <a:pt x="476" y="2348"/>
                  </a:cubicBezTo>
                  <a:cubicBezTo>
                    <a:pt x="530" y="2271"/>
                    <a:pt x="590" y="2197"/>
                    <a:pt x="653" y="2127"/>
                  </a:cubicBezTo>
                  <a:cubicBezTo>
                    <a:pt x="730" y="2050"/>
                    <a:pt x="811" y="1977"/>
                    <a:pt x="891" y="1904"/>
                  </a:cubicBezTo>
                  <a:cubicBezTo>
                    <a:pt x="967" y="1830"/>
                    <a:pt x="1044" y="1756"/>
                    <a:pt x="1118" y="1683"/>
                  </a:cubicBezTo>
                  <a:cubicBezTo>
                    <a:pt x="1192" y="1612"/>
                    <a:pt x="1268" y="1542"/>
                    <a:pt x="1349" y="1475"/>
                  </a:cubicBezTo>
                  <a:cubicBezTo>
                    <a:pt x="1529" y="1322"/>
                    <a:pt x="1714" y="1164"/>
                    <a:pt x="1904" y="1017"/>
                  </a:cubicBezTo>
                  <a:cubicBezTo>
                    <a:pt x="2008" y="937"/>
                    <a:pt x="2115" y="860"/>
                    <a:pt x="2222" y="786"/>
                  </a:cubicBezTo>
                  <a:cubicBezTo>
                    <a:pt x="2322" y="720"/>
                    <a:pt x="2422" y="649"/>
                    <a:pt x="2520" y="582"/>
                  </a:cubicBezTo>
                  <a:cubicBezTo>
                    <a:pt x="2613" y="519"/>
                    <a:pt x="2703" y="456"/>
                    <a:pt x="2793" y="391"/>
                  </a:cubicBezTo>
                  <a:cubicBezTo>
                    <a:pt x="2833" y="365"/>
                    <a:pt x="2870" y="342"/>
                    <a:pt x="2907" y="315"/>
                  </a:cubicBezTo>
                  <a:cubicBezTo>
                    <a:pt x="2913" y="316"/>
                    <a:pt x="2918" y="317"/>
                    <a:pt x="2923" y="317"/>
                  </a:cubicBezTo>
                  <a:cubicBezTo>
                    <a:pt x="2931" y="317"/>
                    <a:pt x="2939" y="315"/>
                    <a:pt x="2947" y="311"/>
                  </a:cubicBezTo>
                  <a:cubicBezTo>
                    <a:pt x="2981" y="298"/>
                    <a:pt x="3014" y="285"/>
                    <a:pt x="3048" y="268"/>
                  </a:cubicBezTo>
                  <a:cubicBezTo>
                    <a:pt x="3068" y="258"/>
                    <a:pt x="3085" y="248"/>
                    <a:pt x="3105" y="238"/>
                  </a:cubicBezTo>
                  <a:cubicBezTo>
                    <a:pt x="3122" y="231"/>
                    <a:pt x="3142" y="224"/>
                    <a:pt x="3162" y="218"/>
                  </a:cubicBezTo>
                  <a:close/>
                  <a:moveTo>
                    <a:pt x="3173" y="0"/>
                  </a:moveTo>
                  <a:cubicBezTo>
                    <a:pt x="3120" y="0"/>
                    <a:pt x="3067" y="19"/>
                    <a:pt x="3018" y="41"/>
                  </a:cubicBezTo>
                  <a:cubicBezTo>
                    <a:pt x="3008" y="41"/>
                    <a:pt x="2998" y="47"/>
                    <a:pt x="2991" y="50"/>
                  </a:cubicBezTo>
                  <a:cubicBezTo>
                    <a:pt x="2777" y="175"/>
                    <a:pt x="2566" y="301"/>
                    <a:pt x="2356" y="431"/>
                  </a:cubicBezTo>
                  <a:cubicBezTo>
                    <a:pt x="2248" y="499"/>
                    <a:pt x="2138" y="566"/>
                    <a:pt x="2031" y="632"/>
                  </a:cubicBezTo>
                  <a:cubicBezTo>
                    <a:pt x="1947" y="686"/>
                    <a:pt x="1861" y="736"/>
                    <a:pt x="1777" y="793"/>
                  </a:cubicBezTo>
                  <a:cubicBezTo>
                    <a:pt x="1764" y="806"/>
                    <a:pt x="1747" y="817"/>
                    <a:pt x="1730" y="826"/>
                  </a:cubicBezTo>
                  <a:cubicBezTo>
                    <a:pt x="1533" y="973"/>
                    <a:pt x="1332" y="1121"/>
                    <a:pt x="1141" y="1278"/>
                  </a:cubicBezTo>
                  <a:cubicBezTo>
                    <a:pt x="1038" y="1362"/>
                    <a:pt x="941" y="1445"/>
                    <a:pt x="844" y="1535"/>
                  </a:cubicBezTo>
                  <a:cubicBezTo>
                    <a:pt x="754" y="1615"/>
                    <a:pt x="666" y="1700"/>
                    <a:pt x="576" y="1780"/>
                  </a:cubicBezTo>
                  <a:cubicBezTo>
                    <a:pt x="530" y="1823"/>
                    <a:pt x="486" y="1863"/>
                    <a:pt x="442" y="1907"/>
                  </a:cubicBezTo>
                  <a:cubicBezTo>
                    <a:pt x="402" y="1944"/>
                    <a:pt x="369" y="1987"/>
                    <a:pt x="332" y="2027"/>
                  </a:cubicBezTo>
                  <a:cubicBezTo>
                    <a:pt x="295" y="2071"/>
                    <a:pt x="259" y="2121"/>
                    <a:pt x="225" y="2168"/>
                  </a:cubicBezTo>
                  <a:cubicBezTo>
                    <a:pt x="185" y="2225"/>
                    <a:pt x="145" y="2278"/>
                    <a:pt x="115" y="2338"/>
                  </a:cubicBezTo>
                  <a:cubicBezTo>
                    <a:pt x="81" y="2402"/>
                    <a:pt x="51" y="2469"/>
                    <a:pt x="28" y="2535"/>
                  </a:cubicBezTo>
                  <a:cubicBezTo>
                    <a:pt x="18" y="2575"/>
                    <a:pt x="8" y="2612"/>
                    <a:pt x="4" y="2652"/>
                  </a:cubicBezTo>
                  <a:cubicBezTo>
                    <a:pt x="1" y="2699"/>
                    <a:pt x="1" y="2746"/>
                    <a:pt x="4" y="2793"/>
                  </a:cubicBezTo>
                  <a:cubicBezTo>
                    <a:pt x="8" y="2819"/>
                    <a:pt x="11" y="2847"/>
                    <a:pt x="15" y="2873"/>
                  </a:cubicBezTo>
                  <a:cubicBezTo>
                    <a:pt x="21" y="2910"/>
                    <a:pt x="31" y="2950"/>
                    <a:pt x="41" y="2987"/>
                  </a:cubicBezTo>
                  <a:cubicBezTo>
                    <a:pt x="48" y="3014"/>
                    <a:pt x="58" y="3040"/>
                    <a:pt x="68" y="3064"/>
                  </a:cubicBezTo>
                  <a:cubicBezTo>
                    <a:pt x="98" y="3137"/>
                    <a:pt x="132" y="3208"/>
                    <a:pt x="169" y="3278"/>
                  </a:cubicBezTo>
                  <a:cubicBezTo>
                    <a:pt x="225" y="3388"/>
                    <a:pt x="289" y="3492"/>
                    <a:pt x="356" y="3592"/>
                  </a:cubicBezTo>
                  <a:cubicBezTo>
                    <a:pt x="385" y="3642"/>
                    <a:pt x="419" y="3693"/>
                    <a:pt x="453" y="3739"/>
                  </a:cubicBezTo>
                  <a:cubicBezTo>
                    <a:pt x="496" y="3796"/>
                    <a:pt x="543" y="3853"/>
                    <a:pt x="593" y="3903"/>
                  </a:cubicBezTo>
                  <a:cubicBezTo>
                    <a:pt x="630" y="3940"/>
                    <a:pt x="670" y="3980"/>
                    <a:pt x="710" y="4017"/>
                  </a:cubicBezTo>
                  <a:cubicBezTo>
                    <a:pt x="763" y="4064"/>
                    <a:pt x="820" y="4108"/>
                    <a:pt x="881" y="4144"/>
                  </a:cubicBezTo>
                  <a:cubicBezTo>
                    <a:pt x="938" y="4174"/>
                    <a:pt x="1001" y="4198"/>
                    <a:pt x="1061" y="4211"/>
                  </a:cubicBezTo>
                  <a:cubicBezTo>
                    <a:pt x="1098" y="4218"/>
                    <a:pt x="1135" y="4221"/>
                    <a:pt x="1172" y="4221"/>
                  </a:cubicBezTo>
                  <a:cubicBezTo>
                    <a:pt x="1181" y="4222"/>
                    <a:pt x="1189" y="4222"/>
                    <a:pt x="1198" y="4222"/>
                  </a:cubicBezTo>
                  <a:cubicBezTo>
                    <a:pt x="1219" y="4222"/>
                    <a:pt x="1241" y="4220"/>
                    <a:pt x="1262" y="4218"/>
                  </a:cubicBezTo>
                  <a:cubicBezTo>
                    <a:pt x="1332" y="4211"/>
                    <a:pt x="1402" y="4194"/>
                    <a:pt x="1469" y="4171"/>
                  </a:cubicBezTo>
                  <a:cubicBezTo>
                    <a:pt x="1529" y="4151"/>
                    <a:pt x="1586" y="4124"/>
                    <a:pt x="1646" y="4097"/>
                  </a:cubicBezTo>
                  <a:cubicBezTo>
                    <a:pt x="1770" y="4043"/>
                    <a:pt x="1890" y="3977"/>
                    <a:pt x="2011" y="3910"/>
                  </a:cubicBezTo>
                  <a:cubicBezTo>
                    <a:pt x="2225" y="3796"/>
                    <a:pt x="2429" y="3673"/>
                    <a:pt x="2630" y="3542"/>
                  </a:cubicBezTo>
                  <a:cubicBezTo>
                    <a:pt x="2683" y="3506"/>
                    <a:pt x="2740" y="3472"/>
                    <a:pt x="2793" y="3435"/>
                  </a:cubicBezTo>
                  <a:cubicBezTo>
                    <a:pt x="2841" y="3401"/>
                    <a:pt x="2887" y="3368"/>
                    <a:pt x="2934" y="3335"/>
                  </a:cubicBezTo>
                  <a:cubicBezTo>
                    <a:pt x="2984" y="3298"/>
                    <a:pt x="3038" y="3258"/>
                    <a:pt x="3088" y="3221"/>
                  </a:cubicBezTo>
                  <a:cubicBezTo>
                    <a:pt x="3134" y="3185"/>
                    <a:pt x="3182" y="3148"/>
                    <a:pt x="3228" y="3111"/>
                  </a:cubicBezTo>
                  <a:cubicBezTo>
                    <a:pt x="3275" y="3077"/>
                    <a:pt x="3319" y="3037"/>
                    <a:pt x="3366" y="3000"/>
                  </a:cubicBezTo>
                  <a:cubicBezTo>
                    <a:pt x="3412" y="2964"/>
                    <a:pt x="3460" y="2927"/>
                    <a:pt x="3506" y="2890"/>
                  </a:cubicBezTo>
                  <a:cubicBezTo>
                    <a:pt x="3596" y="2813"/>
                    <a:pt x="3690" y="2736"/>
                    <a:pt x="3784" y="2659"/>
                  </a:cubicBezTo>
                  <a:cubicBezTo>
                    <a:pt x="3834" y="2616"/>
                    <a:pt x="3887" y="2572"/>
                    <a:pt x="3934" y="2522"/>
                  </a:cubicBezTo>
                  <a:cubicBezTo>
                    <a:pt x="3977" y="2478"/>
                    <a:pt x="4017" y="2432"/>
                    <a:pt x="4062" y="2388"/>
                  </a:cubicBezTo>
                  <a:cubicBezTo>
                    <a:pt x="4142" y="2298"/>
                    <a:pt x="4218" y="2205"/>
                    <a:pt x="4278" y="2101"/>
                  </a:cubicBezTo>
                  <a:cubicBezTo>
                    <a:pt x="4292" y="2081"/>
                    <a:pt x="4306" y="2057"/>
                    <a:pt x="4315" y="2034"/>
                  </a:cubicBezTo>
                  <a:cubicBezTo>
                    <a:pt x="4332" y="2001"/>
                    <a:pt x="4346" y="1964"/>
                    <a:pt x="4355" y="1927"/>
                  </a:cubicBezTo>
                  <a:cubicBezTo>
                    <a:pt x="4366" y="1893"/>
                    <a:pt x="4369" y="1856"/>
                    <a:pt x="4372" y="1823"/>
                  </a:cubicBezTo>
                  <a:lnTo>
                    <a:pt x="4372" y="1766"/>
                  </a:lnTo>
                  <a:cubicBezTo>
                    <a:pt x="4372" y="1733"/>
                    <a:pt x="4363" y="1696"/>
                    <a:pt x="4355" y="1666"/>
                  </a:cubicBezTo>
                  <a:cubicBezTo>
                    <a:pt x="4349" y="1612"/>
                    <a:pt x="4329" y="1562"/>
                    <a:pt x="4309" y="1515"/>
                  </a:cubicBezTo>
                  <a:cubicBezTo>
                    <a:pt x="4282" y="1462"/>
                    <a:pt x="4255" y="1408"/>
                    <a:pt x="4232" y="1355"/>
                  </a:cubicBezTo>
                  <a:cubicBezTo>
                    <a:pt x="4185" y="1254"/>
                    <a:pt x="4145" y="1147"/>
                    <a:pt x="4098" y="1047"/>
                  </a:cubicBezTo>
                  <a:cubicBezTo>
                    <a:pt x="4068" y="984"/>
                    <a:pt x="4037" y="924"/>
                    <a:pt x="4005" y="863"/>
                  </a:cubicBezTo>
                  <a:cubicBezTo>
                    <a:pt x="3977" y="810"/>
                    <a:pt x="3951" y="757"/>
                    <a:pt x="3924" y="703"/>
                  </a:cubicBezTo>
                  <a:cubicBezTo>
                    <a:pt x="3870" y="596"/>
                    <a:pt x="3810" y="492"/>
                    <a:pt x="3740" y="395"/>
                  </a:cubicBezTo>
                  <a:cubicBezTo>
                    <a:pt x="3667" y="301"/>
                    <a:pt x="3590" y="208"/>
                    <a:pt x="3496" y="134"/>
                  </a:cubicBezTo>
                  <a:cubicBezTo>
                    <a:pt x="3456" y="104"/>
                    <a:pt x="3415" y="77"/>
                    <a:pt x="3372" y="54"/>
                  </a:cubicBezTo>
                  <a:cubicBezTo>
                    <a:pt x="3342" y="34"/>
                    <a:pt x="3312" y="21"/>
                    <a:pt x="3279" y="10"/>
                  </a:cubicBezTo>
                  <a:cubicBezTo>
                    <a:pt x="3268" y="7"/>
                    <a:pt x="3252" y="7"/>
                    <a:pt x="3242" y="7"/>
                  </a:cubicBezTo>
                  <a:cubicBezTo>
                    <a:pt x="3222" y="4"/>
                    <a:pt x="3205" y="4"/>
                    <a:pt x="3185" y="0"/>
                  </a:cubicBezTo>
                  <a:cubicBezTo>
                    <a:pt x="3181" y="0"/>
                    <a:pt x="3177" y="0"/>
                    <a:pt x="3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3"/>
            <p:cNvSpPr/>
            <p:nvPr/>
          </p:nvSpPr>
          <p:spPr>
            <a:xfrm>
              <a:off x="1129800" y="3883539"/>
              <a:ext cx="936292" cy="1077651"/>
            </a:xfrm>
            <a:custGeom>
              <a:avLst/>
              <a:gdLst/>
              <a:ahLst/>
              <a:cxnLst/>
              <a:rect l="l" t="t" r="r" b="b"/>
              <a:pathLst>
                <a:path w="9008" h="10373" extrusionOk="0">
                  <a:moveTo>
                    <a:pt x="194" y="4724"/>
                  </a:moveTo>
                  <a:cubicBezTo>
                    <a:pt x="198" y="4734"/>
                    <a:pt x="203" y="4744"/>
                    <a:pt x="208" y="4753"/>
                  </a:cubicBezTo>
                  <a:cubicBezTo>
                    <a:pt x="203" y="4744"/>
                    <a:pt x="199" y="4734"/>
                    <a:pt x="194" y="4724"/>
                  </a:cubicBezTo>
                  <a:close/>
                  <a:moveTo>
                    <a:pt x="4527" y="0"/>
                  </a:moveTo>
                  <a:cubicBezTo>
                    <a:pt x="4489" y="0"/>
                    <a:pt x="4451" y="10"/>
                    <a:pt x="4415" y="25"/>
                  </a:cubicBezTo>
                  <a:cubicBezTo>
                    <a:pt x="4352" y="51"/>
                    <a:pt x="4295" y="88"/>
                    <a:pt x="4238" y="125"/>
                  </a:cubicBezTo>
                  <a:cubicBezTo>
                    <a:pt x="4198" y="149"/>
                    <a:pt x="4158" y="175"/>
                    <a:pt x="4118" y="202"/>
                  </a:cubicBezTo>
                  <a:cubicBezTo>
                    <a:pt x="4104" y="212"/>
                    <a:pt x="4094" y="218"/>
                    <a:pt x="4081" y="229"/>
                  </a:cubicBezTo>
                  <a:cubicBezTo>
                    <a:pt x="4044" y="259"/>
                    <a:pt x="4007" y="292"/>
                    <a:pt x="3967" y="326"/>
                  </a:cubicBezTo>
                  <a:cubicBezTo>
                    <a:pt x="3900" y="379"/>
                    <a:pt x="3830" y="433"/>
                    <a:pt x="3760" y="482"/>
                  </a:cubicBezTo>
                  <a:cubicBezTo>
                    <a:pt x="3719" y="513"/>
                    <a:pt x="3679" y="543"/>
                    <a:pt x="3639" y="576"/>
                  </a:cubicBezTo>
                  <a:cubicBezTo>
                    <a:pt x="3602" y="610"/>
                    <a:pt x="3576" y="653"/>
                    <a:pt x="3556" y="700"/>
                  </a:cubicBezTo>
                  <a:cubicBezTo>
                    <a:pt x="3539" y="734"/>
                    <a:pt x="3545" y="774"/>
                    <a:pt x="3576" y="800"/>
                  </a:cubicBezTo>
                  <a:cubicBezTo>
                    <a:pt x="3591" y="813"/>
                    <a:pt x="3611" y="820"/>
                    <a:pt x="3631" y="820"/>
                  </a:cubicBezTo>
                  <a:cubicBezTo>
                    <a:pt x="3647" y="820"/>
                    <a:pt x="3663" y="816"/>
                    <a:pt x="3676" y="808"/>
                  </a:cubicBezTo>
                  <a:lnTo>
                    <a:pt x="3683" y="804"/>
                  </a:lnTo>
                  <a:cubicBezTo>
                    <a:pt x="3716" y="791"/>
                    <a:pt x="3750" y="777"/>
                    <a:pt x="3783" y="757"/>
                  </a:cubicBezTo>
                  <a:cubicBezTo>
                    <a:pt x="3817" y="737"/>
                    <a:pt x="3850" y="714"/>
                    <a:pt x="3886" y="694"/>
                  </a:cubicBezTo>
                  <a:cubicBezTo>
                    <a:pt x="3954" y="650"/>
                    <a:pt x="4024" y="607"/>
                    <a:pt x="4091" y="563"/>
                  </a:cubicBezTo>
                  <a:cubicBezTo>
                    <a:pt x="4121" y="543"/>
                    <a:pt x="4147" y="523"/>
                    <a:pt x="4175" y="507"/>
                  </a:cubicBezTo>
                  <a:cubicBezTo>
                    <a:pt x="4207" y="479"/>
                    <a:pt x="4241" y="456"/>
                    <a:pt x="4278" y="433"/>
                  </a:cubicBezTo>
                  <a:cubicBezTo>
                    <a:pt x="4348" y="389"/>
                    <a:pt x="4419" y="342"/>
                    <a:pt x="4492" y="306"/>
                  </a:cubicBezTo>
                  <a:cubicBezTo>
                    <a:pt x="4499" y="299"/>
                    <a:pt x="4508" y="295"/>
                    <a:pt x="4519" y="295"/>
                  </a:cubicBezTo>
                  <a:cubicBezTo>
                    <a:pt x="4549" y="309"/>
                    <a:pt x="4579" y="326"/>
                    <a:pt x="4609" y="346"/>
                  </a:cubicBezTo>
                  <a:cubicBezTo>
                    <a:pt x="4703" y="413"/>
                    <a:pt x="4783" y="493"/>
                    <a:pt x="4860" y="580"/>
                  </a:cubicBezTo>
                  <a:cubicBezTo>
                    <a:pt x="4937" y="667"/>
                    <a:pt x="5017" y="754"/>
                    <a:pt x="5094" y="840"/>
                  </a:cubicBezTo>
                  <a:cubicBezTo>
                    <a:pt x="5164" y="924"/>
                    <a:pt x="5228" y="1011"/>
                    <a:pt x="5288" y="1101"/>
                  </a:cubicBezTo>
                  <a:cubicBezTo>
                    <a:pt x="5355" y="1202"/>
                    <a:pt x="5419" y="1299"/>
                    <a:pt x="5482" y="1396"/>
                  </a:cubicBezTo>
                  <a:cubicBezTo>
                    <a:pt x="5616" y="1600"/>
                    <a:pt x="5746" y="1800"/>
                    <a:pt x="5887" y="2001"/>
                  </a:cubicBezTo>
                  <a:cubicBezTo>
                    <a:pt x="5953" y="2095"/>
                    <a:pt x="6024" y="2188"/>
                    <a:pt x="6090" y="2285"/>
                  </a:cubicBezTo>
                  <a:cubicBezTo>
                    <a:pt x="6124" y="2336"/>
                    <a:pt x="6158" y="2386"/>
                    <a:pt x="6191" y="2439"/>
                  </a:cubicBezTo>
                  <a:cubicBezTo>
                    <a:pt x="6225" y="2486"/>
                    <a:pt x="6258" y="2536"/>
                    <a:pt x="6291" y="2583"/>
                  </a:cubicBezTo>
                  <a:cubicBezTo>
                    <a:pt x="6359" y="2677"/>
                    <a:pt x="6432" y="2770"/>
                    <a:pt x="6502" y="2861"/>
                  </a:cubicBezTo>
                  <a:cubicBezTo>
                    <a:pt x="6575" y="2951"/>
                    <a:pt x="6646" y="3041"/>
                    <a:pt x="6716" y="3135"/>
                  </a:cubicBezTo>
                  <a:cubicBezTo>
                    <a:pt x="6793" y="3228"/>
                    <a:pt x="6863" y="3329"/>
                    <a:pt x="6933" y="3426"/>
                  </a:cubicBezTo>
                  <a:cubicBezTo>
                    <a:pt x="7004" y="3523"/>
                    <a:pt x="7071" y="3627"/>
                    <a:pt x="7141" y="3724"/>
                  </a:cubicBezTo>
                  <a:cubicBezTo>
                    <a:pt x="7177" y="3770"/>
                    <a:pt x="7211" y="3818"/>
                    <a:pt x="7245" y="3867"/>
                  </a:cubicBezTo>
                  <a:cubicBezTo>
                    <a:pt x="7278" y="3914"/>
                    <a:pt x="7311" y="3964"/>
                    <a:pt x="7342" y="4014"/>
                  </a:cubicBezTo>
                  <a:cubicBezTo>
                    <a:pt x="7405" y="4115"/>
                    <a:pt x="7472" y="4215"/>
                    <a:pt x="7535" y="4315"/>
                  </a:cubicBezTo>
                  <a:cubicBezTo>
                    <a:pt x="7669" y="4526"/>
                    <a:pt x="7803" y="4737"/>
                    <a:pt x="7924" y="4957"/>
                  </a:cubicBezTo>
                  <a:cubicBezTo>
                    <a:pt x="7980" y="5062"/>
                    <a:pt x="8044" y="5162"/>
                    <a:pt x="8100" y="5269"/>
                  </a:cubicBezTo>
                  <a:cubicBezTo>
                    <a:pt x="8128" y="5319"/>
                    <a:pt x="8154" y="5369"/>
                    <a:pt x="8185" y="5419"/>
                  </a:cubicBezTo>
                  <a:cubicBezTo>
                    <a:pt x="8214" y="5469"/>
                    <a:pt x="8245" y="5519"/>
                    <a:pt x="8275" y="5573"/>
                  </a:cubicBezTo>
                  <a:cubicBezTo>
                    <a:pt x="8301" y="5624"/>
                    <a:pt x="8332" y="5673"/>
                    <a:pt x="8361" y="5720"/>
                  </a:cubicBezTo>
                  <a:cubicBezTo>
                    <a:pt x="8392" y="5767"/>
                    <a:pt x="8421" y="5814"/>
                    <a:pt x="8452" y="5857"/>
                  </a:cubicBezTo>
                  <a:cubicBezTo>
                    <a:pt x="8509" y="5948"/>
                    <a:pt x="8562" y="6038"/>
                    <a:pt x="8612" y="6128"/>
                  </a:cubicBezTo>
                  <a:cubicBezTo>
                    <a:pt x="8646" y="6205"/>
                    <a:pt x="8669" y="6286"/>
                    <a:pt x="8686" y="6366"/>
                  </a:cubicBezTo>
                  <a:cubicBezTo>
                    <a:pt x="8690" y="6399"/>
                    <a:pt x="8693" y="6436"/>
                    <a:pt x="8696" y="6470"/>
                  </a:cubicBezTo>
                  <a:cubicBezTo>
                    <a:pt x="8696" y="6502"/>
                    <a:pt x="8696" y="6536"/>
                    <a:pt x="8693" y="6570"/>
                  </a:cubicBezTo>
                  <a:cubicBezTo>
                    <a:pt x="8686" y="6627"/>
                    <a:pt x="8679" y="6680"/>
                    <a:pt x="8662" y="6737"/>
                  </a:cubicBezTo>
                  <a:cubicBezTo>
                    <a:pt x="8636" y="6811"/>
                    <a:pt x="8592" y="6874"/>
                    <a:pt x="8549" y="6941"/>
                  </a:cubicBezTo>
                  <a:cubicBezTo>
                    <a:pt x="8489" y="7031"/>
                    <a:pt x="8425" y="7115"/>
                    <a:pt x="8355" y="7198"/>
                  </a:cubicBezTo>
                  <a:cubicBezTo>
                    <a:pt x="8278" y="7289"/>
                    <a:pt x="8191" y="7373"/>
                    <a:pt x="8100" y="7450"/>
                  </a:cubicBezTo>
                  <a:cubicBezTo>
                    <a:pt x="7927" y="7606"/>
                    <a:pt x="7753" y="7763"/>
                    <a:pt x="7575" y="7921"/>
                  </a:cubicBezTo>
                  <a:cubicBezTo>
                    <a:pt x="7569" y="7927"/>
                    <a:pt x="7559" y="7934"/>
                    <a:pt x="7552" y="7941"/>
                  </a:cubicBezTo>
                  <a:cubicBezTo>
                    <a:pt x="7512" y="7978"/>
                    <a:pt x="7472" y="8011"/>
                    <a:pt x="7432" y="8048"/>
                  </a:cubicBezTo>
                  <a:cubicBezTo>
                    <a:pt x="7251" y="8198"/>
                    <a:pt x="7067" y="8345"/>
                    <a:pt x="6873" y="8483"/>
                  </a:cubicBezTo>
                  <a:cubicBezTo>
                    <a:pt x="6776" y="8549"/>
                    <a:pt x="6676" y="8613"/>
                    <a:pt x="6575" y="8677"/>
                  </a:cubicBezTo>
                  <a:cubicBezTo>
                    <a:pt x="6472" y="8743"/>
                    <a:pt x="6368" y="8810"/>
                    <a:pt x="6265" y="8881"/>
                  </a:cubicBezTo>
                  <a:cubicBezTo>
                    <a:pt x="6054" y="9015"/>
                    <a:pt x="5846" y="9151"/>
                    <a:pt x="5632" y="9282"/>
                  </a:cubicBezTo>
                  <a:cubicBezTo>
                    <a:pt x="5532" y="9342"/>
                    <a:pt x="5432" y="9406"/>
                    <a:pt x="5325" y="9456"/>
                  </a:cubicBezTo>
                  <a:cubicBezTo>
                    <a:pt x="5218" y="9512"/>
                    <a:pt x="5110" y="9569"/>
                    <a:pt x="5004" y="9620"/>
                  </a:cubicBezTo>
                  <a:lnTo>
                    <a:pt x="4943" y="9650"/>
                  </a:lnTo>
                  <a:cubicBezTo>
                    <a:pt x="4800" y="9717"/>
                    <a:pt x="4649" y="9764"/>
                    <a:pt x="4499" y="9813"/>
                  </a:cubicBezTo>
                  <a:cubicBezTo>
                    <a:pt x="4419" y="9838"/>
                    <a:pt x="4335" y="9864"/>
                    <a:pt x="4255" y="9891"/>
                  </a:cubicBezTo>
                  <a:cubicBezTo>
                    <a:pt x="4184" y="9911"/>
                    <a:pt x="4111" y="9931"/>
                    <a:pt x="4040" y="9947"/>
                  </a:cubicBezTo>
                  <a:cubicBezTo>
                    <a:pt x="3974" y="9958"/>
                    <a:pt x="3910" y="9958"/>
                    <a:pt x="3843" y="9958"/>
                  </a:cubicBezTo>
                  <a:cubicBezTo>
                    <a:pt x="3823" y="9954"/>
                    <a:pt x="3806" y="9947"/>
                    <a:pt x="3786" y="9944"/>
                  </a:cubicBezTo>
                  <a:cubicBezTo>
                    <a:pt x="3746" y="9927"/>
                    <a:pt x="3710" y="9907"/>
                    <a:pt x="3673" y="9887"/>
                  </a:cubicBezTo>
                  <a:cubicBezTo>
                    <a:pt x="3633" y="9858"/>
                    <a:pt x="3596" y="9824"/>
                    <a:pt x="3562" y="9787"/>
                  </a:cubicBezTo>
                  <a:cubicBezTo>
                    <a:pt x="3532" y="9753"/>
                    <a:pt x="3505" y="9720"/>
                    <a:pt x="3479" y="9683"/>
                  </a:cubicBezTo>
                  <a:cubicBezTo>
                    <a:pt x="3442" y="9637"/>
                    <a:pt x="3405" y="9590"/>
                    <a:pt x="3365" y="9543"/>
                  </a:cubicBezTo>
                  <a:cubicBezTo>
                    <a:pt x="3332" y="9503"/>
                    <a:pt x="3298" y="9459"/>
                    <a:pt x="3268" y="9416"/>
                  </a:cubicBezTo>
                  <a:cubicBezTo>
                    <a:pt x="3235" y="9372"/>
                    <a:pt x="3204" y="9322"/>
                    <a:pt x="3174" y="9272"/>
                  </a:cubicBezTo>
                  <a:cubicBezTo>
                    <a:pt x="3111" y="9171"/>
                    <a:pt x="3051" y="9068"/>
                    <a:pt x="2991" y="8964"/>
                  </a:cubicBezTo>
                  <a:cubicBezTo>
                    <a:pt x="2930" y="8867"/>
                    <a:pt x="2860" y="8770"/>
                    <a:pt x="2793" y="8677"/>
                  </a:cubicBezTo>
                  <a:cubicBezTo>
                    <a:pt x="2727" y="8586"/>
                    <a:pt x="2666" y="8496"/>
                    <a:pt x="2613" y="8402"/>
                  </a:cubicBezTo>
                  <a:cubicBezTo>
                    <a:pt x="2552" y="8296"/>
                    <a:pt x="2499" y="8188"/>
                    <a:pt x="2446" y="8081"/>
                  </a:cubicBezTo>
                  <a:cubicBezTo>
                    <a:pt x="2389" y="7975"/>
                    <a:pt x="2332" y="7867"/>
                    <a:pt x="2271" y="7760"/>
                  </a:cubicBezTo>
                  <a:cubicBezTo>
                    <a:pt x="2245" y="7710"/>
                    <a:pt x="2211" y="7660"/>
                    <a:pt x="2185" y="7610"/>
                  </a:cubicBezTo>
                  <a:cubicBezTo>
                    <a:pt x="2151" y="7556"/>
                    <a:pt x="2117" y="7503"/>
                    <a:pt x="2084" y="7450"/>
                  </a:cubicBezTo>
                  <a:cubicBezTo>
                    <a:pt x="2017" y="7345"/>
                    <a:pt x="1954" y="7238"/>
                    <a:pt x="1890" y="7132"/>
                  </a:cubicBezTo>
                  <a:cubicBezTo>
                    <a:pt x="1830" y="7031"/>
                    <a:pt x="1779" y="6924"/>
                    <a:pt x="1723" y="6820"/>
                  </a:cubicBezTo>
                  <a:cubicBezTo>
                    <a:pt x="1663" y="6710"/>
                    <a:pt x="1599" y="6596"/>
                    <a:pt x="1539" y="6482"/>
                  </a:cubicBezTo>
                  <a:cubicBezTo>
                    <a:pt x="1482" y="6379"/>
                    <a:pt x="1422" y="6275"/>
                    <a:pt x="1368" y="6172"/>
                  </a:cubicBezTo>
                  <a:cubicBezTo>
                    <a:pt x="1318" y="6065"/>
                    <a:pt x="1262" y="5961"/>
                    <a:pt x="1205" y="5860"/>
                  </a:cubicBezTo>
                  <a:cubicBezTo>
                    <a:pt x="1171" y="5804"/>
                    <a:pt x="1141" y="5747"/>
                    <a:pt x="1108" y="5690"/>
                  </a:cubicBezTo>
                  <a:cubicBezTo>
                    <a:pt x="1077" y="5640"/>
                    <a:pt x="1044" y="5590"/>
                    <a:pt x="1014" y="5539"/>
                  </a:cubicBezTo>
                  <a:cubicBezTo>
                    <a:pt x="953" y="5436"/>
                    <a:pt x="900" y="5332"/>
                    <a:pt x="847" y="5229"/>
                  </a:cubicBezTo>
                  <a:cubicBezTo>
                    <a:pt x="793" y="5125"/>
                    <a:pt x="730" y="5028"/>
                    <a:pt x="669" y="4928"/>
                  </a:cubicBezTo>
                  <a:cubicBezTo>
                    <a:pt x="632" y="4861"/>
                    <a:pt x="599" y="4794"/>
                    <a:pt x="559" y="4727"/>
                  </a:cubicBezTo>
                  <a:cubicBezTo>
                    <a:pt x="526" y="4670"/>
                    <a:pt x="495" y="4610"/>
                    <a:pt x="465" y="4550"/>
                  </a:cubicBezTo>
                  <a:cubicBezTo>
                    <a:pt x="455" y="4526"/>
                    <a:pt x="445" y="4503"/>
                    <a:pt x="435" y="4480"/>
                  </a:cubicBezTo>
                  <a:cubicBezTo>
                    <a:pt x="422" y="4446"/>
                    <a:pt x="408" y="4420"/>
                    <a:pt x="392" y="4389"/>
                  </a:cubicBezTo>
                  <a:cubicBezTo>
                    <a:pt x="379" y="4352"/>
                    <a:pt x="362" y="4315"/>
                    <a:pt x="348" y="4279"/>
                  </a:cubicBezTo>
                  <a:cubicBezTo>
                    <a:pt x="331" y="4242"/>
                    <a:pt x="319" y="4205"/>
                    <a:pt x="308" y="4165"/>
                  </a:cubicBezTo>
                  <a:cubicBezTo>
                    <a:pt x="302" y="4108"/>
                    <a:pt x="294" y="4051"/>
                    <a:pt x="298" y="3994"/>
                  </a:cubicBezTo>
                  <a:cubicBezTo>
                    <a:pt x="302" y="3968"/>
                    <a:pt x="305" y="3944"/>
                    <a:pt x="311" y="3918"/>
                  </a:cubicBezTo>
                  <a:cubicBezTo>
                    <a:pt x="322" y="3891"/>
                    <a:pt x="328" y="3864"/>
                    <a:pt x="339" y="3838"/>
                  </a:cubicBezTo>
                  <a:cubicBezTo>
                    <a:pt x="351" y="3807"/>
                    <a:pt x="362" y="3777"/>
                    <a:pt x="379" y="3747"/>
                  </a:cubicBezTo>
                  <a:cubicBezTo>
                    <a:pt x="392" y="3713"/>
                    <a:pt x="412" y="3683"/>
                    <a:pt x="429" y="3653"/>
                  </a:cubicBezTo>
                  <a:cubicBezTo>
                    <a:pt x="462" y="3593"/>
                    <a:pt x="499" y="3537"/>
                    <a:pt x="535" y="3483"/>
                  </a:cubicBezTo>
                  <a:cubicBezTo>
                    <a:pt x="592" y="3399"/>
                    <a:pt x="660" y="3326"/>
                    <a:pt x="726" y="3252"/>
                  </a:cubicBezTo>
                  <a:cubicBezTo>
                    <a:pt x="763" y="3208"/>
                    <a:pt x="760" y="3142"/>
                    <a:pt x="716" y="3105"/>
                  </a:cubicBezTo>
                  <a:cubicBezTo>
                    <a:pt x="696" y="3087"/>
                    <a:pt x="670" y="3079"/>
                    <a:pt x="645" y="3079"/>
                  </a:cubicBezTo>
                  <a:cubicBezTo>
                    <a:pt x="617" y="3079"/>
                    <a:pt x="589" y="3090"/>
                    <a:pt x="569" y="3111"/>
                  </a:cubicBezTo>
                  <a:cubicBezTo>
                    <a:pt x="529" y="3162"/>
                    <a:pt x="486" y="3208"/>
                    <a:pt x="445" y="3256"/>
                  </a:cubicBezTo>
                  <a:cubicBezTo>
                    <a:pt x="408" y="3299"/>
                    <a:pt x="365" y="3339"/>
                    <a:pt x="331" y="3386"/>
                  </a:cubicBezTo>
                  <a:cubicBezTo>
                    <a:pt x="294" y="3429"/>
                    <a:pt x="262" y="3476"/>
                    <a:pt x="228" y="3520"/>
                  </a:cubicBezTo>
                  <a:cubicBezTo>
                    <a:pt x="191" y="3577"/>
                    <a:pt x="154" y="3630"/>
                    <a:pt x="121" y="3687"/>
                  </a:cubicBezTo>
                  <a:cubicBezTo>
                    <a:pt x="94" y="3730"/>
                    <a:pt x="74" y="3781"/>
                    <a:pt x="54" y="3830"/>
                  </a:cubicBezTo>
                  <a:cubicBezTo>
                    <a:pt x="27" y="3891"/>
                    <a:pt x="14" y="3954"/>
                    <a:pt x="7" y="4018"/>
                  </a:cubicBezTo>
                  <a:cubicBezTo>
                    <a:pt x="1" y="4088"/>
                    <a:pt x="1" y="4155"/>
                    <a:pt x="10" y="4225"/>
                  </a:cubicBezTo>
                  <a:cubicBezTo>
                    <a:pt x="14" y="4262"/>
                    <a:pt x="24" y="4299"/>
                    <a:pt x="34" y="4332"/>
                  </a:cubicBezTo>
                  <a:cubicBezTo>
                    <a:pt x="44" y="4359"/>
                    <a:pt x="54" y="4386"/>
                    <a:pt x="64" y="4409"/>
                  </a:cubicBezTo>
                  <a:cubicBezTo>
                    <a:pt x="81" y="4460"/>
                    <a:pt x="104" y="4509"/>
                    <a:pt x="124" y="4560"/>
                  </a:cubicBezTo>
                  <a:cubicBezTo>
                    <a:pt x="147" y="4616"/>
                    <a:pt x="170" y="4670"/>
                    <a:pt x="194" y="4724"/>
                  </a:cubicBezTo>
                  <a:lnTo>
                    <a:pt x="194" y="4724"/>
                  </a:lnTo>
                  <a:cubicBezTo>
                    <a:pt x="193" y="4721"/>
                    <a:pt x="192" y="4717"/>
                    <a:pt x="191" y="4713"/>
                  </a:cubicBezTo>
                  <a:lnTo>
                    <a:pt x="191" y="4713"/>
                  </a:lnTo>
                  <a:cubicBezTo>
                    <a:pt x="214" y="4767"/>
                    <a:pt x="238" y="4821"/>
                    <a:pt x="262" y="4874"/>
                  </a:cubicBezTo>
                  <a:cubicBezTo>
                    <a:pt x="282" y="4911"/>
                    <a:pt x="302" y="4951"/>
                    <a:pt x="319" y="4988"/>
                  </a:cubicBezTo>
                  <a:cubicBezTo>
                    <a:pt x="345" y="5042"/>
                    <a:pt x="368" y="5095"/>
                    <a:pt x="399" y="5148"/>
                  </a:cubicBezTo>
                  <a:cubicBezTo>
                    <a:pt x="429" y="5202"/>
                    <a:pt x="459" y="5255"/>
                    <a:pt x="489" y="5309"/>
                  </a:cubicBezTo>
                  <a:cubicBezTo>
                    <a:pt x="542" y="5409"/>
                    <a:pt x="589" y="5516"/>
                    <a:pt x="643" y="5616"/>
                  </a:cubicBezTo>
                  <a:cubicBezTo>
                    <a:pt x="700" y="5727"/>
                    <a:pt x="766" y="5834"/>
                    <a:pt x="830" y="5941"/>
                  </a:cubicBezTo>
                  <a:cubicBezTo>
                    <a:pt x="890" y="6041"/>
                    <a:pt x="944" y="6145"/>
                    <a:pt x="1001" y="6249"/>
                  </a:cubicBezTo>
                  <a:cubicBezTo>
                    <a:pt x="1027" y="6302"/>
                    <a:pt x="1054" y="6356"/>
                    <a:pt x="1081" y="6409"/>
                  </a:cubicBezTo>
                  <a:cubicBezTo>
                    <a:pt x="1108" y="6462"/>
                    <a:pt x="1137" y="6513"/>
                    <a:pt x="1165" y="6567"/>
                  </a:cubicBezTo>
                  <a:cubicBezTo>
                    <a:pt x="1222" y="6677"/>
                    <a:pt x="1282" y="6783"/>
                    <a:pt x="1338" y="6891"/>
                  </a:cubicBezTo>
                  <a:cubicBezTo>
                    <a:pt x="1398" y="7004"/>
                    <a:pt x="1455" y="7118"/>
                    <a:pt x="1515" y="7232"/>
                  </a:cubicBezTo>
                  <a:cubicBezTo>
                    <a:pt x="1572" y="7342"/>
                    <a:pt x="1633" y="7446"/>
                    <a:pt x="1696" y="7550"/>
                  </a:cubicBezTo>
                  <a:cubicBezTo>
                    <a:pt x="1756" y="7650"/>
                    <a:pt x="1820" y="7751"/>
                    <a:pt x="1877" y="7854"/>
                  </a:cubicBezTo>
                  <a:cubicBezTo>
                    <a:pt x="1937" y="7961"/>
                    <a:pt x="1997" y="8068"/>
                    <a:pt x="2051" y="8178"/>
                  </a:cubicBezTo>
                  <a:cubicBezTo>
                    <a:pt x="2108" y="8285"/>
                    <a:pt x="2161" y="8396"/>
                    <a:pt x="2214" y="8506"/>
                  </a:cubicBezTo>
                  <a:cubicBezTo>
                    <a:pt x="2265" y="8606"/>
                    <a:pt x="2318" y="8707"/>
                    <a:pt x="2378" y="8797"/>
                  </a:cubicBezTo>
                  <a:cubicBezTo>
                    <a:pt x="2442" y="8890"/>
                    <a:pt x="2509" y="8981"/>
                    <a:pt x="2569" y="9075"/>
                  </a:cubicBezTo>
                  <a:cubicBezTo>
                    <a:pt x="2636" y="9175"/>
                    <a:pt x="2696" y="9282"/>
                    <a:pt x="2756" y="9386"/>
                  </a:cubicBezTo>
                  <a:cubicBezTo>
                    <a:pt x="2816" y="9486"/>
                    <a:pt x="2873" y="9586"/>
                    <a:pt x="2940" y="9680"/>
                  </a:cubicBezTo>
                  <a:cubicBezTo>
                    <a:pt x="3011" y="9770"/>
                    <a:pt x="3084" y="9858"/>
                    <a:pt x="3154" y="9951"/>
                  </a:cubicBezTo>
                  <a:cubicBezTo>
                    <a:pt x="3198" y="10008"/>
                    <a:pt x="3241" y="10065"/>
                    <a:pt x="3292" y="10114"/>
                  </a:cubicBezTo>
                  <a:cubicBezTo>
                    <a:pt x="3345" y="10168"/>
                    <a:pt x="3402" y="10212"/>
                    <a:pt x="3462" y="10252"/>
                  </a:cubicBezTo>
                  <a:cubicBezTo>
                    <a:pt x="3525" y="10292"/>
                    <a:pt x="3589" y="10315"/>
                    <a:pt x="3659" y="10339"/>
                  </a:cubicBezTo>
                  <a:cubicBezTo>
                    <a:pt x="3723" y="10362"/>
                    <a:pt x="3790" y="10369"/>
                    <a:pt x="3857" y="10372"/>
                  </a:cubicBezTo>
                  <a:cubicBezTo>
                    <a:pt x="3917" y="10372"/>
                    <a:pt x="3974" y="10372"/>
                    <a:pt x="4034" y="10362"/>
                  </a:cubicBezTo>
                  <a:cubicBezTo>
                    <a:pt x="4104" y="10352"/>
                    <a:pt x="4175" y="10339"/>
                    <a:pt x="4244" y="10319"/>
                  </a:cubicBezTo>
                  <a:cubicBezTo>
                    <a:pt x="4301" y="10302"/>
                    <a:pt x="4358" y="10282"/>
                    <a:pt x="4415" y="10262"/>
                  </a:cubicBezTo>
                  <a:cubicBezTo>
                    <a:pt x="4472" y="10242"/>
                    <a:pt x="4529" y="10222"/>
                    <a:pt x="4586" y="10202"/>
                  </a:cubicBezTo>
                  <a:cubicBezTo>
                    <a:pt x="4693" y="10162"/>
                    <a:pt x="4800" y="10122"/>
                    <a:pt x="4907" y="10078"/>
                  </a:cubicBezTo>
                  <a:cubicBezTo>
                    <a:pt x="5024" y="10028"/>
                    <a:pt x="5141" y="9971"/>
                    <a:pt x="5255" y="9911"/>
                  </a:cubicBezTo>
                  <a:cubicBezTo>
                    <a:pt x="5308" y="9884"/>
                    <a:pt x="5358" y="9854"/>
                    <a:pt x="5411" y="9827"/>
                  </a:cubicBezTo>
                  <a:cubicBezTo>
                    <a:pt x="5465" y="9801"/>
                    <a:pt x="5519" y="9773"/>
                    <a:pt x="5569" y="9744"/>
                  </a:cubicBezTo>
                  <a:cubicBezTo>
                    <a:pt x="5676" y="9683"/>
                    <a:pt x="5777" y="9623"/>
                    <a:pt x="5877" y="9557"/>
                  </a:cubicBezTo>
                  <a:cubicBezTo>
                    <a:pt x="6087" y="9426"/>
                    <a:pt x="6291" y="9289"/>
                    <a:pt x="6499" y="9155"/>
                  </a:cubicBezTo>
                  <a:cubicBezTo>
                    <a:pt x="6599" y="9088"/>
                    <a:pt x="6703" y="9018"/>
                    <a:pt x="6803" y="8951"/>
                  </a:cubicBezTo>
                  <a:cubicBezTo>
                    <a:pt x="6907" y="8884"/>
                    <a:pt x="7010" y="8817"/>
                    <a:pt x="7111" y="8743"/>
                  </a:cubicBezTo>
                  <a:cubicBezTo>
                    <a:pt x="7318" y="8589"/>
                    <a:pt x="7518" y="8426"/>
                    <a:pt x="7709" y="8252"/>
                  </a:cubicBezTo>
                  <a:cubicBezTo>
                    <a:pt x="7799" y="8175"/>
                    <a:pt x="7887" y="8095"/>
                    <a:pt x="7974" y="8015"/>
                  </a:cubicBezTo>
                  <a:cubicBezTo>
                    <a:pt x="8057" y="7934"/>
                    <a:pt x="8140" y="7857"/>
                    <a:pt x="8228" y="7780"/>
                  </a:cubicBezTo>
                  <a:cubicBezTo>
                    <a:pt x="8315" y="7700"/>
                    <a:pt x="8401" y="7620"/>
                    <a:pt x="8486" y="7536"/>
                  </a:cubicBezTo>
                  <a:cubicBezTo>
                    <a:pt x="8569" y="7453"/>
                    <a:pt x="8642" y="7365"/>
                    <a:pt x="8710" y="7269"/>
                  </a:cubicBezTo>
                  <a:cubicBezTo>
                    <a:pt x="8783" y="7169"/>
                    <a:pt x="8853" y="7061"/>
                    <a:pt x="8913" y="6951"/>
                  </a:cubicBezTo>
                  <a:cubicBezTo>
                    <a:pt x="8927" y="6928"/>
                    <a:pt x="8934" y="6904"/>
                    <a:pt x="8943" y="6881"/>
                  </a:cubicBezTo>
                  <a:cubicBezTo>
                    <a:pt x="8960" y="6840"/>
                    <a:pt x="8974" y="6800"/>
                    <a:pt x="8980" y="6760"/>
                  </a:cubicBezTo>
                  <a:cubicBezTo>
                    <a:pt x="8997" y="6700"/>
                    <a:pt x="9000" y="6636"/>
                    <a:pt x="9003" y="6573"/>
                  </a:cubicBezTo>
                  <a:cubicBezTo>
                    <a:pt x="9007" y="6519"/>
                    <a:pt x="9007" y="6466"/>
                    <a:pt x="9007" y="6413"/>
                  </a:cubicBezTo>
                  <a:cubicBezTo>
                    <a:pt x="9003" y="6386"/>
                    <a:pt x="9000" y="6359"/>
                    <a:pt x="8994" y="6332"/>
                  </a:cubicBezTo>
                  <a:cubicBezTo>
                    <a:pt x="8987" y="6289"/>
                    <a:pt x="8980" y="6249"/>
                    <a:pt x="8970" y="6209"/>
                  </a:cubicBezTo>
                  <a:cubicBezTo>
                    <a:pt x="8957" y="6158"/>
                    <a:pt x="8940" y="6108"/>
                    <a:pt x="8923" y="6058"/>
                  </a:cubicBezTo>
                  <a:cubicBezTo>
                    <a:pt x="8897" y="5994"/>
                    <a:pt x="8863" y="5934"/>
                    <a:pt x="8830" y="5874"/>
                  </a:cubicBezTo>
                  <a:cubicBezTo>
                    <a:pt x="8776" y="5774"/>
                    <a:pt x="8716" y="5673"/>
                    <a:pt x="8656" y="5576"/>
                  </a:cubicBezTo>
                  <a:cubicBezTo>
                    <a:pt x="8592" y="5476"/>
                    <a:pt x="8539" y="5372"/>
                    <a:pt x="8478" y="5269"/>
                  </a:cubicBezTo>
                  <a:cubicBezTo>
                    <a:pt x="8418" y="5168"/>
                    <a:pt x="8365" y="5062"/>
                    <a:pt x="8305" y="4957"/>
                  </a:cubicBezTo>
                  <a:cubicBezTo>
                    <a:pt x="8278" y="4908"/>
                    <a:pt x="8245" y="4857"/>
                    <a:pt x="8218" y="4807"/>
                  </a:cubicBezTo>
                  <a:cubicBezTo>
                    <a:pt x="8188" y="4753"/>
                    <a:pt x="8157" y="4700"/>
                    <a:pt x="8124" y="4647"/>
                  </a:cubicBezTo>
                  <a:cubicBezTo>
                    <a:pt x="8004" y="4429"/>
                    <a:pt x="7864" y="4222"/>
                    <a:pt x="7730" y="4014"/>
                  </a:cubicBezTo>
                  <a:cubicBezTo>
                    <a:pt x="7663" y="3914"/>
                    <a:pt x="7599" y="3814"/>
                    <a:pt x="7535" y="3713"/>
                  </a:cubicBezTo>
                  <a:cubicBezTo>
                    <a:pt x="7469" y="3617"/>
                    <a:pt x="7392" y="3523"/>
                    <a:pt x="7325" y="3429"/>
                  </a:cubicBezTo>
                  <a:cubicBezTo>
                    <a:pt x="7288" y="3376"/>
                    <a:pt x="7254" y="3326"/>
                    <a:pt x="7217" y="3276"/>
                  </a:cubicBezTo>
                  <a:cubicBezTo>
                    <a:pt x="7185" y="3228"/>
                    <a:pt x="7148" y="3182"/>
                    <a:pt x="7111" y="3135"/>
                  </a:cubicBezTo>
                  <a:cubicBezTo>
                    <a:pt x="7041" y="3041"/>
                    <a:pt x="6970" y="2947"/>
                    <a:pt x="6896" y="2861"/>
                  </a:cubicBezTo>
                  <a:cubicBezTo>
                    <a:pt x="6820" y="2767"/>
                    <a:pt x="6743" y="2677"/>
                    <a:pt x="6666" y="2583"/>
                  </a:cubicBezTo>
                  <a:cubicBezTo>
                    <a:pt x="6592" y="2493"/>
                    <a:pt x="6526" y="2396"/>
                    <a:pt x="6455" y="2299"/>
                  </a:cubicBezTo>
                  <a:cubicBezTo>
                    <a:pt x="6422" y="2252"/>
                    <a:pt x="6391" y="2205"/>
                    <a:pt x="6359" y="2158"/>
                  </a:cubicBezTo>
                  <a:cubicBezTo>
                    <a:pt x="6325" y="2112"/>
                    <a:pt x="6291" y="2065"/>
                    <a:pt x="6254" y="2018"/>
                  </a:cubicBezTo>
                  <a:cubicBezTo>
                    <a:pt x="6184" y="1921"/>
                    <a:pt x="6111" y="1821"/>
                    <a:pt x="6044" y="1720"/>
                  </a:cubicBezTo>
                  <a:cubicBezTo>
                    <a:pt x="5910" y="1520"/>
                    <a:pt x="5780" y="1319"/>
                    <a:pt x="5649" y="1115"/>
                  </a:cubicBezTo>
                  <a:cubicBezTo>
                    <a:pt x="5586" y="1015"/>
                    <a:pt x="5522" y="918"/>
                    <a:pt x="5456" y="820"/>
                  </a:cubicBezTo>
                  <a:cubicBezTo>
                    <a:pt x="5382" y="720"/>
                    <a:pt x="5298" y="630"/>
                    <a:pt x="5215" y="536"/>
                  </a:cubicBezTo>
                  <a:cubicBezTo>
                    <a:pt x="5135" y="450"/>
                    <a:pt x="5057" y="359"/>
                    <a:pt x="4974" y="272"/>
                  </a:cubicBezTo>
                  <a:cubicBezTo>
                    <a:pt x="4937" y="232"/>
                    <a:pt x="4897" y="195"/>
                    <a:pt x="4854" y="161"/>
                  </a:cubicBezTo>
                  <a:cubicBezTo>
                    <a:pt x="4803" y="121"/>
                    <a:pt x="4749" y="85"/>
                    <a:pt x="4693" y="55"/>
                  </a:cubicBezTo>
                  <a:cubicBezTo>
                    <a:pt x="4659" y="38"/>
                    <a:pt x="4626" y="25"/>
                    <a:pt x="4593" y="11"/>
                  </a:cubicBezTo>
                  <a:cubicBezTo>
                    <a:pt x="4571" y="4"/>
                    <a:pt x="4549" y="0"/>
                    <a:pt x="4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3"/>
            <p:cNvSpPr/>
            <p:nvPr/>
          </p:nvSpPr>
          <p:spPr>
            <a:xfrm>
              <a:off x="1225009" y="3909511"/>
              <a:ext cx="213909" cy="211832"/>
            </a:xfrm>
            <a:custGeom>
              <a:avLst/>
              <a:gdLst/>
              <a:ahLst/>
              <a:cxnLst/>
              <a:rect l="l" t="t" r="r" b="b"/>
              <a:pathLst>
                <a:path w="2058" h="2039" extrusionOk="0">
                  <a:moveTo>
                    <a:pt x="992" y="1"/>
                  </a:moveTo>
                  <a:cubicBezTo>
                    <a:pt x="956" y="1"/>
                    <a:pt x="921" y="3"/>
                    <a:pt x="883" y="9"/>
                  </a:cubicBezTo>
                  <a:cubicBezTo>
                    <a:pt x="847" y="12"/>
                    <a:pt x="810" y="19"/>
                    <a:pt x="773" y="25"/>
                  </a:cubicBezTo>
                  <a:cubicBezTo>
                    <a:pt x="733" y="32"/>
                    <a:pt x="693" y="52"/>
                    <a:pt x="653" y="72"/>
                  </a:cubicBezTo>
                  <a:cubicBezTo>
                    <a:pt x="630" y="86"/>
                    <a:pt x="607" y="99"/>
                    <a:pt x="586" y="116"/>
                  </a:cubicBezTo>
                  <a:cubicBezTo>
                    <a:pt x="559" y="132"/>
                    <a:pt x="533" y="152"/>
                    <a:pt x="509" y="172"/>
                  </a:cubicBezTo>
                  <a:cubicBezTo>
                    <a:pt x="456" y="216"/>
                    <a:pt x="406" y="260"/>
                    <a:pt x="359" y="306"/>
                  </a:cubicBezTo>
                  <a:cubicBezTo>
                    <a:pt x="315" y="346"/>
                    <a:pt x="278" y="400"/>
                    <a:pt x="241" y="447"/>
                  </a:cubicBezTo>
                  <a:cubicBezTo>
                    <a:pt x="205" y="501"/>
                    <a:pt x="171" y="554"/>
                    <a:pt x="145" y="611"/>
                  </a:cubicBezTo>
                  <a:cubicBezTo>
                    <a:pt x="115" y="668"/>
                    <a:pt x="94" y="725"/>
                    <a:pt x="74" y="785"/>
                  </a:cubicBezTo>
                  <a:cubicBezTo>
                    <a:pt x="58" y="838"/>
                    <a:pt x="45" y="891"/>
                    <a:pt x="31" y="945"/>
                  </a:cubicBezTo>
                  <a:cubicBezTo>
                    <a:pt x="25" y="972"/>
                    <a:pt x="17" y="1002"/>
                    <a:pt x="14" y="1029"/>
                  </a:cubicBezTo>
                  <a:cubicBezTo>
                    <a:pt x="8" y="1066"/>
                    <a:pt x="8" y="1103"/>
                    <a:pt x="5" y="1139"/>
                  </a:cubicBezTo>
                  <a:cubicBezTo>
                    <a:pt x="1" y="1229"/>
                    <a:pt x="14" y="1323"/>
                    <a:pt x="48" y="1407"/>
                  </a:cubicBezTo>
                  <a:cubicBezTo>
                    <a:pt x="71" y="1467"/>
                    <a:pt x="98" y="1527"/>
                    <a:pt x="121" y="1587"/>
                  </a:cubicBezTo>
                  <a:cubicBezTo>
                    <a:pt x="185" y="1721"/>
                    <a:pt x="252" y="1855"/>
                    <a:pt x="318" y="1985"/>
                  </a:cubicBezTo>
                  <a:cubicBezTo>
                    <a:pt x="332" y="2012"/>
                    <a:pt x="366" y="2029"/>
                    <a:pt x="392" y="2035"/>
                  </a:cubicBezTo>
                  <a:cubicBezTo>
                    <a:pt x="400" y="2037"/>
                    <a:pt x="408" y="2038"/>
                    <a:pt x="416" y="2038"/>
                  </a:cubicBezTo>
                  <a:cubicBezTo>
                    <a:pt x="437" y="2038"/>
                    <a:pt x="459" y="2031"/>
                    <a:pt x="476" y="2018"/>
                  </a:cubicBezTo>
                  <a:cubicBezTo>
                    <a:pt x="502" y="2002"/>
                    <a:pt x="519" y="1978"/>
                    <a:pt x="526" y="1949"/>
                  </a:cubicBezTo>
                  <a:cubicBezTo>
                    <a:pt x="533" y="1915"/>
                    <a:pt x="522" y="1888"/>
                    <a:pt x="509" y="1862"/>
                  </a:cubicBezTo>
                  <a:cubicBezTo>
                    <a:pt x="469" y="1788"/>
                    <a:pt x="432" y="1711"/>
                    <a:pt x="395" y="1634"/>
                  </a:cubicBezTo>
                  <a:cubicBezTo>
                    <a:pt x="369" y="1581"/>
                    <a:pt x="342" y="1524"/>
                    <a:pt x="318" y="1467"/>
                  </a:cubicBezTo>
                  <a:cubicBezTo>
                    <a:pt x="289" y="1404"/>
                    <a:pt x="258" y="1336"/>
                    <a:pt x="241" y="1266"/>
                  </a:cubicBezTo>
                  <a:cubicBezTo>
                    <a:pt x="235" y="1213"/>
                    <a:pt x="235" y="1160"/>
                    <a:pt x="238" y="1103"/>
                  </a:cubicBezTo>
                  <a:cubicBezTo>
                    <a:pt x="249" y="1002"/>
                    <a:pt x="278" y="905"/>
                    <a:pt x="312" y="808"/>
                  </a:cubicBezTo>
                  <a:cubicBezTo>
                    <a:pt x="335" y="741"/>
                    <a:pt x="369" y="674"/>
                    <a:pt x="409" y="614"/>
                  </a:cubicBezTo>
                  <a:cubicBezTo>
                    <a:pt x="432" y="578"/>
                    <a:pt x="459" y="541"/>
                    <a:pt x="489" y="507"/>
                  </a:cubicBezTo>
                  <a:cubicBezTo>
                    <a:pt x="522" y="467"/>
                    <a:pt x="562" y="430"/>
                    <a:pt x="603" y="393"/>
                  </a:cubicBezTo>
                  <a:cubicBezTo>
                    <a:pt x="656" y="346"/>
                    <a:pt x="713" y="303"/>
                    <a:pt x="773" y="269"/>
                  </a:cubicBezTo>
                  <a:cubicBezTo>
                    <a:pt x="794" y="263"/>
                    <a:pt x="810" y="257"/>
                    <a:pt x="827" y="249"/>
                  </a:cubicBezTo>
                  <a:cubicBezTo>
                    <a:pt x="874" y="245"/>
                    <a:pt x="920" y="242"/>
                    <a:pt x="967" y="242"/>
                  </a:cubicBezTo>
                  <a:cubicBezTo>
                    <a:pt x="984" y="242"/>
                    <a:pt x="1001" y="242"/>
                    <a:pt x="1018" y="243"/>
                  </a:cubicBezTo>
                  <a:cubicBezTo>
                    <a:pt x="1048" y="246"/>
                    <a:pt x="1078" y="253"/>
                    <a:pt x="1108" y="263"/>
                  </a:cubicBezTo>
                  <a:cubicBezTo>
                    <a:pt x="1152" y="280"/>
                    <a:pt x="1188" y="300"/>
                    <a:pt x="1229" y="320"/>
                  </a:cubicBezTo>
                  <a:cubicBezTo>
                    <a:pt x="1265" y="340"/>
                    <a:pt x="1302" y="357"/>
                    <a:pt x="1335" y="380"/>
                  </a:cubicBezTo>
                  <a:cubicBezTo>
                    <a:pt x="1382" y="417"/>
                    <a:pt x="1425" y="457"/>
                    <a:pt x="1469" y="497"/>
                  </a:cubicBezTo>
                  <a:cubicBezTo>
                    <a:pt x="1493" y="524"/>
                    <a:pt x="1516" y="550"/>
                    <a:pt x="1539" y="574"/>
                  </a:cubicBezTo>
                  <a:cubicBezTo>
                    <a:pt x="1556" y="594"/>
                    <a:pt x="1573" y="611"/>
                    <a:pt x="1590" y="627"/>
                  </a:cubicBezTo>
                  <a:cubicBezTo>
                    <a:pt x="1623" y="671"/>
                    <a:pt x="1653" y="711"/>
                    <a:pt x="1683" y="758"/>
                  </a:cubicBezTo>
                  <a:cubicBezTo>
                    <a:pt x="1706" y="791"/>
                    <a:pt x="1726" y="831"/>
                    <a:pt x="1746" y="871"/>
                  </a:cubicBezTo>
                  <a:cubicBezTo>
                    <a:pt x="1754" y="885"/>
                    <a:pt x="1757" y="899"/>
                    <a:pt x="1763" y="912"/>
                  </a:cubicBezTo>
                  <a:cubicBezTo>
                    <a:pt x="1774" y="939"/>
                    <a:pt x="1786" y="959"/>
                    <a:pt x="1807" y="979"/>
                  </a:cubicBezTo>
                  <a:cubicBezTo>
                    <a:pt x="1834" y="1002"/>
                    <a:pt x="1874" y="1015"/>
                    <a:pt x="1911" y="1015"/>
                  </a:cubicBezTo>
                  <a:cubicBezTo>
                    <a:pt x="1951" y="1012"/>
                    <a:pt x="1987" y="995"/>
                    <a:pt x="2014" y="965"/>
                  </a:cubicBezTo>
                  <a:cubicBezTo>
                    <a:pt x="2038" y="939"/>
                    <a:pt x="2058" y="895"/>
                    <a:pt x="2051" y="859"/>
                  </a:cubicBezTo>
                  <a:cubicBezTo>
                    <a:pt x="2047" y="834"/>
                    <a:pt x="2044" y="811"/>
                    <a:pt x="2034" y="788"/>
                  </a:cubicBezTo>
                  <a:cubicBezTo>
                    <a:pt x="2027" y="765"/>
                    <a:pt x="2014" y="745"/>
                    <a:pt x="2004" y="721"/>
                  </a:cubicBezTo>
                  <a:cubicBezTo>
                    <a:pt x="1991" y="698"/>
                    <a:pt x="1977" y="671"/>
                    <a:pt x="1964" y="647"/>
                  </a:cubicBezTo>
                  <a:cubicBezTo>
                    <a:pt x="1931" y="594"/>
                    <a:pt x="1887" y="544"/>
                    <a:pt x="1847" y="497"/>
                  </a:cubicBezTo>
                  <a:cubicBezTo>
                    <a:pt x="1811" y="453"/>
                    <a:pt x="1770" y="413"/>
                    <a:pt x="1730" y="373"/>
                  </a:cubicBezTo>
                  <a:cubicBezTo>
                    <a:pt x="1686" y="330"/>
                    <a:pt x="1646" y="283"/>
                    <a:pt x="1596" y="246"/>
                  </a:cubicBezTo>
                  <a:cubicBezTo>
                    <a:pt x="1546" y="203"/>
                    <a:pt x="1496" y="163"/>
                    <a:pt x="1436" y="132"/>
                  </a:cubicBezTo>
                  <a:cubicBezTo>
                    <a:pt x="1382" y="102"/>
                    <a:pt x="1325" y="79"/>
                    <a:pt x="1269" y="56"/>
                  </a:cubicBezTo>
                  <a:cubicBezTo>
                    <a:pt x="1209" y="29"/>
                    <a:pt x="1144" y="12"/>
                    <a:pt x="1081" y="5"/>
                  </a:cubicBezTo>
                  <a:cubicBezTo>
                    <a:pt x="1051" y="2"/>
                    <a:pt x="1022" y="1"/>
                    <a:pt x="9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3"/>
            <p:cNvSpPr/>
            <p:nvPr/>
          </p:nvSpPr>
          <p:spPr>
            <a:xfrm>
              <a:off x="1276771" y="3970182"/>
              <a:ext cx="115581" cy="127577"/>
            </a:xfrm>
            <a:custGeom>
              <a:avLst/>
              <a:gdLst/>
              <a:ahLst/>
              <a:cxnLst/>
              <a:rect l="l" t="t" r="r" b="b"/>
              <a:pathLst>
                <a:path w="1112" h="1228" extrusionOk="0">
                  <a:moveTo>
                    <a:pt x="553" y="0"/>
                  </a:moveTo>
                  <a:cubicBezTo>
                    <a:pt x="543" y="0"/>
                    <a:pt x="536" y="0"/>
                    <a:pt x="526" y="3"/>
                  </a:cubicBezTo>
                  <a:lnTo>
                    <a:pt x="490" y="3"/>
                  </a:lnTo>
                  <a:cubicBezTo>
                    <a:pt x="456" y="10"/>
                    <a:pt x="422" y="17"/>
                    <a:pt x="389" y="27"/>
                  </a:cubicBezTo>
                  <a:cubicBezTo>
                    <a:pt x="365" y="37"/>
                    <a:pt x="339" y="47"/>
                    <a:pt x="316" y="60"/>
                  </a:cubicBezTo>
                  <a:cubicBezTo>
                    <a:pt x="282" y="74"/>
                    <a:pt x="245" y="90"/>
                    <a:pt x="215" y="114"/>
                  </a:cubicBezTo>
                  <a:lnTo>
                    <a:pt x="212" y="117"/>
                  </a:lnTo>
                  <a:cubicBezTo>
                    <a:pt x="145" y="164"/>
                    <a:pt x="88" y="227"/>
                    <a:pt x="58" y="301"/>
                  </a:cubicBezTo>
                  <a:cubicBezTo>
                    <a:pt x="35" y="355"/>
                    <a:pt x="11" y="411"/>
                    <a:pt x="8" y="468"/>
                  </a:cubicBezTo>
                  <a:cubicBezTo>
                    <a:pt x="4" y="505"/>
                    <a:pt x="1" y="539"/>
                    <a:pt x="1" y="572"/>
                  </a:cubicBezTo>
                  <a:cubicBezTo>
                    <a:pt x="4" y="599"/>
                    <a:pt x="8" y="629"/>
                    <a:pt x="11" y="656"/>
                  </a:cubicBezTo>
                  <a:cubicBezTo>
                    <a:pt x="21" y="706"/>
                    <a:pt x="28" y="752"/>
                    <a:pt x="44" y="799"/>
                  </a:cubicBezTo>
                  <a:cubicBezTo>
                    <a:pt x="55" y="836"/>
                    <a:pt x="68" y="873"/>
                    <a:pt x="84" y="909"/>
                  </a:cubicBezTo>
                  <a:cubicBezTo>
                    <a:pt x="118" y="993"/>
                    <a:pt x="149" y="1084"/>
                    <a:pt x="198" y="1161"/>
                  </a:cubicBezTo>
                  <a:cubicBezTo>
                    <a:pt x="227" y="1204"/>
                    <a:pt x="274" y="1228"/>
                    <a:pt x="323" y="1228"/>
                  </a:cubicBezTo>
                  <a:cubicBezTo>
                    <a:pt x="339" y="1228"/>
                    <a:pt x="354" y="1226"/>
                    <a:pt x="369" y="1221"/>
                  </a:cubicBezTo>
                  <a:cubicBezTo>
                    <a:pt x="406" y="1210"/>
                    <a:pt x="436" y="1184"/>
                    <a:pt x="456" y="1147"/>
                  </a:cubicBezTo>
                  <a:cubicBezTo>
                    <a:pt x="470" y="1113"/>
                    <a:pt x="479" y="1070"/>
                    <a:pt x="463" y="1037"/>
                  </a:cubicBezTo>
                  <a:cubicBezTo>
                    <a:pt x="436" y="973"/>
                    <a:pt x="406" y="917"/>
                    <a:pt x="379" y="856"/>
                  </a:cubicBezTo>
                  <a:cubicBezTo>
                    <a:pt x="356" y="809"/>
                    <a:pt x="329" y="763"/>
                    <a:pt x="305" y="719"/>
                  </a:cubicBezTo>
                  <a:cubicBezTo>
                    <a:pt x="296" y="696"/>
                    <a:pt x="285" y="669"/>
                    <a:pt x="279" y="645"/>
                  </a:cubicBezTo>
                  <a:cubicBezTo>
                    <a:pt x="272" y="619"/>
                    <a:pt x="265" y="592"/>
                    <a:pt x="259" y="562"/>
                  </a:cubicBezTo>
                  <a:cubicBezTo>
                    <a:pt x="255" y="542"/>
                    <a:pt x="255" y="519"/>
                    <a:pt x="255" y="498"/>
                  </a:cubicBezTo>
                  <a:cubicBezTo>
                    <a:pt x="259" y="475"/>
                    <a:pt x="262" y="455"/>
                    <a:pt x="269" y="435"/>
                  </a:cubicBezTo>
                  <a:cubicBezTo>
                    <a:pt x="279" y="408"/>
                    <a:pt x="289" y="385"/>
                    <a:pt x="302" y="361"/>
                  </a:cubicBezTo>
                  <a:cubicBezTo>
                    <a:pt x="312" y="348"/>
                    <a:pt x="322" y="335"/>
                    <a:pt x="336" y="324"/>
                  </a:cubicBezTo>
                  <a:cubicBezTo>
                    <a:pt x="353" y="311"/>
                    <a:pt x="365" y="301"/>
                    <a:pt x="382" y="291"/>
                  </a:cubicBezTo>
                  <a:cubicBezTo>
                    <a:pt x="399" y="281"/>
                    <a:pt x="419" y="271"/>
                    <a:pt x="436" y="261"/>
                  </a:cubicBezTo>
                  <a:cubicBezTo>
                    <a:pt x="463" y="250"/>
                    <a:pt x="490" y="241"/>
                    <a:pt x="516" y="234"/>
                  </a:cubicBezTo>
                  <a:cubicBezTo>
                    <a:pt x="533" y="230"/>
                    <a:pt x="553" y="230"/>
                    <a:pt x="570" y="230"/>
                  </a:cubicBezTo>
                  <a:cubicBezTo>
                    <a:pt x="580" y="230"/>
                    <a:pt x="590" y="234"/>
                    <a:pt x="597" y="234"/>
                  </a:cubicBezTo>
                  <a:cubicBezTo>
                    <a:pt x="633" y="250"/>
                    <a:pt x="666" y="267"/>
                    <a:pt x="700" y="287"/>
                  </a:cubicBezTo>
                  <a:cubicBezTo>
                    <a:pt x="734" y="315"/>
                    <a:pt x="760" y="341"/>
                    <a:pt x="787" y="368"/>
                  </a:cubicBezTo>
                  <a:cubicBezTo>
                    <a:pt x="827" y="421"/>
                    <a:pt x="867" y="471"/>
                    <a:pt x="904" y="525"/>
                  </a:cubicBezTo>
                  <a:cubicBezTo>
                    <a:pt x="926" y="555"/>
                    <a:pt x="958" y="573"/>
                    <a:pt x="992" y="573"/>
                  </a:cubicBezTo>
                  <a:cubicBezTo>
                    <a:pt x="1011" y="573"/>
                    <a:pt x="1030" y="567"/>
                    <a:pt x="1048" y="555"/>
                  </a:cubicBezTo>
                  <a:cubicBezTo>
                    <a:pt x="1092" y="525"/>
                    <a:pt x="1112" y="458"/>
                    <a:pt x="1078" y="411"/>
                  </a:cubicBezTo>
                  <a:cubicBezTo>
                    <a:pt x="1038" y="358"/>
                    <a:pt x="998" y="304"/>
                    <a:pt x="958" y="250"/>
                  </a:cubicBezTo>
                  <a:cubicBezTo>
                    <a:pt x="921" y="204"/>
                    <a:pt x="881" y="161"/>
                    <a:pt x="831" y="124"/>
                  </a:cubicBezTo>
                  <a:cubicBezTo>
                    <a:pt x="767" y="74"/>
                    <a:pt x="697" y="30"/>
                    <a:pt x="620" y="10"/>
                  </a:cubicBezTo>
                  <a:cubicBezTo>
                    <a:pt x="600" y="3"/>
                    <a:pt x="573" y="0"/>
                    <a:pt x="553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3"/>
            <p:cNvSpPr/>
            <p:nvPr/>
          </p:nvSpPr>
          <p:spPr>
            <a:xfrm>
              <a:off x="1325831" y="4177749"/>
              <a:ext cx="37314" cy="33764"/>
            </a:xfrm>
            <a:custGeom>
              <a:avLst/>
              <a:gdLst/>
              <a:ahLst/>
              <a:cxnLst/>
              <a:rect l="l" t="t" r="r" b="b"/>
              <a:pathLst>
                <a:path w="359" h="325" extrusionOk="0">
                  <a:moveTo>
                    <a:pt x="179" y="0"/>
                  </a:moveTo>
                  <a:cubicBezTo>
                    <a:pt x="144" y="0"/>
                    <a:pt x="112" y="13"/>
                    <a:pt x="81" y="35"/>
                  </a:cubicBezTo>
                  <a:cubicBezTo>
                    <a:pt x="11" y="86"/>
                    <a:pt x="1" y="193"/>
                    <a:pt x="54" y="259"/>
                  </a:cubicBezTo>
                  <a:cubicBezTo>
                    <a:pt x="78" y="293"/>
                    <a:pt x="114" y="316"/>
                    <a:pt x="158" y="323"/>
                  </a:cubicBezTo>
                  <a:cubicBezTo>
                    <a:pt x="165" y="324"/>
                    <a:pt x="172" y="325"/>
                    <a:pt x="179" y="325"/>
                  </a:cubicBezTo>
                  <a:cubicBezTo>
                    <a:pt x="215" y="325"/>
                    <a:pt x="248" y="312"/>
                    <a:pt x="279" y="290"/>
                  </a:cubicBezTo>
                  <a:cubicBezTo>
                    <a:pt x="349" y="239"/>
                    <a:pt x="359" y="132"/>
                    <a:pt x="308" y="66"/>
                  </a:cubicBezTo>
                  <a:cubicBezTo>
                    <a:pt x="282" y="32"/>
                    <a:pt x="245" y="9"/>
                    <a:pt x="202" y="2"/>
                  </a:cubicBezTo>
                  <a:cubicBezTo>
                    <a:pt x="194" y="1"/>
                    <a:pt x="186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3"/>
            <p:cNvSpPr/>
            <p:nvPr/>
          </p:nvSpPr>
          <p:spPr>
            <a:xfrm>
              <a:off x="1421040" y="4103677"/>
              <a:ext cx="38042" cy="34180"/>
            </a:xfrm>
            <a:custGeom>
              <a:avLst/>
              <a:gdLst/>
              <a:ahLst/>
              <a:cxnLst/>
              <a:rect l="l" t="t" r="r" b="b"/>
              <a:pathLst>
                <a:path w="366" h="329" extrusionOk="0">
                  <a:moveTo>
                    <a:pt x="185" y="1"/>
                  </a:moveTo>
                  <a:cubicBezTo>
                    <a:pt x="148" y="1"/>
                    <a:pt x="115" y="14"/>
                    <a:pt x="85" y="36"/>
                  </a:cubicBezTo>
                  <a:cubicBezTo>
                    <a:pt x="11" y="86"/>
                    <a:pt x="1" y="197"/>
                    <a:pt x="55" y="267"/>
                  </a:cubicBezTo>
                  <a:cubicBezTo>
                    <a:pt x="78" y="300"/>
                    <a:pt x="118" y="324"/>
                    <a:pt x="161" y="327"/>
                  </a:cubicBezTo>
                  <a:cubicBezTo>
                    <a:pt x="169" y="328"/>
                    <a:pt x="177" y="329"/>
                    <a:pt x="185" y="329"/>
                  </a:cubicBezTo>
                  <a:cubicBezTo>
                    <a:pt x="220" y="329"/>
                    <a:pt x="252" y="316"/>
                    <a:pt x="282" y="297"/>
                  </a:cubicBezTo>
                  <a:cubicBezTo>
                    <a:pt x="356" y="243"/>
                    <a:pt x="366" y="133"/>
                    <a:pt x="312" y="66"/>
                  </a:cubicBezTo>
                  <a:cubicBezTo>
                    <a:pt x="289" y="33"/>
                    <a:pt x="249" y="9"/>
                    <a:pt x="209" y="3"/>
                  </a:cubicBezTo>
                  <a:cubicBezTo>
                    <a:pt x="201" y="1"/>
                    <a:pt x="193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3"/>
            <p:cNvSpPr/>
            <p:nvPr/>
          </p:nvSpPr>
          <p:spPr>
            <a:xfrm>
              <a:off x="1368550" y="4136506"/>
              <a:ext cx="39393" cy="42387"/>
            </a:xfrm>
            <a:custGeom>
              <a:avLst/>
              <a:gdLst/>
              <a:ahLst/>
              <a:cxnLst/>
              <a:rect l="l" t="t" r="r" b="b"/>
              <a:pathLst>
                <a:path w="379" h="408" extrusionOk="0">
                  <a:moveTo>
                    <a:pt x="305" y="1"/>
                  </a:moveTo>
                  <a:cubicBezTo>
                    <a:pt x="303" y="1"/>
                    <a:pt x="301" y="1"/>
                    <a:pt x="299" y="1"/>
                  </a:cubicBezTo>
                  <a:cubicBezTo>
                    <a:pt x="289" y="4"/>
                    <a:pt x="275" y="8"/>
                    <a:pt x="269" y="14"/>
                  </a:cubicBezTo>
                  <a:lnTo>
                    <a:pt x="252" y="28"/>
                  </a:lnTo>
                  <a:cubicBezTo>
                    <a:pt x="242" y="44"/>
                    <a:pt x="239" y="61"/>
                    <a:pt x="239" y="78"/>
                  </a:cubicBezTo>
                  <a:lnTo>
                    <a:pt x="239" y="88"/>
                  </a:lnTo>
                  <a:cubicBezTo>
                    <a:pt x="239" y="118"/>
                    <a:pt x="235" y="148"/>
                    <a:pt x="235" y="182"/>
                  </a:cubicBezTo>
                  <a:lnTo>
                    <a:pt x="235" y="171"/>
                  </a:lnTo>
                  <a:cubicBezTo>
                    <a:pt x="235" y="199"/>
                    <a:pt x="235" y="228"/>
                    <a:pt x="229" y="255"/>
                  </a:cubicBezTo>
                  <a:lnTo>
                    <a:pt x="225" y="255"/>
                  </a:lnTo>
                  <a:cubicBezTo>
                    <a:pt x="182" y="252"/>
                    <a:pt x="135" y="239"/>
                    <a:pt x="92" y="228"/>
                  </a:cubicBezTo>
                  <a:cubicBezTo>
                    <a:pt x="88" y="228"/>
                    <a:pt x="84" y="227"/>
                    <a:pt x="81" y="227"/>
                  </a:cubicBezTo>
                  <a:cubicBezTo>
                    <a:pt x="64" y="227"/>
                    <a:pt x="46" y="233"/>
                    <a:pt x="35" y="242"/>
                  </a:cubicBezTo>
                  <a:cubicBezTo>
                    <a:pt x="18" y="255"/>
                    <a:pt x="8" y="272"/>
                    <a:pt x="4" y="292"/>
                  </a:cubicBezTo>
                  <a:cubicBezTo>
                    <a:pt x="1" y="312"/>
                    <a:pt x="8" y="332"/>
                    <a:pt x="18" y="349"/>
                  </a:cubicBezTo>
                  <a:cubicBezTo>
                    <a:pt x="31" y="366"/>
                    <a:pt x="48" y="372"/>
                    <a:pt x="68" y="379"/>
                  </a:cubicBezTo>
                  <a:cubicBezTo>
                    <a:pt x="101" y="386"/>
                    <a:pt x="135" y="395"/>
                    <a:pt x="169" y="402"/>
                  </a:cubicBezTo>
                  <a:cubicBezTo>
                    <a:pt x="190" y="405"/>
                    <a:pt x="211" y="407"/>
                    <a:pt x="232" y="407"/>
                  </a:cubicBezTo>
                  <a:cubicBezTo>
                    <a:pt x="241" y="407"/>
                    <a:pt x="250" y="407"/>
                    <a:pt x="259" y="406"/>
                  </a:cubicBezTo>
                  <a:cubicBezTo>
                    <a:pt x="269" y="402"/>
                    <a:pt x="275" y="399"/>
                    <a:pt x="285" y="399"/>
                  </a:cubicBezTo>
                  <a:lnTo>
                    <a:pt x="292" y="395"/>
                  </a:lnTo>
                  <a:cubicBezTo>
                    <a:pt x="302" y="389"/>
                    <a:pt x="312" y="386"/>
                    <a:pt x="322" y="379"/>
                  </a:cubicBezTo>
                  <a:cubicBezTo>
                    <a:pt x="332" y="369"/>
                    <a:pt x="342" y="362"/>
                    <a:pt x="349" y="349"/>
                  </a:cubicBezTo>
                  <a:cubicBezTo>
                    <a:pt x="356" y="342"/>
                    <a:pt x="359" y="329"/>
                    <a:pt x="365" y="319"/>
                  </a:cubicBezTo>
                  <a:cubicBezTo>
                    <a:pt x="376" y="292"/>
                    <a:pt x="379" y="262"/>
                    <a:pt x="379" y="232"/>
                  </a:cubicBezTo>
                  <a:cubicBezTo>
                    <a:pt x="379" y="208"/>
                    <a:pt x="379" y="188"/>
                    <a:pt x="376" y="165"/>
                  </a:cubicBezTo>
                  <a:lnTo>
                    <a:pt x="376" y="65"/>
                  </a:lnTo>
                  <a:cubicBezTo>
                    <a:pt x="376" y="27"/>
                    <a:pt x="340" y="1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3"/>
            <p:cNvSpPr/>
            <p:nvPr/>
          </p:nvSpPr>
          <p:spPr>
            <a:xfrm>
              <a:off x="2048212" y="3994076"/>
              <a:ext cx="80450" cy="79684"/>
            </a:xfrm>
            <a:custGeom>
              <a:avLst/>
              <a:gdLst/>
              <a:ahLst/>
              <a:cxnLst/>
              <a:rect l="l" t="t" r="r" b="b"/>
              <a:pathLst>
                <a:path w="774" h="767" extrusionOk="0">
                  <a:moveTo>
                    <a:pt x="368" y="0"/>
                  </a:moveTo>
                  <a:cubicBezTo>
                    <a:pt x="272" y="0"/>
                    <a:pt x="175" y="54"/>
                    <a:pt x="107" y="121"/>
                  </a:cubicBezTo>
                  <a:cubicBezTo>
                    <a:pt x="37" y="198"/>
                    <a:pt x="0" y="298"/>
                    <a:pt x="4" y="402"/>
                  </a:cubicBezTo>
                  <a:cubicBezTo>
                    <a:pt x="11" y="502"/>
                    <a:pt x="54" y="596"/>
                    <a:pt x="127" y="667"/>
                  </a:cubicBezTo>
                  <a:cubicBezTo>
                    <a:pt x="204" y="736"/>
                    <a:pt x="301" y="767"/>
                    <a:pt x="405" y="767"/>
                  </a:cubicBezTo>
                  <a:cubicBezTo>
                    <a:pt x="502" y="767"/>
                    <a:pt x="602" y="716"/>
                    <a:pt x="666" y="647"/>
                  </a:cubicBezTo>
                  <a:cubicBezTo>
                    <a:pt x="736" y="573"/>
                    <a:pt x="773" y="469"/>
                    <a:pt x="769" y="369"/>
                  </a:cubicBezTo>
                  <a:cubicBezTo>
                    <a:pt x="766" y="268"/>
                    <a:pt x="720" y="171"/>
                    <a:pt x="649" y="105"/>
                  </a:cubicBezTo>
                  <a:cubicBezTo>
                    <a:pt x="573" y="31"/>
                    <a:pt x="476" y="0"/>
                    <a:pt x="368" y="0"/>
                  </a:cubicBezTo>
                  <a:close/>
                </a:path>
              </a:pathLst>
            </a:custGeom>
            <a:solidFill>
              <a:srgbClr val="AD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497;p23"/>
          <p:cNvGrpSpPr/>
          <p:nvPr/>
        </p:nvGrpSpPr>
        <p:grpSpPr>
          <a:xfrm>
            <a:off x="240281" y="831293"/>
            <a:ext cx="623101" cy="503533"/>
            <a:chOff x="2977700" y="3322575"/>
            <a:chExt cx="833803" cy="777898"/>
          </a:xfrm>
        </p:grpSpPr>
        <p:sp>
          <p:nvSpPr>
            <p:cNvPr id="498" name="Google Shape;498;p23"/>
            <p:cNvSpPr/>
            <p:nvPr/>
          </p:nvSpPr>
          <p:spPr>
            <a:xfrm>
              <a:off x="3418111" y="3348301"/>
              <a:ext cx="162024" cy="183486"/>
            </a:xfrm>
            <a:custGeom>
              <a:avLst/>
              <a:gdLst/>
              <a:ahLst/>
              <a:cxnLst/>
              <a:rect l="l" t="t" r="r" b="b"/>
              <a:pathLst>
                <a:path w="951" h="1077" extrusionOk="0">
                  <a:moveTo>
                    <a:pt x="773" y="1"/>
                  </a:moveTo>
                  <a:cubicBezTo>
                    <a:pt x="743" y="1"/>
                    <a:pt x="713" y="7"/>
                    <a:pt x="683" y="21"/>
                  </a:cubicBezTo>
                  <a:cubicBezTo>
                    <a:pt x="660" y="30"/>
                    <a:pt x="636" y="41"/>
                    <a:pt x="613" y="54"/>
                  </a:cubicBezTo>
                  <a:cubicBezTo>
                    <a:pt x="583" y="70"/>
                    <a:pt x="552" y="97"/>
                    <a:pt x="523" y="121"/>
                  </a:cubicBezTo>
                  <a:cubicBezTo>
                    <a:pt x="503" y="141"/>
                    <a:pt x="479" y="157"/>
                    <a:pt x="459" y="177"/>
                  </a:cubicBezTo>
                  <a:cubicBezTo>
                    <a:pt x="412" y="217"/>
                    <a:pt x="372" y="257"/>
                    <a:pt x="332" y="305"/>
                  </a:cubicBezTo>
                  <a:cubicBezTo>
                    <a:pt x="292" y="351"/>
                    <a:pt x="251" y="398"/>
                    <a:pt x="225" y="452"/>
                  </a:cubicBezTo>
                  <a:cubicBezTo>
                    <a:pt x="208" y="485"/>
                    <a:pt x="191" y="518"/>
                    <a:pt x="178" y="549"/>
                  </a:cubicBezTo>
                  <a:cubicBezTo>
                    <a:pt x="125" y="652"/>
                    <a:pt x="71" y="756"/>
                    <a:pt x="24" y="859"/>
                  </a:cubicBezTo>
                  <a:cubicBezTo>
                    <a:pt x="7" y="896"/>
                    <a:pt x="1" y="930"/>
                    <a:pt x="11" y="967"/>
                  </a:cubicBezTo>
                  <a:cubicBezTo>
                    <a:pt x="21" y="1000"/>
                    <a:pt x="44" y="1030"/>
                    <a:pt x="74" y="1050"/>
                  </a:cubicBezTo>
                  <a:cubicBezTo>
                    <a:pt x="95" y="1062"/>
                    <a:pt x="120" y="1069"/>
                    <a:pt x="146" y="1069"/>
                  </a:cubicBezTo>
                  <a:cubicBezTo>
                    <a:pt x="158" y="1069"/>
                    <a:pt x="170" y="1067"/>
                    <a:pt x="182" y="1064"/>
                  </a:cubicBezTo>
                  <a:lnTo>
                    <a:pt x="191" y="1060"/>
                  </a:lnTo>
                  <a:cubicBezTo>
                    <a:pt x="214" y="1074"/>
                    <a:pt x="239" y="1077"/>
                    <a:pt x="265" y="1077"/>
                  </a:cubicBezTo>
                  <a:cubicBezTo>
                    <a:pt x="302" y="1074"/>
                    <a:pt x="332" y="1070"/>
                    <a:pt x="365" y="1050"/>
                  </a:cubicBezTo>
                  <a:cubicBezTo>
                    <a:pt x="395" y="1030"/>
                    <a:pt x="419" y="1004"/>
                    <a:pt x="442" y="973"/>
                  </a:cubicBezTo>
                  <a:cubicBezTo>
                    <a:pt x="449" y="960"/>
                    <a:pt x="455" y="950"/>
                    <a:pt x="466" y="936"/>
                  </a:cubicBezTo>
                  <a:cubicBezTo>
                    <a:pt x="475" y="920"/>
                    <a:pt x="489" y="904"/>
                    <a:pt x="503" y="887"/>
                  </a:cubicBezTo>
                  <a:cubicBezTo>
                    <a:pt x="572" y="796"/>
                    <a:pt x="646" y="703"/>
                    <a:pt x="713" y="609"/>
                  </a:cubicBezTo>
                  <a:cubicBezTo>
                    <a:pt x="747" y="558"/>
                    <a:pt x="784" y="509"/>
                    <a:pt x="820" y="462"/>
                  </a:cubicBezTo>
                  <a:cubicBezTo>
                    <a:pt x="833" y="438"/>
                    <a:pt x="850" y="418"/>
                    <a:pt x="867" y="395"/>
                  </a:cubicBezTo>
                  <a:cubicBezTo>
                    <a:pt x="873" y="382"/>
                    <a:pt x="884" y="371"/>
                    <a:pt x="890" y="358"/>
                  </a:cubicBezTo>
                  <a:cubicBezTo>
                    <a:pt x="914" y="325"/>
                    <a:pt x="927" y="288"/>
                    <a:pt x="941" y="251"/>
                  </a:cubicBezTo>
                  <a:cubicBezTo>
                    <a:pt x="947" y="234"/>
                    <a:pt x="950" y="197"/>
                    <a:pt x="950" y="184"/>
                  </a:cubicBezTo>
                  <a:cubicBezTo>
                    <a:pt x="950" y="164"/>
                    <a:pt x="947" y="144"/>
                    <a:pt x="944" y="124"/>
                  </a:cubicBezTo>
                  <a:cubicBezTo>
                    <a:pt x="930" y="64"/>
                    <a:pt x="877" y="24"/>
                    <a:pt x="820" y="7"/>
                  </a:cubicBezTo>
                  <a:cubicBezTo>
                    <a:pt x="807" y="4"/>
                    <a:pt x="790" y="1"/>
                    <a:pt x="7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3"/>
            <p:cNvSpPr/>
            <p:nvPr/>
          </p:nvSpPr>
          <p:spPr>
            <a:xfrm>
              <a:off x="3012967" y="3494136"/>
              <a:ext cx="789336" cy="585212"/>
            </a:xfrm>
            <a:custGeom>
              <a:avLst/>
              <a:gdLst/>
              <a:ahLst/>
              <a:cxnLst/>
              <a:rect l="l" t="t" r="r" b="b"/>
              <a:pathLst>
                <a:path w="4633" h="3435" extrusionOk="0">
                  <a:moveTo>
                    <a:pt x="1365" y="0"/>
                  </a:moveTo>
                  <a:cubicBezTo>
                    <a:pt x="1288" y="3"/>
                    <a:pt x="1215" y="11"/>
                    <a:pt x="1141" y="23"/>
                  </a:cubicBezTo>
                  <a:cubicBezTo>
                    <a:pt x="1071" y="37"/>
                    <a:pt x="1004" y="64"/>
                    <a:pt x="937" y="94"/>
                  </a:cubicBezTo>
                  <a:lnTo>
                    <a:pt x="931" y="97"/>
                  </a:lnTo>
                  <a:cubicBezTo>
                    <a:pt x="877" y="121"/>
                    <a:pt x="834" y="137"/>
                    <a:pt x="794" y="157"/>
                  </a:cubicBezTo>
                  <a:cubicBezTo>
                    <a:pt x="686" y="214"/>
                    <a:pt x="596" y="298"/>
                    <a:pt x="526" y="375"/>
                  </a:cubicBezTo>
                  <a:cubicBezTo>
                    <a:pt x="436" y="465"/>
                    <a:pt x="369" y="552"/>
                    <a:pt x="315" y="642"/>
                  </a:cubicBezTo>
                  <a:cubicBezTo>
                    <a:pt x="309" y="656"/>
                    <a:pt x="302" y="670"/>
                    <a:pt x="292" y="682"/>
                  </a:cubicBezTo>
                  <a:lnTo>
                    <a:pt x="292" y="686"/>
                  </a:lnTo>
                  <a:cubicBezTo>
                    <a:pt x="275" y="710"/>
                    <a:pt x="258" y="736"/>
                    <a:pt x="245" y="766"/>
                  </a:cubicBezTo>
                  <a:cubicBezTo>
                    <a:pt x="238" y="780"/>
                    <a:pt x="232" y="793"/>
                    <a:pt x="225" y="806"/>
                  </a:cubicBezTo>
                  <a:cubicBezTo>
                    <a:pt x="209" y="846"/>
                    <a:pt x="195" y="873"/>
                    <a:pt x="178" y="903"/>
                  </a:cubicBezTo>
                  <a:cubicBezTo>
                    <a:pt x="144" y="971"/>
                    <a:pt x="118" y="1044"/>
                    <a:pt x="95" y="1114"/>
                  </a:cubicBezTo>
                  <a:cubicBezTo>
                    <a:pt x="88" y="1131"/>
                    <a:pt x="81" y="1147"/>
                    <a:pt x="75" y="1164"/>
                  </a:cubicBezTo>
                  <a:cubicBezTo>
                    <a:pt x="61" y="1201"/>
                    <a:pt x="48" y="1238"/>
                    <a:pt x="41" y="1275"/>
                  </a:cubicBezTo>
                  <a:cubicBezTo>
                    <a:pt x="21" y="1352"/>
                    <a:pt x="11" y="1439"/>
                    <a:pt x="8" y="1516"/>
                  </a:cubicBezTo>
                  <a:cubicBezTo>
                    <a:pt x="1" y="1565"/>
                    <a:pt x="4" y="1619"/>
                    <a:pt x="11" y="1683"/>
                  </a:cubicBezTo>
                  <a:cubicBezTo>
                    <a:pt x="18" y="1736"/>
                    <a:pt x="24" y="1786"/>
                    <a:pt x="38" y="1840"/>
                  </a:cubicBezTo>
                  <a:cubicBezTo>
                    <a:pt x="44" y="1863"/>
                    <a:pt x="51" y="1886"/>
                    <a:pt x="61" y="1910"/>
                  </a:cubicBezTo>
                  <a:lnTo>
                    <a:pt x="68" y="1923"/>
                  </a:lnTo>
                  <a:cubicBezTo>
                    <a:pt x="98" y="2007"/>
                    <a:pt x="131" y="2081"/>
                    <a:pt x="164" y="2147"/>
                  </a:cubicBezTo>
                  <a:cubicBezTo>
                    <a:pt x="181" y="2178"/>
                    <a:pt x="198" y="2211"/>
                    <a:pt x="215" y="2241"/>
                  </a:cubicBezTo>
                  <a:cubicBezTo>
                    <a:pt x="225" y="2258"/>
                    <a:pt x="235" y="2275"/>
                    <a:pt x="241" y="2288"/>
                  </a:cubicBezTo>
                  <a:cubicBezTo>
                    <a:pt x="258" y="2315"/>
                    <a:pt x="272" y="2345"/>
                    <a:pt x="285" y="2368"/>
                  </a:cubicBezTo>
                  <a:cubicBezTo>
                    <a:pt x="295" y="2388"/>
                    <a:pt x="305" y="2411"/>
                    <a:pt x="319" y="2431"/>
                  </a:cubicBezTo>
                  <a:cubicBezTo>
                    <a:pt x="376" y="2539"/>
                    <a:pt x="453" y="2643"/>
                    <a:pt x="546" y="2736"/>
                  </a:cubicBezTo>
                  <a:cubicBezTo>
                    <a:pt x="576" y="2769"/>
                    <a:pt x="610" y="2800"/>
                    <a:pt x="640" y="2823"/>
                  </a:cubicBezTo>
                  <a:lnTo>
                    <a:pt x="656" y="2840"/>
                  </a:lnTo>
                  <a:cubicBezTo>
                    <a:pt x="723" y="2897"/>
                    <a:pt x="786" y="2944"/>
                    <a:pt x="851" y="2984"/>
                  </a:cubicBezTo>
                  <a:cubicBezTo>
                    <a:pt x="921" y="3024"/>
                    <a:pt x="998" y="3061"/>
                    <a:pt x="1064" y="3094"/>
                  </a:cubicBezTo>
                  <a:lnTo>
                    <a:pt x="1084" y="3104"/>
                  </a:lnTo>
                  <a:lnTo>
                    <a:pt x="1098" y="3110"/>
                  </a:lnTo>
                  <a:cubicBezTo>
                    <a:pt x="1118" y="3121"/>
                    <a:pt x="1138" y="3131"/>
                    <a:pt x="1155" y="3141"/>
                  </a:cubicBezTo>
                  <a:cubicBezTo>
                    <a:pt x="1282" y="3204"/>
                    <a:pt x="1413" y="3254"/>
                    <a:pt x="1539" y="3298"/>
                  </a:cubicBezTo>
                  <a:lnTo>
                    <a:pt x="1566" y="3308"/>
                  </a:lnTo>
                  <a:cubicBezTo>
                    <a:pt x="1606" y="3325"/>
                    <a:pt x="1649" y="3342"/>
                    <a:pt x="1697" y="3351"/>
                  </a:cubicBezTo>
                  <a:cubicBezTo>
                    <a:pt x="1763" y="3365"/>
                    <a:pt x="1830" y="3379"/>
                    <a:pt x="1877" y="3385"/>
                  </a:cubicBezTo>
                  <a:cubicBezTo>
                    <a:pt x="1974" y="3402"/>
                    <a:pt x="2047" y="3415"/>
                    <a:pt x="2121" y="3422"/>
                  </a:cubicBezTo>
                  <a:cubicBezTo>
                    <a:pt x="2178" y="3428"/>
                    <a:pt x="2238" y="3432"/>
                    <a:pt x="2285" y="3432"/>
                  </a:cubicBezTo>
                  <a:lnTo>
                    <a:pt x="2295" y="3432"/>
                  </a:lnTo>
                  <a:cubicBezTo>
                    <a:pt x="2352" y="3435"/>
                    <a:pt x="2396" y="3435"/>
                    <a:pt x="2439" y="3435"/>
                  </a:cubicBezTo>
                  <a:cubicBezTo>
                    <a:pt x="2516" y="3435"/>
                    <a:pt x="2586" y="3432"/>
                    <a:pt x="2653" y="3425"/>
                  </a:cubicBezTo>
                  <a:cubicBezTo>
                    <a:pt x="2747" y="3419"/>
                    <a:pt x="2820" y="3405"/>
                    <a:pt x="2887" y="3388"/>
                  </a:cubicBezTo>
                  <a:cubicBezTo>
                    <a:pt x="2944" y="3371"/>
                    <a:pt x="2998" y="3355"/>
                    <a:pt x="3048" y="3345"/>
                  </a:cubicBezTo>
                  <a:cubicBezTo>
                    <a:pt x="3148" y="3322"/>
                    <a:pt x="3248" y="3294"/>
                    <a:pt x="3372" y="3261"/>
                  </a:cubicBezTo>
                  <a:cubicBezTo>
                    <a:pt x="3520" y="3221"/>
                    <a:pt x="3626" y="3178"/>
                    <a:pt x="3727" y="3127"/>
                  </a:cubicBezTo>
                  <a:cubicBezTo>
                    <a:pt x="3787" y="3094"/>
                    <a:pt x="3841" y="3047"/>
                    <a:pt x="3890" y="3001"/>
                  </a:cubicBezTo>
                  <a:lnTo>
                    <a:pt x="3897" y="2993"/>
                  </a:lnTo>
                  <a:lnTo>
                    <a:pt x="3917" y="2977"/>
                  </a:lnTo>
                  <a:cubicBezTo>
                    <a:pt x="3944" y="2953"/>
                    <a:pt x="3974" y="2927"/>
                    <a:pt x="4001" y="2897"/>
                  </a:cubicBezTo>
                  <a:cubicBezTo>
                    <a:pt x="4041" y="2850"/>
                    <a:pt x="4077" y="2800"/>
                    <a:pt x="4111" y="2749"/>
                  </a:cubicBezTo>
                  <a:lnTo>
                    <a:pt x="4134" y="2716"/>
                  </a:lnTo>
                  <a:cubicBezTo>
                    <a:pt x="4165" y="2679"/>
                    <a:pt x="4195" y="2632"/>
                    <a:pt x="4228" y="2589"/>
                  </a:cubicBezTo>
                  <a:cubicBezTo>
                    <a:pt x="4245" y="2562"/>
                    <a:pt x="4262" y="2536"/>
                    <a:pt x="4278" y="2512"/>
                  </a:cubicBezTo>
                  <a:lnTo>
                    <a:pt x="4278" y="2508"/>
                  </a:lnTo>
                  <a:lnTo>
                    <a:pt x="4282" y="2502"/>
                  </a:lnTo>
                  <a:cubicBezTo>
                    <a:pt x="4295" y="2485"/>
                    <a:pt x="4305" y="2465"/>
                    <a:pt x="4318" y="2448"/>
                  </a:cubicBezTo>
                  <a:cubicBezTo>
                    <a:pt x="4329" y="2428"/>
                    <a:pt x="4342" y="2411"/>
                    <a:pt x="4352" y="2395"/>
                  </a:cubicBezTo>
                  <a:lnTo>
                    <a:pt x="4355" y="2391"/>
                  </a:lnTo>
                  <a:cubicBezTo>
                    <a:pt x="4372" y="2365"/>
                    <a:pt x="4389" y="2338"/>
                    <a:pt x="4406" y="2311"/>
                  </a:cubicBezTo>
                  <a:cubicBezTo>
                    <a:pt x="4435" y="2261"/>
                    <a:pt x="4466" y="2211"/>
                    <a:pt x="4486" y="2158"/>
                  </a:cubicBezTo>
                  <a:lnTo>
                    <a:pt x="4496" y="2134"/>
                  </a:lnTo>
                  <a:cubicBezTo>
                    <a:pt x="4523" y="2074"/>
                    <a:pt x="4549" y="2014"/>
                    <a:pt x="4566" y="1954"/>
                  </a:cubicBezTo>
                  <a:cubicBezTo>
                    <a:pt x="4583" y="1900"/>
                    <a:pt x="4596" y="1840"/>
                    <a:pt x="4603" y="1780"/>
                  </a:cubicBezTo>
                  <a:cubicBezTo>
                    <a:pt x="4616" y="1696"/>
                    <a:pt x="4623" y="1616"/>
                    <a:pt x="4630" y="1532"/>
                  </a:cubicBezTo>
                  <a:cubicBezTo>
                    <a:pt x="4630" y="1508"/>
                    <a:pt x="4630" y="1482"/>
                    <a:pt x="4633" y="1452"/>
                  </a:cubicBezTo>
                  <a:cubicBezTo>
                    <a:pt x="4633" y="1405"/>
                    <a:pt x="4626" y="1361"/>
                    <a:pt x="4619" y="1315"/>
                  </a:cubicBezTo>
                  <a:lnTo>
                    <a:pt x="4619" y="1304"/>
                  </a:lnTo>
                  <a:cubicBezTo>
                    <a:pt x="4610" y="1252"/>
                    <a:pt x="4593" y="1198"/>
                    <a:pt x="4576" y="1141"/>
                  </a:cubicBezTo>
                  <a:cubicBezTo>
                    <a:pt x="4573" y="1127"/>
                    <a:pt x="4566" y="1111"/>
                    <a:pt x="4563" y="1097"/>
                  </a:cubicBezTo>
                  <a:lnTo>
                    <a:pt x="4559" y="1084"/>
                  </a:lnTo>
                  <a:cubicBezTo>
                    <a:pt x="4549" y="1054"/>
                    <a:pt x="4539" y="1017"/>
                    <a:pt x="4526" y="980"/>
                  </a:cubicBezTo>
                  <a:cubicBezTo>
                    <a:pt x="4496" y="894"/>
                    <a:pt x="4459" y="823"/>
                    <a:pt x="4406" y="753"/>
                  </a:cubicBezTo>
                  <a:cubicBezTo>
                    <a:pt x="4366" y="699"/>
                    <a:pt x="4325" y="650"/>
                    <a:pt x="4282" y="596"/>
                  </a:cubicBezTo>
                  <a:lnTo>
                    <a:pt x="4278" y="593"/>
                  </a:lnTo>
                  <a:lnTo>
                    <a:pt x="4262" y="569"/>
                  </a:lnTo>
                  <a:cubicBezTo>
                    <a:pt x="4218" y="519"/>
                    <a:pt x="4171" y="475"/>
                    <a:pt x="4105" y="432"/>
                  </a:cubicBezTo>
                  <a:cubicBezTo>
                    <a:pt x="4057" y="398"/>
                    <a:pt x="4008" y="375"/>
                    <a:pt x="3954" y="352"/>
                  </a:cubicBezTo>
                  <a:cubicBezTo>
                    <a:pt x="3941" y="345"/>
                    <a:pt x="3927" y="338"/>
                    <a:pt x="3914" y="335"/>
                  </a:cubicBezTo>
                  <a:cubicBezTo>
                    <a:pt x="3821" y="292"/>
                    <a:pt x="3743" y="264"/>
                    <a:pt x="3666" y="248"/>
                  </a:cubicBezTo>
                  <a:cubicBezTo>
                    <a:pt x="3613" y="238"/>
                    <a:pt x="3560" y="231"/>
                    <a:pt x="3489" y="224"/>
                  </a:cubicBezTo>
                  <a:lnTo>
                    <a:pt x="3475" y="224"/>
                  </a:lnTo>
                  <a:cubicBezTo>
                    <a:pt x="3442" y="221"/>
                    <a:pt x="3409" y="218"/>
                    <a:pt x="3375" y="218"/>
                  </a:cubicBezTo>
                  <a:lnTo>
                    <a:pt x="3365" y="214"/>
                  </a:lnTo>
                  <a:cubicBezTo>
                    <a:pt x="3295" y="214"/>
                    <a:pt x="3222" y="224"/>
                    <a:pt x="3168" y="231"/>
                  </a:cubicBezTo>
                  <a:cubicBezTo>
                    <a:pt x="3145" y="231"/>
                    <a:pt x="3121" y="235"/>
                    <a:pt x="3105" y="235"/>
                  </a:cubicBezTo>
                  <a:cubicBezTo>
                    <a:pt x="3071" y="238"/>
                    <a:pt x="3038" y="244"/>
                    <a:pt x="3007" y="248"/>
                  </a:cubicBezTo>
                  <a:cubicBezTo>
                    <a:pt x="2991" y="251"/>
                    <a:pt x="2978" y="251"/>
                    <a:pt x="2964" y="255"/>
                  </a:cubicBezTo>
                  <a:lnTo>
                    <a:pt x="2978" y="255"/>
                  </a:lnTo>
                  <a:cubicBezTo>
                    <a:pt x="2930" y="261"/>
                    <a:pt x="2890" y="268"/>
                    <a:pt x="2853" y="278"/>
                  </a:cubicBezTo>
                  <a:cubicBezTo>
                    <a:pt x="2830" y="284"/>
                    <a:pt x="2804" y="288"/>
                    <a:pt x="2783" y="295"/>
                  </a:cubicBezTo>
                  <a:cubicBezTo>
                    <a:pt x="2763" y="298"/>
                    <a:pt x="2747" y="301"/>
                    <a:pt x="2727" y="304"/>
                  </a:cubicBezTo>
                  <a:cubicBezTo>
                    <a:pt x="2703" y="312"/>
                    <a:pt x="2683" y="318"/>
                    <a:pt x="2660" y="321"/>
                  </a:cubicBezTo>
                  <a:lnTo>
                    <a:pt x="2649" y="324"/>
                  </a:lnTo>
                  <a:cubicBezTo>
                    <a:pt x="2603" y="338"/>
                    <a:pt x="2552" y="352"/>
                    <a:pt x="2499" y="361"/>
                  </a:cubicBezTo>
                  <a:cubicBezTo>
                    <a:pt x="2486" y="361"/>
                    <a:pt x="2469" y="361"/>
                    <a:pt x="2456" y="365"/>
                  </a:cubicBezTo>
                  <a:lnTo>
                    <a:pt x="2412" y="365"/>
                  </a:lnTo>
                  <a:cubicBezTo>
                    <a:pt x="2385" y="369"/>
                    <a:pt x="2359" y="372"/>
                    <a:pt x="2336" y="375"/>
                  </a:cubicBezTo>
                  <a:lnTo>
                    <a:pt x="2316" y="361"/>
                  </a:lnTo>
                  <a:lnTo>
                    <a:pt x="2312" y="358"/>
                  </a:lnTo>
                  <a:lnTo>
                    <a:pt x="2305" y="355"/>
                  </a:lnTo>
                  <a:cubicBezTo>
                    <a:pt x="2265" y="324"/>
                    <a:pt x="2222" y="295"/>
                    <a:pt x="2178" y="268"/>
                  </a:cubicBezTo>
                  <a:cubicBezTo>
                    <a:pt x="2145" y="244"/>
                    <a:pt x="2108" y="228"/>
                    <a:pt x="2075" y="214"/>
                  </a:cubicBezTo>
                  <a:lnTo>
                    <a:pt x="2071" y="211"/>
                  </a:lnTo>
                  <a:lnTo>
                    <a:pt x="2068" y="211"/>
                  </a:lnTo>
                  <a:cubicBezTo>
                    <a:pt x="2024" y="191"/>
                    <a:pt x="1978" y="171"/>
                    <a:pt x="1941" y="157"/>
                  </a:cubicBezTo>
                  <a:cubicBezTo>
                    <a:pt x="1917" y="144"/>
                    <a:pt x="1894" y="134"/>
                    <a:pt x="1874" y="124"/>
                  </a:cubicBezTo>
                  <a:cubicBezTo>
                    <a:pt x="1847" y="114"/>
                    <a:pt x="1824" y="101"/>
                    <a:pt x="1797" y="91"/>
                  </a:cubicBezTo>
                  <a:lnTo>
                    <a:pt x="1780" y="84"/>
                  </a:lnTo>
                  <a:cubicBezTo>
                    <a:pt x="1754" y="71"/>
                    <a:pt x="1717" y="54"/>
                    <a:pt x="1683" y="44"/>
                  </a:cubicBezTo>
                  <a:cubicBezTo>
                    <a:pt x="1653" y="34"/>
                    <a:pt x="1626" y="27"/>
                    <a:pt x="1593" y="20"/>
                  </a:cubicBezTo>
                  <a:cubicBezTo>
                    <a:pt x="1523" y="7"/>
                    <a:pt x="1456" y="0"/>
                    <a:pt x="1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3"/>
            <p:cNvSpPr/>
            <p:nvPr/>
          </p:nvSpPr>
          <p:spPr>
            <a:xfrm>
              <a:off x="3005130" y="3491921"/>
              <a:ext cx="763610" cy="586405"/>
            </a:xfrm>
            <a:custGeom>
              <a:avLst/>
              <a:gdLst/>
              <a:ahLst/>
              <a:cxnLst/>
              <a:rect l="l" t="t" r="r" b="b"/>
              <a:pathLst>
                <a:path w="4482" h="3442" extrusionOk="0">
                  <a:moveTo>
                    <a:pt x="886" y="0"/>
                  </a:moveTo>
                  <a:cubicBezTo>
                    <a:pt x="857" y="7"/>
                    <a:pt x="816" y="24"/>
                    <a:pt x="800" y="53"/>
                  </a:cubicBezTo>
                  <a:cubicBezTo>
                    <a:pt x="736" y="164"/>
                    <a:pt x="676" y="274"/>
                    <a:pt x="619" y="388"/>
                  </a:cubicBezTo>
                  <a:lnTo>
                    <a:pt x="609" y="374"/>
                  </a:lnTo>
                  <a:cubicBezTo>
                    <a:pt x="568" y="325"/>
                    <a:pt x="505" y="288"/>
                    <a:pt x="438" y="281"/>
                  </a:cubicBezTo>
                  <a:cubicBezTo>
                    <a:pt x="430" y="280"/>
                    <a:pt x="421" y="280"/>
                    <a:pt x="413" y="280"/>
                  </a:cubicBezTo>
                  <a:cubicBezTo>
                    <a:pt x="325" y="280"/>
                    <a:pt x="242" y="328"/>
                    <a:pt x="190" y="398"/>
                  </a:cubicBezTo>
                  <a:cubicBezTo>
                    <a:pt x="147" y="458"/>
                    <a:pt x="134" y="522"/>
                    <a:pt x="117" y="592"/>
                  </a:cubicBezTo>
                  <a:cubicBezTo>
                    <a:pt x="107" y="646"/>
                    <a:pt x="97" y="699"/>
                    <a:pt x="87" y="752"/>
                  </a:cubicBezTo>
                  <a:cubicBezTo>
                    <a:pt x="70" y="859"/>
                    <a:pt x="50" y="967"/>
                    <a:pt x="30" y="1073"/>
                  </a:cubicBezTo>
                  <a:cubicBezTo>
                    <a:pt x="0" y="1204"/>
                    <a:pt x="14" y="1338"/>
                    <a:pt x="23" y="1472"/>
                  </a:cubicBezTo>
                  <a:cubicBezTo>
                    <a:pt x="27" y="1521"/>
                    <a:pt x="40" y="1572"/>
                    <a:pt x="50" y="1622"/>
                  </a:cubicBezTo>
                  <a:cubicBezTo>
                    <a:pt x="64" y="1675"/>
                    <a:pt x="77" y="1726"/>
                    <a:pt x="94" y="1776"/>
                  </a:cubicBezTo>
                  <a:cubicBezTo>
                    <a:pt x="117" y="1833"/>
                    <a:pt x="137" y="1893"/>
                    <a:pt x="161" y="1953"/>
                  </a:cubicBezTo>
                  <a:cubicBezTo>
                    <a:pt x="210" y="2087"/>
                    <a:pt x="278" y="2214"/>
                    <a:pt x="355" y="2338"/>
                  </a:cubicBezTo>
                  <a:cubicBezTo>
                    <a:pt x="388" y="2388"/>
                    <a:pt x="422" y="2441"/>
                    <a:pt x="462" y="2489"/>
                  </a:cubicBezTo>
                  <a:cubicBezTo>
                    <a:pt x="499" y="2532"/>
                    <a:pt x="539" y="2572"/>
                    <a:pt x="579" y="2615"/>
                  </a:cubicBezTo>
                  <a:cubicBezTo>
                    <a:pt x="639" y="2676"/>
                    <a:pt x="702" y="2736"/>
                    <a:pt x="766" y="2796"/>
                  </a:cubicBezTo>
                  <a:cubicBezTo>
                    <a:pt x="809" y="2836"/>
                    <a:pt x="860" y="2866"/>
                    <a:pt x="910" y="2896"/>
                  </a:cubicBezTo>
                  <a:cubicBezTo>
                    <a:pt x="1030" y="2966"/>
                    <a:pt x="1154" y="3030"/>
                    <a:pt x="1274" y="3094"/>
                  </a:cubicBezTo>
                  <a:cubicBezTo>
                    <a:pt x="1331" y="3123"/>
                    <a:pt x="1385" y="3154"/>
                    <a:pt x="1442" y="3174"/>
                  </a:cubicBezTo>
                  <a:cubicBezTo>
                    <a:pt x="1502" y="3201"/>
                    <a:pt x="1559" y="3224"/>
                    <a:pt x="1619" y="3247"/>
                  </a:cubicBezTo>
                  <a:cubicBezTo>
                    <a:pt x="1675" y="3267"/>
                    <a:pt x="1729" y="3291"/>
                    <a:pt x="1783" y="3311"/>
                  </a:cubicBezTo>
                  <a:cubicBezTo>
                    <a:pt x="1843" y="3331"/>
                    <a:pt x="1903" y="3347"/>
                    <a:pt x="1967" y="3364"/>
                  </a:cubicBezTo>
                  <a:cubicBezTo>
                    <a:pt x="2101" y="3398"/>
                    <a:pt x="2237" y="3424"/>
                    <a:pt x="2374" y="3438"/>
                  </a:cubicBezTo>
                  <a:cubicBezTo>
                    <a:pt x="2398" y="3441"/>
                    <a:pt x="2422" y="3442"/>
                    <a:pt x="2445" y="3442"/>
                  </a:cubicBezTo>
                  <a:cubicBezTo>
                    <a:pt x="2550" y="3442"/>
                    <a:pt x="2652" y="3421"/>
                    <a:pt x="2759" y="3418"/>
                  </a:cubicBezTo>
                  <a:cubicBezTo>
                    <a:pt x="2813" y="3415"/>
                    <a:pt x="2870" y="3415"/>
                    <a:pt x="2923" y="3408"/>
                  </a:cubicBezTo>
                  <a:cubicBezTo>
                    <a:pt x="2976" y="3401"/>
                    <a:pt x="3027" y="3384"/>
                    <a:pt x="3080" y="3372"/>
                  </a:cubicBezTo>
                  <a:cubicBezTo>
                    <a:pt x="3194" y="3341"/>
                    <a:pt x="3308" y="3307"/>
                    <a:pt x="3418" y="3264"/>
                  </a:cubicBezTo>
                  <a:cubicBezTo>
                    <a:pt x="3441" y="3258"/>
                    <a:pt x="3461" y="3247"/>
                    <a:pt x="3481" y="3234"/>
                  </a:cubicBezTo>
                  <a:cubicBezTo>
                    <a:pt x="3518" y="3214"/>
                    <a:pt x="3555" y="3191"/>
                    <a:pt x="3592" y="3167"/>
                  </a:cubicBezTo>
                  <a:cubicBezTo>
                    <a:pt x="3639" y="3140"/>
                    <a:pt x="3686" y="3111"/>
                    <a:pt x="3732" y="3083"/>
                  </a:cubicBezTo>
                  <a:cubicBezTo>
                    <a:pt x="3769" y="3060"/>
                    <a:pt x="3806" y="3037"/>
                    <a:pt x="3839" y="3010"/>
                  </a:cubicBezTo>
                  <a:cubicBezTo>
                    <a:pt x="3876" y="2983"/>
                    <a:pt x="3910" y="2953"/>
                    <a:pt x="3943" y="2923"/>
                  </a:cubicBezTo>
                  <a:cubicBezTo>
                    <a:pt x="3980" y="2890"/>
                    <a:pt x="4017" y="2859"/>
                    <a:pt x="4050" y="2830"/>
                  </a:cubicBezTo>
                  <a:cubicBezTo>
                    <a:pt x="4087" y="2799"/>
                    <a:pt x="4120" y="2770"/>
                    <a:pt x="4154" y="2739"/>
                  </a:cubicBezTo>
                  <a:cubicBezTo>
                    <a:pt x="4191" y="2705"/>
                    <a:pt x="4224" y="2665"/>
                    <a:pt x="4257" y="2629"/>
                  </a:cubicBezTo>
                  <a:cubicBezTo>
                    <a:pt x="4291" y="2592"/>
                    <a:pt x="4324" y="2558"/>
                    <a:pt x="4355" y="2518"/>
                  </a:cubicBezTo>
                  <a:cubicBezTo>
                    <a:pt x="4381" y="2481"/>
                    <a:pt x="4404" y="2444"/>
                    <a:pt x="4424" y="2408"/>
                  </a:cubicBezTo>
                  <a:cubicBezTo>
                    <a:pt x="4435" y="2384"/>
                    <a:pt x="4448" y="2364"/>
                    <a:pt x="4458" y="2341"/>
                  </a:cubicBezTo>
                  <a:cubicBezTo>
                    <a:pt x="4472" y="2318"/>
                    <a:pt x="4481" y="2294"/>
                    <a:pt x="4481" y="2268"/>
                  </a:cubicBezTo>
                  <a:cubicBezTo>
                    <a:pt x="4478" y="2244"/>
                    <a:pt x="4461" y="2224"/>
                    <a:pt x="4438" y="2217"/>
                  </a:cubicBezTo>
                  <a:cubicBezTo>
                    <a:pt x="4430" y="2214"/>
                    <a:pt x="4422" y="2213"/>
                    <a:pt x="4415" y="2213"/>
                  </a:cubicBezTo>
                  <a:cubicBezTo>
                    <a:pt x="4401" y="2213"/>
                    <a:pt x="4388" y="2217"/>
                    <a:pt x="4375" y="2224"/>
                  </a:cubicBezTo>
                  <a:cubicBezTo>
                    <a:pt x="4364" y="2231"/>
                    <a:pt x="4355" y="2248"/>
                    <a:pt x="4344" y="2257"/>
                  </a:cubicBezTo>
                  <a:cubicBezTo>
                    <a:pt x="4334" y="2271"/>
                    <a:pt x="4328" y="2281"/>
                    <a:pt x="4318" y="2294"/>
                  </a:cubicBezTo>
                  <a:cubicBezTo>
                    <a:pt x="4288" y="2321"/>
                    <a:pt x="4257" y="2344"/>
                    <a:pt x="4224" y="2364"/>
                  </a:cubicBezTo>
                  <a:cubicBezTo>
                    <a:pt x="4188" y="2384"/>
                    <a:pt x="4151" y="2398"/>
                    <a:pt x="4117" y="2415"/>
                  </a:cubicBezTo>
                  <a:cubicBezTo>
                    <a:pt x="4097" y="2421"/>
                    <a:pt x="4080" y="2428"/>
                    <a:pt x="4063" y="2438"/>
                  </a:cubicBezTo>
                  <a:cubicBezTo>
                    <a:pt x="4040" y="2448"/>
                    <a:pt x="4017" y="2461"/>
                    <a:pt x="3997" y="2475"/>
                  </a:cubicBezTo>
                  <a:cubicBezTo>
                    <a:pt x="3973" y="2485"/>
                    <a:pt x="3950" y="2495"/>
                    <a:pt x="3927" y="2505"/>
                  </a:cubicBezTo>
                  <a:cubicBezTo>
                    <a:pt x="3903" y="2515"/>
                    <a:pt x="3879" y="2525"/>
                    <a:pt x="3856" y="2532"/>
                  </a:cubicBezTo>
                  <a:cubicBezTo>
                    <a:pt x="3830" y="2538"/>
                    <a:pt x="3799" y="2545"/>
                    <a:pt x="3773" y="2549"/>
                  </a:cubicBezTo>
                  <a:cubicBezTo>
                    <a:pt x="3736" y="2558"/>
                    <a:pt x="3702" y="2565"/>
                    <a:pt x="3669" y="2575"/>
                  </a:cubicBezTo>
                  <a:cubicBezTo>
                    <a:pt x="3612" y="2592"/>
                    <a:pt x="3555" y="2595"/>
                    <a:pt x="3495" y="2599"/>
                  </a:cubicBezTo>
                  <a:cubicBezTo>
                    <a:pt x="3354" y="2599"/>
                    <a:pt x="3214" y="2582"/>
                    <a:pt x="3074" y="2569"/>
                  </a:cubicBezTo>
                  <a:cubicBezTo>
                    <a:pt x="2993" y="2565"/>
                    <a:pt x="2910" y="2555"/>
                    <a:pt x="2829" y="2545"/>
                  </a:cubicBezTo>
                  <a:cubicBezTo>
                    <a:pt x="2756" y="2535"/>
                    <a:pt x="2686" y="2521"/>
                    <a:pt x="2615" y="2505"/>
                  </a:cubicBezTo>
                  <a:cubicBezTo>
                    <a:pt x="2462" y="2461"/>
                    <a:pt x="2308" y="2415"/>
                    <a:pt x="2161" y="2351"/>
                  </a:cubicBezTo>
                  <a:cubicBezTo>
                    <a:pt x="2013" y="2284"/>
                    <a:pt x="1870" y="2214"/>
                    <a:pt x="1726" y="2140"/>
                  </a:cubicBezTo>
                  <a:cubicBezTo>
                    <a:pt x="1635" y="2083"/>
                    <a:pt x="1542" y="2027"/>
                    <a:pt x="1459" y="1963"/>
                  </a:cubicBezTo>
                  <a:cubicBezTo>
                    <a:pt x="1371" y="1896"/>
                    <a:pt x="1288" y="1826"/>
                    <a:pt x="1207" y="1753"/>
                  </a:cubicBezTo>
                  <a:cubicBezTo>
                    <a:pt x="1158" y="1699"/>
                    <a:pt x="1110" y="1649"/>
                    <a:pt x="1067" y="1592"/>
                  </a:cubicBezTo>
                  <a:cubicBezTo>
                    <a:pt x="1027" y="1541"/>
                    <a:pt x="993" y="1488"/>
                    <a:pt x="960" y="1438"/>
                  </a:cubicBezTo>
                  <a:cubicBezTo>
                    <a:pt x="930" y="1381"/>
                    <a:pt x="903" y="1328"/>
                    <a:pt x="883" y="1268"/>
                  </a:cubicBezTo>
                  <a:cubicBezTo>
                    <a:pt x="853" y="1164"/>
                    <a:pt x="832" y="1057"/>
                    <a:pt x="829" y="947"/>
                  </a:cubicBezTo>
                  <a:lnTo>
                    <a:pt x="829" y="779"/>
                  </a:lnTo>
                  <a:cubicBezTo>
                    <a:pt x="832" y="723"/>
                    <a:pt x="843" y="663"/>
                    <a:pt x="857" y="606"/>
                  </a:cubicBezTo>
                  <a:cubicBezTo>
                    <a:pt x="886" y="492"/>
                    <a:pt x="930" y="385"/>
                    <a:pt x="983" y="277"/>
                  </a:cubicBezTo>
                  <a:cubicBezTo>
                    <a:pt x="993" y="257"/>
                    <a:pt x="1007" y="237"/>
                    <a:pt x="1017" y="217"/>
                  </a:cubicBezTo>
                  <a:cubicBezTo>
                    <a:pt x="1037" y="184"/>
                    <a:pt x="1050" y="154"/>
                    <a:pt x="1044" y="114"/>
                  </a:cubicBezTo>
                  <a:cubicBezTo>
                    <a:pt x="1037" y="81"/>
                    <a:pt x="1017" y="47"/>
                    <a:pt x="990" y="27"/>
                  </a:cubicBezTo>
                  <a:cubicBezTo>
                    <a:pt x="967" y="7"/>
                    <a:pt x="937" y="0"/>
                    <a:pt x="9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3"/>
            <p:cNvSpPr/>
            <p:nvPr/>
          </p:nvSpPr>
          <p:spPr>
            <a:xfrm>
              <a:off x="3565824" y="3597208"/>
              <a:ext cx="96431" cy="94724"/>
            </a:xfrm>
            <a:custGeom>
              <a:avLst/>
              <a:gdLst/>
              <a:ahLst/>
              <a:cxnLst/>
              <a:rect l="l" t="t" r="r" b="b"/>
              <a:pathLst>
                <a:path w="566" h="556" extrusionOk="0">
                  <a:moveTo>
                    <a:pt x="311" y="0"/>
                  </a:moveTo>
                  <a:cubicBezTo>
                    <a:pt x="287" y="0"/>
                    <a:pt x="264" y="4"/>
                    <a:pt x="241" y="4"/>
                  </a:cubicBezTo>
                  <a:cubicBezTo>
                    <a:pt x="194" y="11"/>
                    <a:pt x="150" y="31"/>
                    <a:pt x="110" y="61"/>
                  </a:cubicBezTo>
                  <a:cubicBezTo>
                    <a:pt x="54" y="105"/>
                    <a:pt x="14" y="175"/>
                    <a:pt x="6" y="248"/>
                  </a:cubicBezTo>
                  <a:cubicBezTo>
                    <a:pt x="0" y="321"/>
                    <a:pt x="20" y="395"/>
                    <a:pt x="63" y="452"/>
                  </a:cubicBezTo>
                  <a:cubicBezTo>
                    <a:pt x="107" y="506"/>
                    <a:pt x="184" y="556"/>
                    <a:pt x="254" y="556"/>
                  </a:cubicBezTo>
                  <a:cubicBezTo>
                    <a:pt x="278" y="556"/>
                    <a:pt x="301" y="553"/>
                    <a:pt x="324" y="553"/>
                  </a:cubicBezTo>
                  <a:cubicBezTo>
                    <a:pt x="375" y="546"/>
                    <a:pt x="418" y="526"/>
                    <a:pt x="455" y="496"/>
                  </a:cubicBezTo>
                  <a:cubicBezTo>
                    <a:pt x="511" y="452"/>
                    <a:pt x="551" y="382"/>
                    <a:pt x="559" y="309"/>
                  </a:cubicBezTo>
                  <a:cubicBezTo>
                    <a:pt x="565" y="235"/>
                    <a:pt x="545" y="161"/>
                    <a:pt x="502" y="105"/>
                  </a:cubicBezTo>
                  <a:cubicBezTo>
                    <a:pt x="458" y="51"/>
                    <a:pt x="381" y="0"/>
                    <a:pt x="311" y="0"/>
                  </a:cubicBezTo>
                  <a:close/>
                </a:path>
              </a:pathLst>
            </a:custGeom>
            <a:solidFill>
              <a:srgbClr val="524A83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3"/>
            <p:cNvSpPr/>
            <p:nvPr/>
          </p:nvSpPr>
          <p:spPr>
            <a:xfrm>
              <a:off x="3537372" y="3715273"/>
              <a:ext cx="170372" cy="270714"/>
            </a:xfrm>
            <a:custGeom>
              <a:avLst/>
              <a:gdLst/>
              <a:ahLst/>
              <a:cxnLst/>
              <a:rect l="l" t="t" r="r" b="b"/>
              <a:pathLst>
                <a:path w="1000" h="1589" extrusionOk="0">
                  <a:moveTo>
                    <a:pt x="799" y="0"/>
                  </a:moveTo>
                  <a:cubicBezTo>
                    <a:pt x="779" y="0"/>
                    <a:pt x="759" y="3"/>
                    <a:pt x="739" y="10"/>
                  </a:cubicBezTo>
                  <a:cubicBezTo>
                    <a:pt x="702" y="27"/>
                    <a:pt x="672" y="57"/>
                    <a:pt x="658" y="94"/>
                  </a:cubicBezTo>
                  <a:cubicBezTo>
                    <a:pt x="642" y="134"/>
                    <a:pt x="645" y="174"/>
                    <a:pt x="662" y="210"/>
                  </a:cubicBezTo>
                  <a:cubicBezTo>
                    <a:pt x="669" y="230"/>
                    <a:pt x="675" y="247"/>
                    <a:pt x="682" y="267"/>
                  </a:cubicBezTo>
                  <a:cubicBezTo>
                    <a:pt x="686" y="284"/>
                    <a:pt x="686" y="298"/>
                    <a:pt x="689" y="315"/>
                  </a:cubicBezTo>
                  <a:cubicBezTo>
                    <a:pt x="686" y="385"/>
                    <a:pt x="675" y="458"/>
                    <a:pt x="662" y="528"/>
                  </a:cubicBezTo>
                  <a:cubicBezTo>
                    <a:pt x="642" y="596"/>
                    <a:pt x="622" y="659"/>
                    <a:pt x="598" y="726"/>
                  </a:cubicBezTo>
                  <a:cubicBezTo>
                    <a:pt x="575" y="789"/>
                    <a:pt x="548" y="849"/>
                    <a:pt x="515" y="906"/>
                  </a:cubicBezTo>
                  <a:cubicBezTo>
                    <a:pt x="485" y="960"/>
                    <a:pt x="451" y="1013"/>
                    <a:pt x="411" y="1060"/>
                  </a:cubicBezTo>
                  <a:cubicBezTo>
                    <a:pt x="368" y="1104"/>
                    <a:pt x="328" y="1144"/>
                    <a:pt x="284" y="1187"/>
                  </a:cubicBezTo>
                  <a:cubicBezTo>
                    <a:pt x="247" y="1224"/>
                    <a:pt x="207" y="1261"/>
                    <a:pt x="164" y="1291"/>
                  </a:cubicBezTo>
                  <a:cubicBezTo>
                    <a:pt x="147" y="1304"/>
                    <a:pt x="127" y="1318"/>
                    <a:pt x="110" y="1331"/>
                  </a:cubicBezTo>
                  <a:cubicBezTo>
                    <a:pt x="87" y="1345"/>
                    <a:pt x="67" y="1365"/>
                    <a:pt x="50" y="1385"/>
                  </a:cubicBezTo>
                  <a:cubicBezTo>
                    <a:pt x="20" y="1411"/>
                    <a:pt x="0" y="1448"/>
                    <a:pt x="6" y="1491"/>
                  </a:cubicBezTo>
                  <a:cubicBezTo>
                    <a:pt x="16" y="1542"/>
                    <a:pt x="56" y="1582"/>
                    <a:pt x="110" y="1589"/>
                  </a:cubicBezTo>
                  <a:cubicBezTo>
                    <a:pt x="141" y="1589"/>
                    <a:pt x="170" y="1589"/>
                    <a:pt x="204" y="1575"/>
                  </a:cubicBezTo>
                  <a:cubicBezTo>
                    <a:pt x="214" y="1572"/>
                    <a:pt x="224" y="1568"/>
                    <a:pt x="234" y="1562"/>
                  </a:cubicBezTo>
                  <a:cubicBezTo>
                    <a:pt x="257" y="1552"/>
                    <a:pt x="281" y="1542"/>
                    <a:pt x="304" y="1528"/>
                  </a:cubicBezTo>
                  <a:cubicBezTo>
                    <a:pt x="364" y="1495"/>
                    <a:pt x="417" y="1455"/>
                    <a:pt x="471" y="1414"/>
                  </a:cubicBezTo>
                  <a:cubicBezTo>
                    <a:pt x="511" y="1385"/>
                    <a:pt x="548" y="1354"/>
                    <a:pt x="588" y="1324"/>
                  </a:cubicBezTo>
                  <a:cubicBezTo>
                    <a:pt x="638" y="1284"/>
                    <a:pt x="682" y="1241"/>
                    <a:pt x="722" y="1190"/>
                  </a:cubicBezTo>
                  <a:cubicBezTo>
                    <a:pt x="759" y="1147"/>
                    <a:pt x="789" y="1104"/>
                    <a:pt x="816" y="1057"/>
                  </a:cubicBezTo>
                  <a:cubicBezTo>
                    <a:pt x="852" y="993"/>
                    <a:pt x="883" y="933"/>
                    <a:pt x="906" y="863"/>
                  </a:cubicBezTo>
                  <a:cubicBezTo>
                    <a:pt x="946" y="743"/>
                    <a:pt x="983" y="616"/>
                    <a:pt x="993" y="488"/>
                  </a:cubicBezTo>
                  <a:cubicBezTo>
                    <a:pt x="999" y="425"/>
                    <a:pt x="996" y="361"/>
                    <a:pt x="993" y="301"/>
                  </a:cubicBezTo>
                  <a:cubicBezTo>
                    <a:pt x="993" y="281"/>
                    <a:pt x="990" y="264"/>
                    <a:pt x="990" y="247"/>
                  </a:cubicBezTo>
                  <a:cubicBezTo>
                    <a:pt x="983" y="221"/>
                    <a:pt x="973" y="194"/>
                    <a:pt x="966" y="167"/>
                  </a:cubicBezTo>
                  <a:cubicBezTo>
                    <a:pt x="956" y="141"/>
                    <a:pt x="946" y="114"/>
                    <a:pt x="936" y="90"/>
                  </a:cubicBezTo>
                  <a:cubicBezTo>
                    <a:pt x="916" y="34"/>
                    <a:pt x="856" y="0"/>
                    <a:pt x="799" y="0"/>
                  </a:cubicBezTo>
                  <a:close/>
                </a:path>
              </a:pathLst>
            </a:custGeom>
            <a:solidFill>
              <a:srgbClr val="524A83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3"/>
            <p:cNvSpPr/>
            <p:nvPr/>
          </p:nvSpPr>
          <p:spPr>
            <a:xfrm>
              <a:off x="2977700" y="3322575"/>
              <a:ext cx="833803" cy="777898"/>
            </a:xfrm>
            <a:custGeom>
              <a:avLst/>
              <a:gdLst/>
              <a:ahLst/>
              <a:cxnLst/>
              <a:rect l="l" t="t" r="r" b="b"/>
              <a:pathLst>
                <a:path w="4894" h="4566" extrusionOk="0">
                  <a:moveTo>
                    <a:pt x="3385" y="245"/>
                  </a:moveTo>
                  <a:cubicBezTo>
                    <a:pt x="3385" y="252"/>
                    <a:pt x="3381" y="261"/>
                    <a:pt x="3381" y="268"/>
                  </a:cubicBezTo>
                  <a:cubicBezTo>
                    <a:pt x="3372" y="305"/>
                    <a:pt x="3361" y="342"/>
                    <a:pt x="3348" y="375"/>
                  </a:cubicBezTo>
                  <a:cubicBezTo>
                    <a:pt x="3337" y="409"/>
                    <a:pt x="3324" y="442"/>
                    <a:pt x="3308" y="473"/>
                  </a:cubicBezTo>
                  <a:lnTo>
                    <a:pt x="3308" y="473"/>
                  </a:lnTo>
                  <a:cubicBezTo>
                    <a:pt x="3308" y="473"/>
                    <a:pt x="3308" y="473"/>
                    <a:pt x="3308" y="473"/>
                  </a:cubicBezTo>
                  <a:lnTo>
                    <a:pt x="3308" y="473"/>
                  </a:lnTo>
                  <a:lnTo>
                    <a:pt x="3298" y="493"/>
                  </a:lnTo>
                  <a:cubicBezTo>
                    <a:pt x="3301" y="486"/>
                    <a:pt x="3305" y="479"/>
                    <a:pt x="3308" y="473"/>
                  </a:cubicBezTo>
                  <a:lnTo>
                    <a:pt x="3308" y="473"/>
                  </a:lnTo>
                  <a:cubicBezTo>
                    <a:pt x="3295" y="502"/>
                    <a:pt x="3279" y="534"/>
                    <a:pt x="3266" y="563"/>
                  </a:cubicBezTo>
                  <a:lnTo>
                    <a:pt x="3266" y="563"/>
                  </a:lnTo>
                  <a:cubicBezTo>
                    <a:pt x="3260" y="575"/>
                    <a:pt x="3254" y="584"/>
                    <a:pt x="3251" y="593"/>
                  </a:cubicBezTo>
                  <a:cubicBezTo>
                    <a:pt x="3205" y="689"/>
                    <a:pt x="3145" y="777"/>
                    <a:pt x="3077" y="860"/>
                  </a:cubicBezTo>
                  <a:cubicBezTo>
                    <a:pt x="3027" y="917"/>
                    <a:pt x="2977" y="977"/>
                    <a:pt x="2920" y="1027"/>
                  </a:cubicBezTo>
                  <a:cubicBezTo>
                    <a:pt x="2887" y="1058"/>
                    <a:pt x="2853" y="1084"/>
                    <a:pt x="2820" y="1111"/>
                  </a:cubicBezTo>
                  <a:cubicBezTo>
                    <a:pt x="2790" y="1135"/>
                    <a:pt x="2763" y="1155"/>
                    <a:pt x="2733" y="1178"/>
                  </a:cubicBezTo>
                  <a:cubicBezTo>
                    <a:pt x="2716" y="1185"/>
                    <a:pt x="2703" y="1195"/>
                    <a:pt x="2686" y="1205"/>
                  </a:cubicBezTo>
                  <a:cubicBezTo>
                    <a:pt x="2689" y="1191"/>
                    <a:pt x="2689" y="1178"/>
                    <a:pt x="2693" y="1164"/>
                  </a:cubicBezTo>
                  <a:cubicBezTo>
                    <a:pt x="2706" y="1101"/>
                    <a:pt x="2723" y="1038"/>
                    <a:pt x="2739" y="970"/>
                  </a:cubicBezTo>
                  <a:cubicBezTo>
                    <a:pt x="2756" y="904"/>
                    <a:pt x="2773" y="837"/>
                    <a:pt x="2799" y="774"/>
                  </a:cubicBezTo>
                  <a:cubicBezTo>
                    <a:pt x="2820" y="737"/>
                    <a:pt x="2840" y="700"/>
                    <a:pt x="2864" y="666"/>
                  </a:cubicBezTo>
                  <a:cubicBezTo>
                    <a:pt x="2890" y="629"/>
                    <a:pt x="2920" y="596"/>
                    <a:pt x="2947" y="562"/>
                  </a:cubicBezTo>
                  <a:cubicBezTo>
                    <a:pt x="2960" y="546"/>
                    <a:pt x="2977" y="529"/>
                    <a:pt x="2990" y="513"/>
                  </a:cubicBezTo>
                  <a:cubicBezTo>
                    <a:pt x="3011" y="493"/>
                    <a:pt x="3031" y="473"/>
                    <a:pt x="3051" y="456"/>
                  </a:cubicBezTo>
                  <a:cubicBezTo>
                    <a:pt x="3088" y="422"/>
                    <a:pt x="3128" y="392"/>
                    <a:pt x="3168" y="359"/>
                  </a:cubicBezTo>
                  <a:cubicBezTo>
                    <a:pt x="3231" y="318"/>
                    <a:pt x="3295" y="278"/>
                    <a:pt x="3365" y="248"/>
                  </a:cubicBezTo>
                  <a:lnTo>
                    <a:pt x="3385" y="245"/>
                  </a:lnTo>
                  <a:close/>
                  <a:moveTo>
                    <a:pt x="1583" y="1102"/>
                  </a:moveTo>
                  <a:cubicBezTo>
                    <a:pt x="1679" y="1102"/>
                    <a:pt x="1774" y="1109"/>
                    <a:pt x="1867" y="1124"/>
                  </a:cubicBezTo>
                  <a:cubicBezTo>
                    <a:pt x="1947" y="1141"/>
                    <a:pt x="2024" y="1161"/>
                    <a:pt x="2097" y="1185"/>
                  </a:cubicBezTo>
                  <a:cubicBezTo>
                    <a:pt x="2177" y="1211"/>
                    <a:pt x="2254" y="1242"/>
                    <a:pt x="2328" y="1275"/>
                  </a:cubicBezTo>
                  <a:cubicBezTo>
                    <a:pt x="2365" y="1295"/>
                    <a:pt x="2402" y="1315"/>
                    <a:pt x="2438" y="1339"/>
                  </a:cubicBezTo>
                  <a:cubicBezTo>
                    <a:pt x="2442" y="1376"/>
                    <a:pt x="2445" y="1412"/>
                    <a:pt x="2466" y="1445"/>
                  </a:cubicBezTo>
                  <a:cubicBezTo>
                    <a:pt x="2492" y="1492"/>
                    <a:pt x="2535" y="1522"/>
                    <a:pt x="2589" y="1529"/>
                  </a:cubicBezTo>
                  <a:cubicBezTo>
                    <a:pt x="2592" y="1529"/>
                    <a:pt x="2595" y="1530"/>
                    <a:pt x="2598" y="1530"/>
                  </a:cubicBezTo>
                  <a:cubicBezTo>
                    <a:pt x="2616" y="1530"/>
                    <a:pt x="2635" y="1522"/>
                    <a:pt x="2653" y="1522"/>
                  </a:cubicBezTo>
                  <a:cubicBezTo>
                    <a:pt x="2693" y="1516"/>
                    <a:pt x="2730" y="1502"/>
                    <a:pt x="2767" y="1489"/>
                  </a:cubicBezTo>
                  <a:cubicBezTo>
                    <a:pt x="2803" y="1476"/>
                    <a:pt x="2844" y="1462"/>
                    <a:pt x="2884" y="1452"/>
                  </a:cubicBezTo>
                  <a:cubicBezTo>
                    <a:pt x="2900" y="1449"/>
                    <a:pt x="2917" y="1442"/>
                    <a:pt x="2937" y="1439"/>
                  </a:cubicBezTo>
                  <a:cubicBezTo>
                    <a:pt x="2957" y="1432"/>
                    <a:pt x="2977" y="1425"/>
                    <a:pt x="2997" y="1416"/>
                  </a:cubicBezTo>
                  <a:lnTo>
                    <a:pt x="3011" y="1412"/>
                  </a:lnTo>
                  <a:cubicBezTo>
                    <a:pt x="3054" y="1396"/>
                    <a:pt x="3100" y="1385"/>
                    <a:pt x="3148" y="1379"/>
                  </a:cubicBezTo>
                  <a:cubicBezTo>
                    <a:pt x="3171" y="1376"/>
                    <a:pt x="3194" y="1368"/>
                    <a:pt x="3214" y="1365"/>
                  </a:cubicBezTo>
                  <a:cubicBezTo>
                    <a:pt x="3238" y="1362"/>
                    <a:pt x="3258" y="1362"/>
                    <a:pt x="3281" y="1359"/>
                  </a:cubicBezTo>
                  <a:cubicBezTo>
                    <a:pt x="3295" y="1358"/>
                    <a:pt x="3309" y="1358"/>
                    <a:pt x="3323" y="1358"/>
                  </a:cubicBezTo>
                  <a:cubicBezTo>
                    <a:pt x="3382" y="1358"/>
                    <a:pt x="3439" y="1363"/>
                    <a:pt x="3499" y="1365"/>
                  </a:cubicBezTo>
                  <a:cubicBezTo>
                    <a:pt x="3566" y="1368"/>
                    <a:pt x="3636" y="1372"/>
                    <a:pt x="3702" y="1385"/>
                  </a:cubicBezTo>
                  <a:cubicBezTo>
                    <a:pt x="3780" y="1399"/>
                    <a:pt x="3853" y="1422"/>
                    <a:pt x="3923" y="1445"/>
                  </a:cubicBezTo>
                  <a:cubicBezTo>
                    <a:pt x="3994" y="1472"/>
                    <a:pt x="4060" y="1502"/>
                    <a:pt x="4128" y="1532"/>
                  </a:cubicBezTo>
                  <a:cubicBezTo>
                    <a:pt x="4181" y="1559"/>
                    <a:pt x="4235" y="1589"/>
                    <a:pt x="4281" y="1626"/>
                  </a:cubicBezTo>
                  <a:cubicBezTo>
                    <a:pt x="4329" y="1669"/>
                    <a:pt x="4369" y="1720"/>
                    <a:pt x="4409" y="1770"/>
                  </a:cubicBezTo>
                  <a:cubicBezTo>
                    <a:pt x="4432" y="1797"/>
                    <a:pt x="4455" y="1827"/>
                    <a:pt x="4479" y="1857"/>
                  </a:cubicBezTo>
                  <a:cubicBezTo>
                    <a:pt x="4495" y="1877"/>
                    <a:pt x="4512" y="1901"/>
                    <a:pt x="4529" y="1921"/>
                  </a:cubicBezTo>
                  <a:cubicBezTo>
                    <a:pt x="4545" y="1950"/>
                    <a:pt x="4562" y="1978"/>
                    <a:pt x="4576" y="2007"/>
                  </a:cubicBezTo>
                  <a:cubicBezTo>
                    <a:pt x="4605" y="2111"/>
                    <a:pt x="4626" y="2218"/>
                    <a:pt x="4639" y="2325"/>
                  </a:cubicBezTo>
                  <a:cubicBezTo>
                    <a:pt x="4646" y="2395"/>
                    <a:pt x="4650" y="2462"/>
                    <a:pt x="4656" y="2529"/>
                  </a:cubicBezTo>
                  <a:cubicBezTo>
                    <a:pt x="4659" y="2616"/>
                    <a:pt x="4670" y="2703"/>
                    <a:pt x="4656" y="2790"/>
                  </a:cubicBezTo>
                  <a:cubicBezTo>
                    <a:pt x="4650" y="2833"/>
                    <a:pt x="4639" y="2873"/>
                    <a:pt x="4630" y="2917"/>
                  </a:cubicBezTo>
                  <a:cubicBezTo>
                    <a:pt x="4616" y="2970"/>
                    <a:pt x="4602" y="3027"/>
                    <a:pt x="4585" y="3084"/>
                  </a:cubicBezTo>
                  <a:cubicBezTo>
                    <a:pt x="4569" y="3134"/>
                    <a:pt x="4552" y="3188"/>
                    <a:pt x="4532" y="3242"/>
                  </a:cubicBezTo>
                  <a:cubicBezTo>
                    <a:pt x="4519" y="3271"/>
                    <a:pt x="4509" y="3302"/>
                    <a:pt x="4495" y="3332"/>
                  </a:cubicBezTo>
                  <a:cubicBezTo>
                    <a:pt x="4489" y="3345"/>
                    <a:pt x="4482" y="3362"/>
                    <a:pt x="4475" y="3375"/>
                  </a:cubicBezTo>
                  <a:cubicBezTo>
                    <a:pt x="4449" y="3426"/>
                    <a:pt x="4418" y="3472"/>
                    <a:pt x="4389" y="3519"/>
                  </a:cubicBezTo>
                  <a:cubicBezTo>
                    <a:pt x="4372" y="3546"/>
                    <a:pt x="4355" y="3569"/>
                    <a:pt x="4338" y="3593"/>
                  </a:cubicBezTo>
                  <a:cubicBezTo>
                    <a:pt x="4321" y="3613"/>
                    <a:pt x="4308" y="3633"/>
                    <a:pt x="4292" y="3650"/>
                  </a:cubicBezTo>
                  <a:cubicBezTo>
                    <a:pt x="4248" y="3699"/>
                    <a:pt x="4201" y="3747"/>
                    <a:pt x="4151" y="3790"/>
                  </a:cubicBezTo>
                  <a:cubicBezTo>
                    <a:pt x="4097" y="3837"/>
                    <a:pt x="4040" y="3880"/>
                    <a:pt x="3983" y="3924"/>
                  </a:cubicBezTo>
                  <a:cubicBezTo>
                    <a:pt x="3827" y="4028"/>
                    <a:pt x="3662" y="4111"/>
                    <a:pt x="3489" y="4178"/>
                  </a:cubicBezTo>
                  <a:cubicBezTo>
                    <a:pt x="3389" y="4208"/>
                    <a:pt x="3281" y="4221"/>
                    <a:pt x="3178" y="4241"/>
                  </a:cubicBezTo>
                  <a:cubicBezTo>
                    <a:pt x="3121" y="4252"/>
                    <a:pt x="3064" y="4261"/>
                    <a:pt x="3007" y="4272"/>
                  </a:cubicBezTo>
                  <a:cubicBezTo>
                    <a:pt x="2944" y="4281"/>
                    <a:pt x="2880" y="4295"/>
                    <a:pt x="2816" y="4301"/>
                  </a:cubicBezTo>
                  <a:cubicBezTo>
                    <a:pt x="2801" y="4303"/>
                    <a:pt x="2786" y="4303"/>
                    <a:pt x="2772" y="4303"/>
                  </a:cubicBezTo>
                  <a:cubicBezTo>
                    <a:pt x="2737" y="4303"/>
                    <a:pt x="2702" y="4300"/>
                    <a:pt x="2669" y="4298"/>
                  </a:cubicBezTo>
                  <a:cubicBezTo>
                    <a:pt x="2629" y="4298"/>
                    <a:pt x="2589" y="4298"/>
                    <a:pt x="2549" y="4295"/>
                  </a:cubicBezTo>
                  <a:cubicBezTo>
                    <a:pt x="2509" y="4292"/>
                    <a:pt x="2466" y="4288"/>
                    <a:pt x="2422" y="4281"/>
                  </a:cubicBezTo>
                  <a:cubicBezTo>
                    <a:pt x="2385" y="4275"/>
                    <a:pt x="2345" y="4272"/>
                    <a:pt x="2308" y="4265"/>
                  </a:cubicBezTo>
                  <a:cubicBezTo>
                    <a:pt x="2282" y="4258"/>
                    <a:pt x="2258" y="4255"/>
                    <a:pt x="2234" y="4248"/>
                  </a:cubicBezTo>
                  <a:cubicBezTo>
                    <a:pt x="2201" y="4245"/>
                    <a:pt x="2171" y="4235"/>
                    <a:pt x="2141" y="4225"/>
                  </a:cubicBezTo>
                  <a:cubicBezTo>
                    <a:pt x="2081" y="4211"/>
                    <a:pt x="2021" y="4188"/>
                    <a:pt x="1961" y="4168"/>
                  </a:cubicBezTo>
                  <a:cubicBezTo>
                    <a:pt x="1904" y="4145"/>
                    <a:pt x="1847" y="4125"/>
                    <a:pt x="1790" y="4101"/>
                  </a:cubicBezTo>
                  <a:cubicBezTo>
                    <a:pt x="1723" y="4077"/>
                    <a:pt x="1656" y="4051"/>
                    <a:pt x="1592" y="4020"/>
                  </a:cubicBezTo>
                  <a:cubicBezTo>
                    <a:pt x="1566" y="4011"/>
                    <a:pt x="1542" y="3997"/>
                    <a:pt x="1519" y="3984"/>
                  </a:cubicBezTo>
                  <a:cubicBezTo>
                    <a:pt x="1482" y="3964"/>
                    <a:pt x="1449" y="3944"/>
                    <a:pt x="1415" y="3927"/>
                  </a:cubicBezTo>
                  <a:cubicBezTo>
                    <a:pt x="1351" y="3890"/>
                    <a:pt x="1288" y="3853"/>
                    <a:pt x="1228" y="3813"/>
                  </a:cubicBezTo>
                  <a:cubicBezTo>
                    <a:pt x="1158" y="3770"/>
                    <a:pt x="1087" y="3723"/>
                    <a:pt x="1021" y="3676"/>
                  </a:cubicBezTo>
                  <a:cubicBezTo>
                    <a:pt x="987" y="3653"/>
                    <a:pt x="953" y="3629"/>
                    <a:pt x="920" y="3606"/>
                  </a:cubicBezTo>
                  <a:cubicBezTo>
                    <a:pt x="900" y="3589"/>
                    <a:pt x="880" y="3572"/>
                    <a:pt x="860" y="3552"/>
                  </a:cubicBezTo>
                  <a:cubicBezTo>
                    <a:pt x="820" y="3519"/>
                    <a:pt x="783" y="3483"/>
                    <a:pt x="746" y="3446"/>
                  </a:cubicBezTo>
                  <a:cubicBezTo>
                    <a:pt x="726" y="3422"/>
                    <a:pt x="706" y="3398"/>
                    <a:pt x="686" y="3375"/>
                  </a:cubicBezTo>
                  <a:cubicBezTo>
                    <a:pt x="672" y="3358"/>
                    <a:pt x="663" y="3342"/>
                    <a:pt x="649" y="3328"/>
                  </a:cubicBezTo>
                  <a:cubicBezTo>
                    <a:pt x="626" y="3292"/>
                    <a:pt x="606" y="3255"/>
                    <a:pt x="583" y="3218"/>
                  </a:cubicBezTo>
                  <a:cubicBezTo>
                    <a:pt x="559" y="3178"/>
                    <a:pt x="536" y="3134"/>
                    <a:pt x="512" y="3091"/>
                  </a:cubicBezTo>
                  <a:cubicBezTo>
                    <a:pt x="492" y="3048"/>
                    <a:pt x="469" y="3004"/>
                    <a:pt x="448" y="2957"/>
                  </a:cubicBezTo>
                  <a:cubicBezTo>
                    <a:pt x="432" y="2921"/>
                    <a:pt x="419" y="2887"/>
                    <a:pt x="402" y="2850"/>
                  </a:cubicBezTo>
                  <a:cubicBezTo>
                    <a:pt x="391" y="2810"/>
                    <a:pt x="379" y="2770"/>
                    <a:pt x="368" y="2730"/>
                  </a:cubicBezTo>
                  <a:cubicBezTo>
                    <a:pt x="359" y="2690"/>
                    <a:pt x="348" y="2649"/>
                    <a:pt x="342" y="2609"/>
                  </a:cubicBezTo>
                  <a:cubicBezTo>
                    <a:pt x="342" y="2532"/>
                    <a:pt x="348" y="2455"/>
                    <a:pt x="355" y="2375"/>
                  </a:cubicBezTo>
                  <a:cubicBezTo>
                    <a:pt x="365" y="2291"/>
                    <a:pt x="375" y="2208"/>
                    <a:pt x="388" y="2121"/>
                  </a:cubicBezTo>
                  <a:cubicBezTo>
                    <a:pt x="402" y="2058"/>
                    <a:pt x="419" y="1994"/>
                    <a:pt x="442" y="1930"/>
                  </a:cubicBezTo>
                  <a:cubicBezTo>
                    <a:pt x="465" y="1864"/>
                    <a:pt x="492" y="1800"/>
                    <a:pt x="519" y="1737"/>
                  </a:cubicBezTo>
                  <a:cubicBezTo>
                    <a:pt x="539" y="1700"/>
                    <a:pt x="559" y="1663"/>
                    <a:pt x="583" y="1626"/>
                  </a:cubicBezTo>
                  <a:cubicBezTo>
                    <a:pt x="606" y="1589"/>
                    <a:pt x="632" y="1556"/>
                    <a:pt x="660" y="1526"/>
                  </a:cubicBezTo>
                  <a:cubicBezTo>
                    <a:pt x="692" y="1489"/>
                    <a:pt x="726" y="1452"/>
                    <a:pt x="760" y="1419"/>
                  </a:cubicBezTo>
                  <a:cubicBezTo>
                    <a:pt x="797" y="1385"/>
                    <a:pt x="833" y="1352"/>
                    <a:pt x="873" y="1322"/>
                  </a:cubicBezTo>
                  <a:cubicBezTo>
                    <a:pt x="957" y="1271"/>
                    <a:pt x="1044" y="1228"/>
                    <a:pt x="1138" y="1191"/>
                  </a:cubicBezTo>
                  <a:cubicBezTo>
                    <a:pt x="1188" y="1175"/>
                    <a:pt x="1241" y="1155"/>
                    <a:pt x="1298" y="1141"/>
                  </a:cubicBezTo>
                  <a:cubicBezTo>
                    <a:pt x="1362" y="1124"/>
                    <a:pt x="1422" y="1111"/>
                    <a:pt x="1489" y="1104"/>
                  </a:cubicBezTo>
                  <a:cubicBezTo>
                    <a:pt x="1520" y="1103"/>
                    <a:pt x="1552" y="1102"/>
                    <a:pt x="1583" y="1102"/>
                  </a:cubicBezTo>
                  <a:close/>
                  <a:moveTo>
                    <a:pt x="3412" y="1"/>
                  </a:moveTo>
                  <a:cubicBezTo>
                    <a:pt x="3398" y="1"/>
                    <a:pt x="3381" y="1"/>
                    <a:pt x="3369" y="4"/>
                  </a:cubicBezTo>
                  <a:cubicBezTo>
                    <a:pt x="3328" y="11"/>
                    <a:pt x="3288" y="24"/>
                    <a:pt x="3251" y="41"/>
                  </a:cubicBezTo>
                  <a:cubicBezTo>
                    <a:pt x="3201" y="61"/>
                    <a:pt x="3154" y="87"/>
                    <a:pt x="3108" y="115"/>
                  </a:cubicBezTo>
                  <a:cubicBezTo>
                    <a:pt x="3054" y="148"/>
                    <a:pt x="2997" y="184"/>
                    <a:pt x="2947" y="225"/>
                  </a:cubicBezTo>
                  <a:cubicBezTo>
                    <a:pt x="2907" y="261"/>
                    <a:pt x="2864" y="295"/>
                    <a:pt x="2827" y="332"/>
                  </a:cubicBezTo>
                  <a:cubicBezTo>
                    <a:pt x="2783" y="379"/>
                    <a:pt x="2743" y="425"/>
                    <a:pt x="2703" y="473"/>
                  </a:cubicBezTo>
                  <a:cubicBezTo>
                    <a:pt x="2669" y="513"/>
                    <a:pt x="2636" y="556"/>
                    <a:pt x="2609" y="599"/>
                  </a:cubicBezTo>
                  <a:cubicBezTo>
                    <a:pt x="2579" y="656"/>
                    <a:pt x="2552" y="713"/>
                    <a:pt x="2532" y="774"/>
                  </a:cubicBezTo>
                  <a:cubicBezTo>
                    <a:pt x="2515" y="827"/>
                    <a:pt x="2502" y="880"/>
                    <a:pt x="2489" y="934"/>
                  </a:cubicBezTo>
                  <a:cubicBezTo>
                    <a:pt x="2478" y="984"/>
                    <a:pt x="2466" y="1038"/>
                    <a:pt x="2452" y="1087"/>
                  </a:cubicBezTo>
                  <a:cubicBezTo>
                    <a:pt x="2445" y="1121"/>
                    <a:pt x="2442" y="1155"/>
                    <a:pt x="2438" y="1188"/>
                  </a:cubicBezTo>
                  <a:cubicBezTo>
                    <a:pt x="2435" y="1198"/>
                    <a:pt x="2435" y="1208"/>
                    <a:pt x="2435" y="1218"/>
                  </a:cubicBezTo>
                  <a:lnTo>
                    <a:pt x="2435" y="1215"/>
                  </a:lnTo>
                  <a:cubicBezTo>
                    <a:pt x="2392" y="1185"/>
                    <a:pt x="2345" y="1158"/>
                    <a:pt x="2298" y="1135"/>
                  </a:cubicBezTo>
                  <a:cubicBezTo>
                    <a:pt x="2197" y="1081"/>
                    <a:pt x="2094" y="1027"/>
                    <a:pt x="1987" y="987"/>
                  </a:cubicBezTo>
                  <a:cubicBezTo>
                    <a:pt x="1876" y="944"/>
                    <a:pt x="1760" y="917"/>
                    <a:pt x="1643" y="897"/>
                  </a:cubicBezTo>
                  <a:cubicBezTo>
                    <a:pt x="1586" y="887"/>
                    <a:pt x="1529" y="880"/>
                    <a:pt x="1472" y="877"/>
                  </a:cubicBezTo>
                  <a:cubicBezTo>
                    <a:pt x="1460" y="877"/>
                    <a:pt x="1447" y="876"/>
                    <a:pt x="1435" y="876"/>
                  </a:cubicBezTo>
                  <a:cubicBezTo>
                    <a:pt x="1381" y="876"/>
                    <a:pt x="1326" y="882"/>
                    <a:pt x="1271" y="887"/>
                  </a:cubicBezTo>
                  <a:cubicBezTo>
                    <a:pt x="1161" y="900"/>
                    <a:pt x="1054" y="924"/>
                    <a:pt x="947" y="957"/>
                  </a:cubicBezTo>
                  <a:cubicBezTo>
                    <a:pt x="884" y="977"/>
                    <a:pt x="820" y="1004"/>
                    <a:pt x="760" y="1034"/>
                  </a:cubicBezTo>
                  <a:cubicBezTo>
                    <a:pt x="700" y="1061"/>
                    <a:pt x="646" y="1101"/>
                    <a:pt x="592" y="1138"/>
                  </a:cubicBezTo>
                  <a:cubicBezTo>
                    <a:pt x="549" y="1171"/>
                    <a:pt x="509" y="1208"/>
                    <a:pt x="469" y="1245"/>
                  </a:cubicBezTo>
                  <a:cubicBezTo>
                    <a:pt x="422" y="1291"/>
                    <a:pt x="379" y="1342"/>
                    <a:pt x="335" y="1396"/>
                  </a:cubicBezTo>
                  <a:cubicBezTo>
                    <a:pt x="298" y="1442"/>
                    <a:pt x="271" y="1492"/>
                    <a:pt x="241" y="1543"/>
                  </a:cubicBezTo>
                  <a:cubicBezTo>
                    <a:pt x="208" y="1606"/>
                    <a:pt x="178" y="1669"/>
                    <a:pt x="151" y="1737"/>
                  </a:cubicBezTo>
                  <a:cubicBezTo>
                    <a:pt x="127" y="1790"/>
                    <a:pt x="107" y="1844"/>
                    <a:pt x="90" y="1897"/>
                  </a:cubicBezTo>
                  <a:cubicBezTo>
                    <a:pt x="84" y="1921"/>
                    <a:pt x="81" y="1944"/>
                    <a:pt x="74" y="1967"/>
                  </a:cubicBezTo>
                  <a:cubicBezTo>
                    <a:pt x="67" y="2007"/>
                    <a:pt x="58" y="2051"/>
                    <a:pt x="50" y="2091"/>
                  </a:cubicBezTo>
                  <a:cubicBezTo>
                    <a:pt x="30" y="2211"/>
                    <a:pt x="14" y="2332"/>
                    <a:pt x="4" y="2455"/>
                  </a:cubicBezTo>
                  <a:cubicBezTo>
                    <a:pt x="4" y="2482"/>
                    <a:pt x="1" y="2506"/>
                    <a:pt x="1" y="2532"/>
                  </a:cubicBezTo>
                  <a:cubicBezTo>
                    <a:pt x="1" y="2576"/>
                    <a:pt x="4" y="2620"/>
                    <a:pt x="7" y="2663"/>
                  </a:cubicBezTo>
                  <a:cubicBezTo>
                    <a:pt x="10" y="2713"/>
                    <a:pt x="27" y="2760"/>
                    <a:pt x="41" y="2807"/>
                  </a:cubicBezTo>
                  <a:cubicBezTo>
                    <a:pt x="61" y="2870"/>
                    <a:pt x="78" y="2934"/>
                    <a:pt x="104" y="2997"/>
                  </a:cubicBezTo>
                  <a:cubicBezTo>
                    <a:pt x="127" y="3048"/>
                    <a:pt x="147" y="3101"/>
                    <a:pt x="175" y="3148"/>
                  </a:cubicBezTo>
                  <a:cubicBezTo>
                    <a:pt x="204" y="3202"/>
                    <a:pt x="235" y="3255"/>
                    <a:pt x="265" y="3308"/>
                  </a:cubicBezTo>
                  <a:cubicBezTo>
                    <a:pt x="295" y="3365"/>
                    <a:pt x="335" y="3422"/>
                    <a:pt x="371" y="3475"/>
                  </a:cubicBezTo>
                  <a:cubicBezTo>
                    <a:pt x="391" y="3503"/>
                    <a:pt x="408" y="3526"/>
                    <a:pt x="428" y="3552"/>
                  </a:cubicBezTo>
                  <a:cubicBezTo>
                    <a:pt x="448" y="3576"/>
                    <a:pt x="469" y="3596"/>
                    <a:pt x="489" y="3619"/>
                  </a:cubicBezTo>
                  <a:cubicBezTo>
                    <a:pt x="529" y="3663"/>
                    <a:pt x="572" y="3703"/>
                    <a:pt x="616" y="3739"/>
                  </a:cubicBezTo>
                  <a:cubicBezTo>
                    <a:pt x="663" y="3784"/>
                    <a:pt x="713" y="3827"/>
                    <a:pt x="763" y="3864"/>
                  </a:cubicBezTo>
                  <a:cubicBezTo>
                    <a:pt x="813" y="3897"/>
                    <a:pt x="867" y="3934"/>
                    <a:pt x="917" y="3967"/>
                  </a:cubicBezTo>
                  <a:cubicBezTo>
                    <a:pt x="1010" y="4028"/>
                    <a:pt x="1101" y="4081"/>
                    <a:pt x="1198" y="4134"/>
                  </a:cubicBezTo>
                  <a:cubicBezTo>
                    <a:pt x="1245" y="4158"/>
                    <a:pt x="1294" y="4185"/>
                    <a:pt x="1342" y="4211"/>
                  </a:cubicBezTo>
                  <a:cubicBezTo>
                    <a:pt x="1365" y="4225"/>
                    <a:pt x="1388" y="4238"/>
                    <a:pt x="1412" y="4248"/>
                  </a:cubicBezTo>
                  <a:cubicBezTo>
                    <a:pt x="1445" y="4265"/>
                    <a:pt x="1475" y="4281"/>
                    <a:pt x="1509" y="4295"/>
                  </a:cubicBezTo>
                  <a:cubicBezTo>
                    <a:pt x="1626" y="4345"/>
                    <a:pt x="1740" y="4389"/>
                    <a:pt x="1860" y="4429"/>
                  </a:cubicBezTo>
                  <a:cubicBezTo>
                    <a:pt x="1974" y="4466"/>
                    <a:pt x="2087" y="4499"/>
                    <a:pt x="2208" y="4522"/>
                  </a:cubicBezTo>
                  <a:cubicBezTo>
                    <a:pt x="2325" y="4542"/>
                    <a:pt x="2442" y="4559"/>
                    <a:pt x="2559" y="4562"/>
                  </a:cubicBezTo>
                  <a:cubicBezTo>
                    <a:pt x="2589" y="4564"/>
                    <a:pt x="2620" y="4565"/>
                    <a:pt x="2651" y="4565"/>
                  </a:cubicBezTo>
                  <a:cubicBezTo>
                    <a:pt x="2682" y="4565"/>
                    <a:pt x="2713" y="4564"/>
                    <a:pt x="2743" y="4562"/>
                  </a:cubicBezTo>
                  <a:cubicBezTo>
                    <a:pt x="2830" y="4562"/>
                    <a:pt x="2917" y="4549"/>
                    <a:pt x="3000" y="4532"/>
                  </a:cubicBezTo>
                  <a:cubicBezTo>
                    <a:pt x="3117" y="4506"/>
                    <a:pt x="3235" y="4482"/>
                    <a:pt x="3352" y="4455"/>
                  </a:cubicBezTo>
                  <a:cubicBezTo>
                    <a:pt x="3405" y="4446"/>
                    <a:pt x="3458" y="4435"/>
                    <a:pt x="3509" y="4418"/>
                  </a:cubicBezTo>
                  <a:cubicBezTo>
                    <a:pt x="3576" y="4395"/>
                    <a:pt x="3636" y="4372"/>
                    <a:pt x="3699" y="4341"/>
                  </a:cubicBezTo>
                  <a:cubicBezTo>
                    <a:pt x="3803" y="4298"/>
                    <a:pt x="3903" y="4245"/>
                    <a:pt x="4000" y="4185"/>
                  </a:cubicBezTo>
                  <a:cubicBezTo>
                    <a:pt x="4108" y="4121"/>
                    <a:pt x="4208" y="4044"/>
                    <a:pt x="4304" y="3960"/>
                  </a:cubicBezTo>
                  <a:cubicBezTo>
                    <a:pt x="4341" y="3924"/>
                    <a:pt x="4382" y="3887"/>
                    <a:pt x="4415" y="3847"/>
                  </a:cubicBezTo>
                  <a:cubicBezTo>
                    <a:pt x="4442" y="3820"/>
                    <a:pt x="4462" y="3793"/>
                    <a:pt x="4485" y="3767"/>
                  </a:cubicBezTo>
                  <a:cubicBezTo>
                    <a:pt x="4502" y="3747"/>
                    <a:pt x="4519" y="3727"/>
                    <a:pt x="4536" y="3703"/>
                  </a:cubicBezTo>
                  <a:cubicBezTo>
                    <a:pt x="4602" y="3603"/>
                    <a:pt x="4666" y="3503"/>
                    <a:pt x="4713" y="3392"/>
                  </a:cubicBezTo>
                  <a:cubicBezTo>
                    <a:pt x="4756" y="3282"/>
                    <a:pt x="4800" y="3168"/>
                    <a:pt x="4830" y="3051"/>
                  </a:cubicBezTo>
                  <a:cubicBezTo>
                    <a:pt x="4843" y="2994"/>
                    <a:pt x="4860" y="2937"/>
                    <a:pt x="4870" y="2877"/>
                  </a:cubicBezTo>
                  <a:cubicBezTo>
                    <a:pt x="4883" y="2827"/>
                    <a:pt x="4894" y="2776"/>
                    <a:pt x="4894" y="2726"/>
                  </a:cubicBezTo>
                  <a:lnTo>
                    <a:pt x="4894" y="2629"/>
                  </a:lnTo>
                  <a:cubicBezTo>
                    <a:pt x="4890" y="2572"/>
                    <a:pt x="4886" y="2519"/>
                    <a:pt x="4883" y="2462"/>
                  </a:cubicBezTo>
                  <a:cubicBezTo>
                    <a:pt x="4880" y="2435"/>
                    <a:pt x="4880" y="2405"/>
                    <a:pt x="4877" y="2379"/>
                  </a:cubicBezTo>
                  <a:cubicBezTo>
                    <a:pt x="4877" y="2342"/>
                    <a:pt x="4874" y="2305"/>
                    <a:pt x="4870" y="2271"/>
                  </a:cubicBezTo>
                  <a:cubicBezTo>
                    <a:pt x="4863" y="2211"/>
                    <a:pt x="4850" y="2151"/>
                    <a:pt x="4837" y="2091"/>
                  </a:cubicBezTo>
                  <a:cubicBezTo>
                    <a:pt x="4823" y="2031"/>
                    <a:pt x="4806" y="1967"/>
                    <a:pt x="4783" y="1907"/>
                  </a:cubicBezTo>
                  <a:cubicBezTo>
                    <a:pt x="4739" y="1803"/>
                    <a:pt x="4662" y="1720"/>
                    <a:pt x="4593" y="1632"/>
                  </a:cubicBezTo>
                  <a:cubicBezTo>
                    <a:pt x="4522" y="1549"/>
                    <a:pt x="4452" y="1469"/>
                    <a:pt x="4361" y="1409"/>
                  </a:cubicBezTo>
                  <a:cubicBezTo>
                    <a:pt x="4315" y="1379"/>
                    <a:pt x="4261" y="1356"/>
                    <a:pt x="4211" y="1331"/>
                  </a:cubicBezTo>
                  <a:cubicBezTo>
                    <a:pt x="4164" y="1308"/>
                    <a:pt x="4114" y="1288"/>
                    <a:pt x="4064" y="1268"/>
                  </a:cubicBezTo>
                  <a:cubicBezTo>
                    <a:pt x="4017" y="1248"/>
                    <a:pt x="3967" y="1228"/>
                    <a:pt x="3914" y="1215"/>
                  </a:cubicBezTo>
                  <a:cubicBezTo>
                    <a:pt x="3863" y="1198"/>
                    <a:pt x="3810" y="1181"/>
                    <a:pt x="3756" y="1171"/>
                  </a:cubicBezTo>
                  <a:cubicBezTo>
                    <a:pt x="3653" y="1151"/>
                    <a:pt x="3546" y="1141"/>
                    <a:pt x="3442" y="1135"/>
                  </a:cubicBezTo>
                  <a:cubicBezTo>
                    <a:pt x="3411" y="1135"/>
                    <a:pt x="3381" y="1133"/>
                    <a:pt x="3351" y="1133"/>
                  </a:cubicBezTo>
                  <a:cubicBezTo>
                    <a:pt x="3336" y="1133"/>
                    <a:pt x="3321" y="1133"/>
                    <a:pt x="3305" y="1135"/>
                  </a:cubicBezTo>
                  <a:cubicBezTo>
                    <a:pt x="3251" y="1135"/>
                    <a:pt x="3198" y="1141"/>
                    <a:pt x="3148" y="1151"/>
                  </a:cubicBezTo>
                  <a:cubicBezTo>
                    <a:pt x="3161" y="1135"/>
                    <a:pt x="3174" y="1121"/>
                    <a:pt x="3191" y="1104"/>
                  </a:cubicBezTo>
                  <a:cubicBezTo>
                    <a:pt x="3231" y="1061"/>
                    <a:pt x="3271" y="1014"/>
                    <a:pt x="3312" y="964"/>
                  </a:cubicBezTo>
                  <a:cubicBezTo>
                    <a:pt x="3341" y="927"/>
                    <a:pt x="3369" y="887"/>
                    <a:pt x="3395" y="847"/>
                  </a:cubicBezTo>
                  <a:cubicBezTo>
                    <a:pt x="3446" y="770"/>
                    <a:pt x="3482" y="683"/>
                    <a:pt x="3522" y="603"/>
                  </a:cubicBezTo>
                  <a:cubicBezTo>
                    <a:pt x="3546" y="553"/>
                    <a:pt x="3572" y="502"/>
                    <a:pt x="3589" y="449"/>
                  </a:cubicBezTo>
                  <a:cubicBezTo>
                    <a:pt x="3599" y="425"/>
                    <a:pt x="3606" y="399"/>
                    <a:pt x="3613" y="375"/>
                  </a:cubicBezTo>
                  <a:cubicBezTo>
                    <a:pt x="3622" y="339"/>
                    <a:pt x="3633" y="298"/>
                    <a:pt x="3633" y="258"/>
                  </a:cubicBezTo>
                  <a:cubicBezTo>
                    <a:pt x="3633" y="228"/>
                    <a:pt x="3629" y="198"/>
                    <a:pt x="3626" y="172"/>
                  </a:cubicBezTo>
                  <a:cubicBezTo>
                    <a:pt x="3622" y="152"/>
                    <a:pt x="3616" y="135"/>
                    <a:pt x="3609" y="118"/>
                  </a:cubicBezTo>
                  <a:cubicBezTo>
                    <a:pt x="3606" y="111"/>
                    <a:pt x="3602" y="104"/>
                    <a:pt x="3596" y="95"/>
                  </a:cubicBezTo>
                  <a:cubicBezTo>
                    <a:pt x="3589" y="84"/>
                    <a:pt x="3582" y="74"/>
                    <a:pt x="3572" y="64"/>
                  </a:cubicBezTo>
                  <a:cubicBezTo>
                    <a:pt x="3562" y="54"/>
                    <a:pt x="3552" y="47"/>
                    <a:pt x="3542" y="38"/>
                  </a:cubicBezTo>
                  <a:cubicBezTo>
                    <a:pt x="3532" y="31"/>
                    <a:pt x="3509" y="17"/>
                    <a:pt x="3499" y="14"/>
                  </a:cubicBezTo>
                  <a:cubicBezTo>
                    <a:pt x="3482" y="11"/>
                    <a:pt x="3469" y="7"/>
                    <a:pt x="3449" y="4"/>
                  </a:cubicBezTo>
                  <a:cubicBezTo>
                    <a:pt x="3438" y="1"/>
                    <a:pt x="3426" y="1"/>
                    <a:pt x="3412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3"/>
            <p:cNvSpPr/>
            <p:nvPr/>
          </p:nvSpPr>
          <p:spPr>
            <a:xfrm>
              <a:off x="3224910" y="3655985"/>
              <a:ext cx="48556" cy="47362"/>
            </a:xfrm>
            <a:custGeom>
              <a:avLst/>
              <a:gdLst/>
              <a:ahLst/>
              <a:cxnLst/>
              <a:rect l="l" t="t" r="r" b="b"/>
              <a:pathLst>
                <a:path w="285" h="278" extrusionOk="0">
                  <a:moveTo>
                    <a:pt x="135" y="1"/>
                  </a:moveTo>
                  <a:cubicBezTo>
                    <a:pt x="61" y="1"/>
                    <a:pt x="1" y="70"/>
                    <a:pt x="4" y="144"/>
                  </a:cubicBezTo>
                  <a:cubicBezTo>
                    <a:pt x="4" y="181"/>
                    <a:pt x="21" y="214"/>
                    <a:pt x="48" y="241"/>
                  </a:cubicBezTo>
                  <a:cubicBezTo>
                    <a:pt x="75" y="268"/>
                    <a:pt x="112" y="277"/>
                    <a:pt x="148" y="277"/>
                  </a:cubicBezTo>
                  <a:cubicBezTo>
                    <a:pt x="225" y="277"/>
                    <a:pt x="285" y="204"/>
                    <a:pt x="282" y="131"/>
                  </a:cubicBezTo>
                  <a:cubicBezTo>
                    <a:pt x="279" y="97"/>
                    <a:pt x="265" y="61"/>
                    <a:pt x="238" y="37"/>
                  </a:cubicBezTo>
                  <a:cubicBezTo>
                    <a:pt x="209" y="10"/>
                    <a:pt x="175" y="1"/>
                    <a:pt x="135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3485408" y="3702666"/>
              <a:ext cx="50771" cy="49236"/>
            </a:xfrm>
            <a:custGeom>
              <a:avLst/>
              <a:gdLst/>
              <a:ahLst/>
              <a:cxnLst/>
              <a:rect l="l" t="t" r="r" b="b"/>
              <a:pathLst>
                <a:path w="298" h="289" extrusionOk="0">
                  <a:moveTo>
                    <a:pt x="141" y="0"/>
                  </a:moveTo>
                  <a:cubicBezTo>
                    <a:pt x="64" y="0"/>
                    <a:pt x="0" y="74"/>
                    <a:pt x="4" y="151"/>
                  </a:cubicBezTo>
                  <a:cubicBezTo>
                    <a:pt x="7" y="188"/>
                    <a:pt x="24" y="224"/>
                    <a:pt x="51" y="251"/>
                  </a:cubicBezTo>
                  <a:cubicBezTo>
                    <a:pt x="80" y="278"/>
                    <a:pt x="117" y="288"/>
                    <a:pt x="154" y="288"/>
                  </a:cubicBezTo>
                  <a:cubicBezTo>
                    <a:pt x="234" y="288"/>
                    <a:pt x="298" y="215"/>
                    <a:pt x="291" y="137"/>
                  </a:cubicBezTo>
                  <a:cubicBezTo>
                    <a:pt x="291" y="101"/>
                    <a:pt x="275" y="64"/>
                    <a:pt x="248" y="37"/>
                  </a:cubicBezTo>
                  <a:cubicBezTo>
                    <a:pt x="218" y="11"/>
                    <a:pt x="181" y="0"/>
                    <a:pt x="141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3"/>
            <p:cNvSpPr/>
            <p:nvPr/>
          </p:nvSpPr>
          <p:spPr>
            <a:xfrm>
              <a:off x="3333266" y="3668933"/>
              <a:ext cx="77008" cy="45488"/>
            </a:xfrm>
            <a:custGeom>
              <a:avLst/>
              <a:gdLst/>
              <a:ahLst/>
              <a:cxnLst/>
              <a:rect l="l" t="t" r="r" b="b"/>
              <a:pathLst>
                <a:path w="452" h="267" extrusionOk="0">
                  <a:moveTo>
                    <a:pt x="70" y="1"/>
                  </a:moveTo>
                  <a:cubicBezTo>
                    <a:pt x="50" y="1"/>
                    <a:pt x="34" y="11"/>
                    <a:pt x="21" y="25"/>
                  </a:cubicBezTo>
                  <a:cubicBezTo>
                    <a:pt x="7" y="38"/>
                    <a:pt x="0" y="58"/>
                    <a:pt x="0" y="78"/>
                  </a:cubicBezTo>
                  <a:cubicBezTo>
                    <a:pt x="0" y="95"/>
                    <a:pt x="7" y="118"/>
                    <a:pt x="24" y="128"/>
                  </a:cubicBezTo>
                  <a:cubicBezTo>
                    <a:pt x="47" y="148"/>
                    <a:pt x="74" y="169"/>
                    <a:pt x="101" y="185"/>
                  </a:cubicBezTo>
                  <a:cubicBezTo>
                    <a:pt x="138" y="215"/>
                    <a:pt x="175" y="242"/>
                    <a:pt x="218" y="258"/>
                  </a:cubicBezTo>
                  <a:cubicBezTo>
                    <a:pt x="231" y="264"/>
                    <a:pt x="246" y="266"/>
                    <a:pt x="261" y="266"/>
                  </a:cubicBezTo>
                  <a:cubicBezTo>
                    <a:pt x="276" y="266"/>
                    <a:pt x="291" y="264"/>
                    <a:pt x="305" y="258"/>
                  </a:cubicBezTo>
                  <a:cubicBezTo>
                    <a:pt x="328" y="252"/>
                    <a:pt x="348" y="238"/>
                    <a:pt x="365" y="226"/>
                  </a:cubicBezTo>
                  <a:cubicBezTo>
                    <a:pt x="391" y="205"/>
                    <a:pt x="415" y="181"/>
                    <a:pt x="432" y="158"/>
                  </a:cubicBezTo>
                  <a:cubicBezTo>
                    <a:pt x="439" y="152"/>
                    <a:pt x="445" y="141"/>
                    <a:pt x="448" y="132"/>
                  </a:cubicBezTo>
                  <a:cubicBezTo>
                    <a:pt x="452" y="115"/>
                    <a:pt x="448" y="98"/>
                    <a:pt x="439" y="85"/>
                  </a:cubicBezTo>
                  <a:cubicBezTo>
                    <a:pt x="432" y="71"/>
                    <a:pt x="415" y="61"/>
                    <a:pt x="402" y="58"/>
                  </a:cubicBezTo>
                  <a:cubicBezTo>
                    <a:pt x="397" y="57"/>
                    <a:pt x="391" y="56"/>
                    <a:pt x="385" y="56"/>
                  </a:cubicBezTo>
                  <a:cubicBezTo>
                    <a:pt x="373" y="56"/>
                    <a:pt x="361" y="58"/>
                    <a:pt x="355" y="65"/>
                  </a:cubicBezTo>
                  <a:cubicBezTo>
                    <a:pt x="342" y="75"/>
                    <a:pt x="328" y="85"/>
                    <a:pt x="311" y="95"/>
                  </a:cubicBezTo>
                  <a:cubicBezTo>
                    <a:pt x="301" y="105"/>
                    <a:pt x="288" y="115"/>
                    <a:pt x="275" y="121"/>
                  </a:cubicBezTo>
                  <a:lnTo>
                    <a:pt x="268" y="125"/>
                  </a:lnTo>
                  <a:lnTo>
                    <a:pt x="265" y="125"/>
                  </a:lnTo>
                  <a:cubicBezTo>
                    <a:pt x="251" y="118"/>
                    <a:pt x="241" y="108"/>
                    <a:pt x="228" y="101"/>
                  </a:cubicBezTo>
                  <a:cubicBezTo>
                    <a:pt x="195" y="75"/>
                    <a:pt x="158" y="48"/>
                    <a:pt x="124" y="21"/>
                  </a:cubicBezTo>
                  <a:cubicBezTo>
                    <a:pt x="107" y="8"/>
                    <a:pt x="94" y="1"/>
                    <a:pt x="74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" name="Google Shape;507;p23"/>
          <p:cNvGrpSpPr/>
          <p:nvPr/>
        </p:nvGrpSpPr>
        <p:grpSpPr>
          <a:xfrm>
            <a:off x="7708497" y="3813202"/>
            <a:ext cx="996394" cy="1051649"/>
            <a:chOff x="5432625" y="3900800"/>
            <a:chExt cx="248775" cy="262525"/>
          </a:xfrm>
        </p:grpSpPr>
        <p:sp>
          <p:nvSpPr>
            <p:cNvPr id="508" name="Google Shape;508;p23"/>
            <p:cNvSpPr/>
            <p:nvPr/>
          </p:nvSpPr>
          <p:spPr>
            <a:xfrm>
              <a:off x="5473525" y="3906525"/>
              <a:ext cx="202950" cy="251075"/>
            </a:xfrm>
            <a:custGeom>
              <a:avLst/>
              <a:gdLst/>
              <a:ahLst/>
              <a:cxnLst/>
              <a:rect l="l" t="t" r="r" b="b"/>
              <a:pathLst>
                <a:path w="8118" h="10043" extrusionOk="0">
                  <a:moveTo>
                    <a:pt x="582" y="5827"/>
                  </a:moveTo>
                  <a:cubicBezTo>
                    <a:pt x="582" y="5830"/>
                    <a:pt x="581" y="5832"/>
                    <a:pt x="581" y="5835"/>
                  </a:cubicBezTo>
                  <a:lnTo>
                    <a:pt x="581" y="5835"/>
                  </a:lnTo>
                  <a:cubicBezTo>
                    <a:pt x="582" y="5832"/>
                    <a:pt x="582" y="5830"/>
                    <a:pt x="582" y="5827"/>
                  </a:cubicBezTo>
                  <a:close/>
                  <a:moveTo>
                    <a:pt x="7262" y="1811"/>
                  </a:moveTo>
                  <a:cubicBezTo>
                    <a:pt x="7268" y="1811"/>
                    <a:pt x="7275" y="1812"/>
                    <a:pt x="7281" y="1814"/>
                  </a:cubicBezTo>
                  <a:cubicBezTo>
                    <a:pt x="7331" y="1824"/>
                    <a:pt x="7362" y="1874"/>
                    <a:pt x="7348" y="1924"/>
                  </a:cubicBezTo>
                  <a:cubicBezTo>
                    <a:pt x="7338" y="1974"/>
                    <a:pt x="7325" y="2031"/>
                    <a:pt x="7314" y="2095"/>
                  </a:cubicBezTo>
                  <a:cubicBezTo>
                    <a:pt x="7305" y="2152"/>
                    <a:pt x="7294" y="2202"/>
                    <a:pt x="7285" y="2249"/>
                  </a:cubicBezTo>
                  <a:lnTo>
                    <a:pt x="7281" y="2259"/>
                  </a:lnTo>
                  <a:cubicBezTo>
                    <a:pt x="7271" y="2309"/>
                    <a:pt x="7254" y="2359"/>
                    <a:pt x="7245" y="2405"/>
                  </a:cubicBezTo>
                  <a:lnTo>
                    <a:pt x="7241" y="2413"/>
                  </a:lnTo>
                  <a:cubicBezTo>
                    <a:pt x="7228" y="2459"/>
                    <a:pt x="7214" y="2513"/>
                    <a:pt x="7201" y="2566"/>
                  </a:cubicBezTo>
                  <a:lnTo>
                    <a:pt x="7201" y="2570"/>
                  </a:lnTo>
                  <a:cubicBezTo>
                    <a:pt x="7178" y="2680"/>
                    <a:pt x="7154" y="2791"/>
                    <a:pt x="7131" y="2904"/>
                  </a:cubicBezTo>
                  <a:cubicBezTo>
                    <a:pt x="7127" y="2927"/>
                    <a:pt x="7124" y="2947"/>
                    <a:pt x="7121" y="2971"/>
                  </a:cubicBezTo>
                  <a:lnTo>
                    <a:pt x="7121" y="2975"/>
                  </a:lnTo>
                  <a:cubicBezTo>
                    <a:pt x="7104" y="3052"/>
                    <a:pt x="7090" y="3132"/>
                    <a:pt x="7070" y="3212"/>
                  </a:cubicBezTo>
                  <a:cubicBezTo>
                    <a:pt x="7070" y="3222"/>
                    <a:pt x="7067" y="3232"/>
                    <a:pt x="7064" y="3245"/>
                  </a:cubicBezTo>
                  <a:cubicBezTo>
                    <a:pt x="7047" y="3316"/>
                    <a:pt x="7027" y="3389"/>
                    <a:pt x="7010" y="3459"/>
                  </a:cubicBezTo>
                  <a:lnTo>
                    <a:pt x="7007" y="3463"/>
                  </a:lnTo>
                  <a:lnTo>
                    <a:pt x="7007" y="3473"/>
                  </a:lnTo>
                  <a:lnTo>
                    <a:pt x="7004" y="3476"/>
                  </a:lnTo>
                  <a:cubicBezTo>
                    <a:pt x="6977" y="3583"/>
                    <a:pt x="6950" y="3690"/>
                    <a:pt x="6924" y="3797"/>
                  </a:cubicBezTo>
                  <a:cubicBezTo>
                    <a:pt x="6913" y="3841"/>
                    <a:pt x="6907" y="3884"/>
                    <a:pt x="6897" y="3927"/>
                  </a:cubicBezTo>
                  <a:lnTo>
                    <a:pt x="6880" y="3998"/>
                  </a:lnTo>
                  <a:cubicBezTo>
                    <a:pt x="6870" y="4051"/>
                    <a:pt x="6857" y="4125"/>
                    <a:pt x="6840" y="4195"/>
                  </a:cubicBezTo>
                  <a:cubicBezTo>
                    <a:pt x="6833" y="4219"/>
                    <a:pt x="6826" y="4242"/>
                    <a:pt x="6823" y="4265"/>
                  </a:cubicBezTo>
                  <a:cubicBezTo>
                    <a:pt x="6803" y="4339"/>
                    <a:pt x="6780" y="4419"/>
                    <a:pt x="6763" y="4476"/>
                  </a:cubicBezTo>
                  <a:lnTo>
                    <a:pt x="6763" y="4480"/>
                  </a:lnTo>
                  <a:lnTo>
                    <a:pt x="6760" y="4492"/>
                  </a:lnTo>
                  <a:cubicBezTo>
                    <a:pt x="6746" y="4533"/>
                    <a:pt x="6736" y="4569"/>
                    <a:pt x="6726" y="4610"/>
                  </a:cubicBezTo>
                  <a:cubicBezTo>
                    <a:pt x="6712" y="4657"/>
                    <a:pt x="6700" y="4704"/>
                    <a:pt x="6686" y="4750"/>
                  </a:cubicBezTo>
                  <a:lnTo>
                    <a:pt x="6680" y="4767"/>
                  </a:lnTo>
                  <a:cubicBezTo>
                    <a:pt x="6666" y="4824"/>
                    <a:pt x="6649" y="4884"/>
                    <a:pt x="6632" y="4944"/>
                  </a:cubicBezTo>
                  <a:cubicBezTo>
                    <a:pt x="6606" y="5045"/>
                    <a:pt x="6576" y="5151"/>
                    <a:pt x="6536" y="5285"/>
                  </a:cubicBezTo>
                  <a:cubicBezTo>
                    <a:pt x="6512" y="5366"/>
                    <a:pt x="6485" y="5446"/>
                    <a:pt x="6459" y="5520"/>
                  </a:cubicBezTo>
                  <a:lnTo>
                    <a:pt x="6459" y="5523"/>
                  </a:lnTo>
                  <a:cubicBezTo>
                    <a:pt x="6448" y="5556"/>
                    <a:pt x="6435" y="5586"/>
                    <a:pt x="6425" y="5620"/>
                  </a:cubicBezTo>
                  <a:lnTo>
                    <a:pt x="6415" y="5650"/>
                  </a:lnTo>
                  <a:lnTo>
                    <a:pt x="6411" y="5656"/>
                  </a:lnTo>
                  <a:lnTo>
                    <a:pt x="6411" y="5663"/>
                  </a:lnTo>
                  <a:cubicBezTo>
                    <a:pt x="6382" y="5750"/>
                    <a:pt x="6348" y="5851"/>
                    <a:pt x="6318" y="5948"/>
                  </a:cubicBezTo>
                  <a:cubicBezTo>
                    <a:pt x="6311" y="5971"/>
                    <a:pt x="6301" y="5997"/>
                    <a:pt x="6295" y="6025"/>
                  </a:cubicBezTo>
                  <a:lnTo>
                    <a:pt x="6291" y="6031"/>
                  </a:lnTo>
                  <a:cubicBezTo>
                    <a:pt x="6281" y="6058"/>
                    <a:pt x="6271" y="6088"/>
                    <a:pt x="6265" y="6115"/>
                  </a:cubicBezTo>
                  <a:cubicBezTo>
                    <a:pt x="6248" y="6168"/>
                    <a:pt x="6231" y="6229"/>
                    <a:pt x="6215" y="6295"/>
                  </a:cubicBezTo>
                  <a:cubicBezTo>
                    <a:pt x="6191" y="6379"/>
                    <a:pt x="6164" y="6466"/>
                    <a:pt x="6141" y="6539"/>
                  </a:cubicBezTo>
                  <a:lnTo>
                    <a:pt x="6127" y="6579"/>
                  </a:lnTo>
                  <a:lnTo>
                    <a:pt x="6114" y="6619"/>
                  </a:lnTo>
                  <a:cubicBezTo>
                    <a:pt x="6078" y="6740"/>
                    <a:pt x="6030" y="6867"/>
                    <a:pt x="5994" y="6971"/>
                  </a:cubicBezTo>
                  <a:lnTo>
                    <a:pt x="5994" y="6974"/>
                  </a:lnTo>
                  <a:lnTo>
                    <a:pt x="5990" y="6981"/>
                  </a:lnTo>
                  <a:lnTo>
                    <a:pt x="5987" y="6988"/>
                  </a:lnTo>
                  <a:lnTo>
                    <a:pt x="5987" y="6994"/>
                  </a:lnTo>
                  <a:cubicBezTo>
                    <a:pt x="5957" y="7075"/>
                    <a:pt x="5920" y="7178"/>
                    <a:pt x="5886" y="7278"/>
                  </a:cubicBezTo>
                  <a:cubicBezTo>
                    <a:pt x="5857" y="7362"/>
                    <a:pt x="5820" y="7479"/>
                    <a:pt x="5780" y="7593"/>
                  </a:cubicBezTo>
                  <a:lnTo>
                    <a:pt x="5777" y="7600"/>
                  </a:lnTo>
                  <a:cubicBezTo>
                    <a:pt x="5760" y="7653"/>
                    <a:pt x="5733" y="7723"/>
                    <a:pt x="5706" y="7791"/>
                  </a:cubicBezTo>
                  <a:lnTo>
                    <a:pt x="5689" y="7827"/>
                  </a:lnTo>
                  <a:lnTo>
                    <a:pt x="5686" y="7844"/>
                  </a:lnTo>
                  <a:cubicBezTo>
                    <a:pt x="5676" y="7868"/>
                    <a:pt x="5666" y="7888"/>
                    <a:pt x="5656" y="7911"/>
                  </a:cubicBezTo>
                  <a:lnTo>
                    <a:pt x="5653" y="7928"/>
                  </a:lnTo>
                  <a:cubicBezTo>
                    <a:pt x="5649" y="7941"/>
                    <a:pt x="5642" y="7951"/>
                    <a:pt x="5639" y="7961"/>
                  </a:cubicBezTo>
                  <a:cubicBezTo>
                    <a:pt x="5633" y="7981"/>
                    <a:pt x="5626" y="7998"/>
                    <a:pt x="5619" y="8011"/>
                  </a:cubicBezTo>
                  <a:cubicBezTo>
                    <a:pt x="5613" y="8024"/>
                    <a:pt x="5606" y="8041"/>
                    <a:pt x="5599" y="8055"/>
                  </a:cubicBezTo>
                  <a:cubicBezTo>
                    <a:pt x="5585" y="8081"/>
                    <a:pt x="5565" y="8104"/>
                    <a:pt x="5553" y="8124"/>
                  </a:cubicBezTo>
                  <a:cubicBezTo>
                    <a:pt x="5519" y="8165"/>
                    <a:pt x="5462" y="8185"/>
                    <a:pt x="5415" y="8185"/>
                  </a:cubicBezTo>
                  <a:cubicBezTo>
                    <a:pt x="5410" y="8186"/>
                    <a:pt x="5405" y="8186"/>
                    <a:pt x="5400" y="8186"/>
                  </a:cubicBezTo>
                  <a:cubicBezTo>
                    <a:pt x="5388" y="8186"/>
                    <a:pt x="5377" y="8184"/>
                    <a:pt x="5365" y="8181"/>
                  </a:cubicBezTo>
                  <a:cubicBezTo>
                    <a:pt x="5348" y="8178"/>
                    <a:pt x="5332" y="8172"/>
                    <a:pt x="5315" y="8161"/>
                  </a:cubicBezTo>
                  <a:cubicBezTo>
                    <a:pt x="5284" y="8149"/>
                    <a:pt x="5261" y="8124"/>
                    <a:pt x="5241" y="8095"/>
                  </a:cubicBezTo>
                  <a:cubicBezTo>
                    <a:pt x="5224" y="8064"/>
                    <a:pt x="5215" y="8035"/>
                    <a:pt x="5211" y="7998"/>
                  </a:cubicBezTo>
                  <a:cubicBezTo>
                    <a:pt x="5215" y="7991"/>
                    <a:pt x="5215" y="7984"/>
                    <a:pt x="5215" y="7978"/>
                  </a:cubicBezTo>
                  <a:cubicBezTo>
                    <a:pt x="5215" y="7964"/>
                    <a:pt x="5215" y="7951"/>
                    <a:pt x="5218" y="7937"/>
                  </a:cubicBezTo>
                  <a:lnTo>
                    <a:pt x="5221" y="7928"/>
                  </a:lnTo>
                  <a:cubicBezTo>
                    <a:pt x="5224" y="7921"/>
                    <a:pt x="5224" y="7914"/>
                    <a:pt x="5227" y="7908"/>
                  </a:cubicBezTo>
                  <a:lnTo>
                    <a:pt x="5231" y="7894"/>
                  </a:lnTo>
                  <a:lnTo>
                    <a:pt x="5235" y="7891"/>
                  </a:lnTo>
                  <a:lnTo>
                    <a:pt x="5238" y="7880"/>
                  </a:lnTo>
                  <a:lnTo>
                    <a:pt x="5241" y="7874"/>
                  </a:lnTo>
                  <a:lnTo>
                    <a:pt x="5244" y="7864"/>
                  </a:lnTo>
                  <a:cubicBezTo>
                    <a:pt x="5248" y="7851"/>
                    <a:pt x="5252" y="7840"/>
                    <a:pt x="5255" y="7827"/>
                  </a:cubicBezTo>
                  <a:cubicBezTo>
                    <a:pt x="5258" y="7811"/>
                    <a:pt x="5264" y="7797"/>
                    <a:pt x="5268" y="7783"/>
                  </a:cubicBezTo>
                  <a:cubicBezTo>
                    <a:pt x="5284" y="7730"/>
                    <a:pt x="5308" y="7677"/>
                    <a:pt x="5328" y="7623"/>
                  </a:cubicBezTo>
                  <a:lnTo>
                    <a:pt x="5341" y="7587"/>
                  </a:lnTo>
                  <a:cubicBezTo>
                    <a:pt x="5352" y="7559"/>
                    <a:pt x="5362" y="7533"/>
                    <a:pt x="5372" y="7506"/>
                  </a:cubicBezTo>
                  <a:cubicBezTo>
                    <a:pt x="5415" y="7392"/>
                    <a:pt x="5455" y="7272"/>
                    <a:pt x="5485" y="7185"/>
                  </a:cubicBezTo>
                  <a:lnTo>
                    <a:pt x="5485" y="7181"/>
                  </a:lnTo>
                  <a:lnTo>
                    <a:pt x="5488" y="7178"/>
                  </a:lnTo>
                  <a:lnTo>
                    <a:pt x="5492" y="7172"/>
                  </a:lnTo>
                  <a:lnTo>
                    <a:pt x="5496" y="7158"/>
                  </a:lnTo>
                  <a:cubicBezTo>
                    <a:pt x="5525" y="7071"/>
                    <a:pt x="5556" y="6977"/>
                    <a:pt x="5589" y="6884"/>
                  </a:cubicBezTo>
                  <a:cubicBezTo>
                    <a:pt x="5669" y="6670"/>
                    <a:pt x="5740" y="6459"/>
                    <a:pt x="5800" y="6258"/>
                  </a:cubicBezTo>
                  <a:cubicBezTo>
                    <a:pt x="5809" y="6225"/>
                    <a:pt x="5820" y="6195"/>
                    <a:pt x="5826" y="6162"/>
                  </a:cubicBezTo>
                  <a:lnTo>
                    <a:pt x="5829" y="6152"/>
                  </a:lnTo>
                  <a:cubicBezTo>
                    <a:pt x="5837" y="6128"/>
                    <a:pt x="5843" y="6108"/>
                    <a:pt x="5850" y="6088"/>
                  </a:cubicBezTo>
                  <a:cubicBezTo>
                    <a:pt x="5866" y="6031"/>
                    <a:pt x="5883" y="5974"/>
                    <a:pt x="5900" y="5921"/>
                  </a:cubicBezTo>
                  <a:cubicBezTo>
                    <a:pt x="5930" y="5824"/>
                    <a:pt x="5970" y="5700"/>
                    <a:pt x="6010" y="5576"/>
                  </a:cubicBezTo>
                  <a:cubicBezTo>
                    <a:pt x="6030" y="5523"/>
                    <a:pt x="6047" y="5472"/>
                    <a:pt x="6064" y="5426"/>
                  </a:cubicBezTo>
                  <a:lnTo>
                    <a:pt x="6067" y="5423"/>
                  </a:lnTo>
                  <a:lnTo>
                    <a:pt x="6070" y="5409"/>
                  </a:lnTo>
                  <a:lnTo>
                    <a:pt x="6074" y="5403"/>
                  </a:lnTo>
                  <a:lnTo>
                    <a:pt x="6078" y="5395"/>
                  </a:lnTo>
                  <a:cubicBezTo>
                    <a:pt x="6094" y="5349"/>
                    <a:pt x="6110" y="5299"/>
                    <a:pt x="6124" y="5252"/>
                  </a:cubicBezTo>
                  <a:cubicBezTo>
                    <a:pt x="6147" y="5188"/>
                    <a:pt x="6167" y="5122"/>
                    <a:pt x="6187" y="5058"/>
                  </a:cubicBezTo>
                  <a:lnTo>
                    <a:pt x="6191" y="5048"/>
                  </a:lnTo>
                  <a:lnTo>
                    <a:pt x="6195" y="5038"/>
                  </a:lnTo>
                  <a:lnTo>
                    <a:pt x="6198" y="5028"/>
                  </a:lnTo>
                  <a:cubicBezTo>
                    <a:pt x="6208" y="4988"/>
                    <a:pt x="6221" y="4951"/>
                    <a:pt x="6231" y="4914"/>
                  </a:cubicBezTo>
                  <a:cubicBezTo>
                    <a:pt x="6244" y="4874"/>
                    <a:pt x="6258" y="4834"/>
                    <a:pt x="6271" y="4793"/>
                  </a:cubicBezTo>
                  <a:cubicBezTo>
                    <a:pt x="6291" y="4724"/>
                    <a:pt x="6315" y="4650"/>
                    <a:pt x="6338" y="4577"/>
                  </a:cubicBezTo>
                  <a:cubicBezTo>
                    <a:pt x="6375" y="4463"/>
                    <a:pt x="6411" y="4349"/>
                    <a:pt x="6445" y="4242"/>
                  </a:cubicBezTo>
                  <a:cubicBezTo>
                    <a:pt x="6479" y="4138"/>
                    <a:pt x="6509" y="4035"/>
                    <a:pt x="6529" y="3951"/>
                  </a:cubicBezTo>
                  <a:lnTo>
                    <a:pt x="6532" y="3947"/>
                  </a:lnTo>
                  <a:lnTo>
                    <a:pt x="6542" y="3910"/>
                  </a:lnTo>
                  <a:cubicBezTo>
                    <a:pt x="6569" y="3810"/>
                    <a:pt x="6602" y="3697"/>
                    <a:pt x="6646" y="3566"/>
                  </a:cubicBezTo>
                  <a:cubicBezTo>
                    <a:pt x="6656" y="3533"/>
                    <a:pt x="6666" y="3500"/>
                    <a:pt x="6680" y="3466"/>
                  </a:cubicBezTo>
                  <a:lnTo>
                    <a:pt x="6686" y="3446"/>
                  </a:lnTo>
                  <a:lnTo>
                    <a:pt x="6700" y="3402"/>
                  </a:lnTo>
                  <a:cubicBezTo>
                    <a:pt x="6709" y="3373"/>
                    <a:pt x="6716" y="3345"/>
                    <a:pt x="6726" y="3319"/>
                  </a:cubicBezTo>
                  <a:lnTo>
                    <a:pt x="6729" y="3308"/>
                  </a:lnTo>
                  <a:lnTo>
                    <a:pt x="6729" y="3302"/>
                  </a:lnTo>
                  <a:cubicBezTo>
                    <a:pt x="6736" y="3279"/>
                    <a:pt x="6743" y="3259"/>
                    <a:pt x="6749" y="3235"/>
                  </a:cubicBezTo>
                  <a:lnTo>
                    <a:pt x="6760" y="3215"/>
                  </a:lnTo>
                  <a:lnTo>
                    <a:pt x="6766" y="3192"/>
                  </a:lnTo>
                  <a:lnTo>
                    <a:pt x="6766" y="3188"/>
                  </a:lnTo>
                  <a:lnTo>
                    <a:pt x="6766" y="3185"/>
                  </a:lnTo>
                  <a:cubicBezTo>
                    <a:pt x="6777" y="3152"/>
                    <a:pt x="6789" y="3112"/>
                    <a:pt x="6803" y="3072"/>
                  </a:cubicBezTo>
                  <a:cubicBezTo>
                    <a:pt x="6817" y="3028"/>
                    <a:pt x="6826" y="2981"/>
                    <a:pt x="6840" y="2934"/>
                  </a:cubicBezTo>
                  <a:lnTo>
                    <a:pt x="6846" y="2907"/>
                  </a:lnTo>
                  <a:cubicBezTo>
                    <a:pt x="6873" y="2811"/>
                    <a:pt x="6907" y="2694"/>
                    <a:pt x="6944" y="2576"/>
                  </a:cubicBezTo>
                  <a:cubicBezTo>
                    <a:pt x="6980" y="2459"/>
                    <a:pt x="7024" y="2345"/>
                    <a:pt x="7064" y="2242"/>
                  </a:cubicBezTo>
                  <a:lnTo>
                    <a:pt x="7064" y="2239"/>
                  </a:lnTo>
                  <a:lnTo>
                    <a:pt x="7067" y="2235"/>
                  </a:lnTo>
                  <a:cubicBezTo>
                    <a:pt x="7084" y="2185"/>
                    <a:pt x="7104" y="2132"/>
                    <a:pt x="7121" y="2078"/>
                  </a:cubicBezTo>
                  <a:cubicBezTo>
                    <a:pt x="7138" y="2015"/>
                    <a:pt x="7154" y="1954"/>
                    <a:pt x="7168" y="1894"/>
                  </a:cubicBezTo>
                  <a:lnTo>
                    <a:pt x="7171" y="1881"/>
                  </a:lnTo>
                  <a:cubicBezTo>
                    <a:pt x="7178" y="1857"/>
                    <a:pt x="7191" y="1837"/>
                    <a:pt x="7211" y="1824"/>
                  </a:cubicBezTo>
                  <a:cubicBezTo>
                    <a:pt x="7228" y="1817"/>
                    <a:pt x="7245" y="1811"/>
                    <a:pt x="7262" y="1811"/>
                  </a:cubicBezTo>
                  <a:close/>
                  <a:moveTo>
                    <a:pt x="5183" y="8544"/>
                  </a:moveTo>
                  <a:cubicBezTo>
                    <a:pt x="5201" y="8544"/>
                    <a:pt x="5219" y="8546"/>
                    <a:pt x="5238" y="8550"/>
                  </a:cubicBezTo>
                  <a:lnTo>
                    <a:pt x="5241" y="8550"/>
                  </a:lnTo>
                  <a:cubicBezTo>
                    <a:pt x="5382" y="8583"/>
                    <a:pt x="5472" y="8726"/>
                    <a:pt x="5439" y="8867"/>
                  </a:cubicBezTo>
                  <a:cubicBezTo>
                    <a:pt x="5409" y="8989"/>
                    <a:pt x="5297" y="9074"/>
                    <a:pt x="5176" y="9074"/>
                  </a:cubicBezTo>
                  <a:cubicBezTo>
                    <a:pt x="5158" y="9074"/>
                    <a:pt x="5139" y="9072"/>
                    <a:pt x="5121" y="9068"/>
                  </a:cubicBezTo>
                  <a:cubicBezTo>
                    <a:pt x="4980" y="9035"/>
                    <a:pt x="4890" y="8887"/>
                    <a:pt x="4923" y="8747"/>
                  </a:cubicBezTo>
                  <a:cubicBezTo>
                    <a:pt x="4950" y="8628"/>
                    <a:pt x="5062" y="8544"/>
                    <a:pt x="5183" y="8544"/>
                  </a:cubicBezTo>
                  <a:close/>
                  <a:moveTo>
                    <a:pt x="1255" y="0"/>
                  </a:moveTo>
                  <a:cubicBezTo>
                    <a:pt x="1244" y="0"/>
                    <a:pt x="1232" y="1"/>
                    <a:pt x="1221" y="2"/>
                  </a:cubicBezTo>
                  <a:cubicBezTo>
                    <a:pt x="1241" y="2"/>
                    <a:pt x="1265" y="5"/>
                    <a:pt x="1285" y="5"/>
                  </a:cubicBezTo>
                  <a:cubicBezTo>
                    <a:pt x="1298" y="8"/>
                    <a:pt x="1315" y="8"/>
                    <a:pt x="1328" y="8"/>
                  </a:cubicBezTo>
                  <a:cubicBezTo>
                    <a:pt x="1365" y="11"/>
                    <a:pt x="1402" y="18"/>
                    <a:pt x="1435" y="25"/>
                  </a:cubicBezTo>
                  <a:cubicBezTo>
                    <a:pt x="1452" y="28"/>
                    <a:pt x="1465" y="34"/>
                    <a:pt x="1479" y="38"/>
                  </a:cubicBezTo>
                  <a:lnTo>
                    <a:pt x="1499" y="45"/>
                  </a:lnTo>
                  <a:cubicBezTo>
                    <a:pt x="1512" y="48"/>
                    <a:pt x="1522" y="51"/>
                    <a:pt x="1535" y="54"/>
                  </a:cubicBezTo>
                  <a:lnTo>
                    <a:pt x="1539" y="54"/>
                  </a:lnTo>
                  <a:lnTo>
                    <a:pt x="1546" y="51"/>
                  </a:lnTo>
                  <a:cubicBezTo>
                    <a:pt x="1566" y="48"/>
                    <a:pt x="1586" y="42"/>
                    <a:pt x="1606" y="34"/>
                  </a:cubicBezTo>
                  <a:cubicBezTo>
                    <a:pt x="1620" y="31"/>
                    <a:pt x="1632" y="25"/>
                    <a:pt x="1646" y="25"/>
                  </a:cubicBezTo>
                  <a:cubicBezTo>
                    <a:pt x="1656" y="25"/>
                    <a:pt x="1666" y="25"/>
                    <a:pt x="1672" y="22"/>
                  </a:cubicBezTo>
                  <a:cubicBezTo>
                    <a:pt x="1693" y="22"/>
                    <a:pt x="1716" y="20"/>
                    <a:pt x="1737" y="20"/>
                  </a:cubicBezTo>
                  <a:cubicBezTo>
                    <a:pt x="1748" y="20"/>
                    <a:pt x="1758" y="20"/>
                    <a:pt x="1766" y="22"/>
                  </a:cubicBezTo>
                  <a:cubicBezTo>
                    <a:pt x="1776" y="25"/>
                    <a:pt x="1786" y="25"/>
                    <a:pt x="1793" y="28"/>
                  </a:cubicBezTo>
                  <a:cubicBezTo>
                    <a:pt x="1843" y="38"/>
                    <a:pt x="1880" y="62"/>
                    <a:pt x="1910" y="95"/>
                  </a:cubicBezTo>
                  <a:cubicBezTo>
                    <a:pt x="1933" y="122"/>
                    <a:pt x="1947" y="155"/>
                    <a:pt x="1957" y="192"/>
                  </a:cubicBezTo>
                  <a:cubicBezTo>
                    <a:pt x="1970" y="242"/>
                    <a:pt x="1950" y="306"/>
                    <a:pt x="1924" y="346"/>
                  </a:cubicBezTo>
                  <a:cubicBezTo>
                    <a:pt x="1917" y="352"/>
                    <a:pt x="1910" y="363"/>
                    <a:pt x="1904" y="369"/>
                  </a:cubicBezTo>
                  <a:cubicBezTo>
                    <a:pt x="1893" y="383"/>
                    <a:pt x="1880" y="392"/>
                    <a:pt x="1867" y="403"/>
                  </a:cubicBezTo>
                  <a:cubicBezTo>
                    <a:pt x="1864" y="493"/>
                    <a:pt x="1856" y="596"/>
                    <a:pt x="1843" y="700"/>
                  </a:cubicBezTo>
                  <a:cubicBezTo>
                    <a:pt x="1840" y="717"/>
                    <a:pt x="1836" y="734"/>
                    <a:pt x="1836" y="750"/>
                  </a:cubicBezTo>
                  <a:cubicBezTo>
                    <a:pt x="1843" y="730"/>
                    <a:pt x="1853" y="710"/>
                    <a:pt x="1860" y="690"/>
                  </a:cubicBezTo>
                  <a:lnTo>
                    <a:pt x="1864" y="684"/>
                  </a:lnTo>
                  <a:lnTo>
                    <a:pt x="1867" y="677"/>
                  </a:lnTo>
                  <a:lnTo>
                    <a:pt x="1876" y="656"/>
                  </a:lnTo>
                  <a:cubicBezTo>
                    <a:pt x="1880" y="647"/>
                    <a:pt x="1884" y="640"/>
                    <a:pt x="1887" y="630"/>
                  </a:cubicBezTo>
                  <a:lnTo>
                    <a:pt x="1887" y="630"/>
                  </a:lnTo>
                  <a:lnTo>
                    <a:pt x="1884" y="647"/>
                  </a:lnTo>
                  <a:lnTo>
                    <a:pt x="1880" y="673"/>
                  </a:lnTo>
                  <a:lnTo>
                    <a:pt x="1880" y="677"/>
                  </a:lnTo>
                  <a:cubicBezTo>
                    <a:pt x="1873" y="713"/>
                    <a:pt x="1864" y="760"/>
                    <a:pt x="1853" y="800"/>
                  </a:cubicBezTo>
                  <a:cubicBezTo>
                    <a:pt x="1843" y="844"/>
                    <a:pt x="1827" y="891"/>
                    <a:pt x="1807" y="957"/>
                  </a:cubicBezTo>
                  <a:cubicBezTo>
                    <a:pt x="1800" y="974"/>
                    <a:pt x="1796" y="991"/>
                    <a:pt x="1790" y="1005"/>
                  </a:cubicBezTo>
                  <a:lnTo>
                    <a:pt x="1786" y="1021"/>
                  </a:lnTo>
                  <a:cubicBezTo>
                    <a:pt x="1783" y="1038"/>
                    <a:pt x="1780" y="1051"/>
                    <a:pt x="1773" y="1068"/>
                  </a:cubicBezTo>
                  <a:cubicBezTo>
                    <a:pt x="1753" y="1161"/>
                    <a:pt x="1729" y="1249"/>
                    <a:pt x="1703" y="1332"/>
                  </a:cubicBezTo>
                  <a:cubicBezTo>
                    <a:pt x="1686" y="1416"/>
                    <a:pt x="1663" y="1513"/>
                    <a:pt x="1640" y="1607"/>
                  </a:cubicBezTo>
                  <a:cubicBezTo>
                    <a:pt x="1629" y="1663"/>
                    <a:pt x="1620" y="1714"/>
                    <a:pt x="1609" y="1763"/>
                  </a:cubicBezTo>
                  <a:cubicBezTo>
                    <a:pt x="1606" y="1780"/>
                    <a:pt x="1606" y="1794"/>
                    <a:pt x="1603" y="1807"/>
                  </a:cubicBezTo>
                  <a:lnTo>
                    <a:pt x="1603" y="1817"/>
                  </a:lnTo>
                  <a:cubicBezTo>
                    <a:pt x="1595" y="1848"/>
                    <a:pt x="1592" y="1891"/>
                    <a:pt x="1583" y="1928"/>
                  </a:cubicBezTo>
                  <a:cubicBezTo>
                    <a:pt x="1563" y="2001"/>
                    <a:pt x="1535" y="2078"/>
                    <a:pt x="1515" y="2135"/>
                  </a:cubicBezTo>
                  <a:cubicBezTo>
                    <a:pt x="1502" y="2172"/>
                    <a:pt x="1492" y="2205"/>
                    <a:pt x="1479" y="2239"/>
                  </a:cubicBezTo>
                  <a:cubicBezTo>
                    <a:pt x="1465" y="2285"/>
                    <a:pt x="1455" y="2332"/>
                    <a:pt x="1449" y="2389"/>
                  </a:cubicBezTo>
                  <a:cubicBezTo>
                    <a:pt x="1445" y="2399"/>
                    <a:pt x="1445" y="2413"/>
                    <a:pt x="1442" y="2426"/>
                  </a:cubicBezTo>
                  <a:lnTo>
                    <a:pt x="1442" y="2436"/>
                  </a:lnTo>
                  <a:cubicBezTo>
                    <a:pt x="1439" y="2446"/>
                    <a:pt x="1439" y="2459"/>
                    <a:pt x="1435" y="2470"/>
                  </a:cubicBezTo>
                  <a:cubicBezTo>
                    <a:pt x="1435" y="2493"/>
                    <a:pt x="1428" y="2513"/>
                    <a:pt x="1425" y="2536"/>
                  </a:cubicBezTo>
                  <a:lnTo>
                    <a:pt x="1419" y="2556"/>
                  </a:lnTo>
                  <a:cubicBezTo>
                    <a:pt x="1399" y="2650"/>
                    <a:pt x="1375" y="2757"/>
                    <a:pt x="1359" y="2867"/>
                  </a:cubicBezTo>
                  <a:cubicBezTo>
                    <a:pt x="1342" y="2961"/>
                    <a:pt x="1331" y="3061"/>
                    <a:pt x="1325" y="3148"/>
                  </a:cubicBezTo>
                  <a:lnTo>
                    <a:pt x="1325" y="3152"/>
                  </a:lnTo>
                  <a:lnTo>
                    <a:pt x="1325" y="3158"/>
                  </a:lnTo>
                  <a:cubicBezTo>
                    <a:pt x="1315" y="3242"/>
                    <a:pt x="1298" y="3325"/>
                    <a:pt x="1278" y="3406"/>
                  </a:cubicBezTo>
                  <a:lnTo>
                    <a:pt x="1265" y="3469"/>
                  </a:lnTo>
                  <a:cubicBezTo>
                    <a:pt x="1241" y="3586"/>
                    <a:pt x="1221" y="3697"/>
                    <a:pt x="1201" y="3804"/>
                  </a:cubicBezTo>
                  <a:lnTo>
                    <a:pt x="1198" y="3821"/>
                  </a:lnTo>
                  <a:lnTo>
                    <a:pt x="1194" y="3837"/>
                  </a:lnTo>
                  <a:lnTo>
                    <a:pt x="1191" y="3854"/>
                  </a:lnTo>
                  <a:lnTo>
                    <a:pt x="1188" y="3870"/>
                  </a:lnTo>
                  <a:lnTo>
                    <a:pt x="1188" y="3887"/>
                  </a:lnTo>
                  <a:cubicBezTo>
                    <a:pt x="1181" y="3914"/>
                    <a:pt x="1178" y="3944"/>
                    <a:pt x="1171" y="3975"/>
                  </a:cubicBezTo>
                  <a:cubicBezTo>
                    <a:pt x="1164" y="4018"/>
                    <a:pt x="1154" y="4065"/>
                    <a:pt x="1144" y="4108"/>
                  </a:cubicBezTo>
                  <a:lnTo>
                    <a:pt x="1141" y="4115"/>
                  </a:lnTo>
                  <a:lnTo>
                    <a:pt x="1134" y="4145"/>
                  </a:lnTo>
                  <a:lnTo>
                    <a:pt x="1134" y="4148"/>
                  </a:lnTo>
                  <a:lnTo>
                    <a:pt x="1131" y="4151"/>
                  </a:lnTo>
                  <a:lnTo>
                    <a:pt x="1131" y="4159"/>
                  </a:lnTo>
                  <a:lnTo>
                    <a:pt x="1131" y="4162"/>
                  </a:lnTo>
                  <a:cubicBezTo>
                    <a:pt x="1114" y="4239"/>
                    <a:pt x="1094" y="4319"/>
                    <a:pt x="1078" y="4399"/>
                  </a:cubicBezTo>
                  <a:cubicBezTo>
                    <a:pt x="1074" y="4416"/>
                    <a:pt x="1067" y="4436"/>
                    <a:pt x="1064" y="4456"/>
                  </a:cubicBezTo>
                  <a:lnTo>
                    <a:pt x="1061" y="4469"/>
                  </a:lnTo>
                  <a:lnTo>
                    <a:pt x="1054" y="4486"/>
                  </a:lnTo>
                  <a:lnTo>
                    <a:pt x="1050" y="4500"/>
                  </a:lnTo>
                  <a:lnTo>
                    <a:pt x="1047" y="4512"/>
                  </a:lnTo>
                  <a:lnTo>
                    <a:pt x="1038" y="4557"/>
                  </a:lnTo>
                  <a:cubicBezTo>
                    <a:pt x="1027" y="4600"/>
                    <a:pt x="1014" y="4643"/>
                    <a:pt x="1004" y="4690"/>
                  </a:cubicBezTo>
                  <a:lnTo>
                    <a:pt x="1001" y="4707"/>
                  </a:lnTo>
                  <a:lnTo>
                    <a:pt x="997" y="4724"/>
                  </a:lnTo>
                  <a:lnTo>
                    <a:pt x="990" y="4740"/>
                  </a:lnTo>
                  <a:lnTo>
                    <a:pt x="973" y="4817"/>
                  </a:lnTo>
                  <a:cubicBezTo>
                    <a:pt x="953" y="4901"/>
                    <a:pt x="924" y="4981"/>
                    <a:pt x="900" y="5051"/>
                  </a:cubicBezTo>
                  <a:cubicBezTo>
                    <a:pt x="870" y="5122"/>
                    <a:pt x="843" y="5195"/>
                    <a:pt x="813" y="5265"/>
                  </a:cubicBezTo>
                  <a:lnTo>
                    <a:pt x="813" y="5269"/>
                  </a:lnTo>
                  <a:lnTo>
                    <a:pt x="810" y="5272"/>
                  </a:lnTo>
                  <a:lnTo>
                    <a:pt x="800" y="5295"/>
                  </a:lnTo>
                  <a:cubicBezTo>
                    <a:pt x="773" y="5362"/>
                    <a:pt x="749" y="5432"/>
                    <a:pt x="733" y="5486"/>
                  </a:cubicBezTo>
                  <a:lnTo>
                    <a:pt x="729" y="5489"/>
                  </a:lnTo>
                  <a:lnTo>
                    <a:pt x="729" y="5493"/>
                  </a:lnTo>
                  <a:lnTo>
                    <a:pt x="723" y="5513"/>
                  </a:lnTo>
                  <a:cubicBezTo>
                    <a:pt x="717" y="5533"/>
                    <a:pt x="709" y="5556"/>
                    <a:pt x="700" y="5576"/>
                  </a:cubicBezTo>
                  <a:cubicBezTo>
                    <a:pt x="672" y="5643"/>
                    <a:pt x="643" y="5713"/>
                    <a:pt x="616" y="5777"/>
                  </a:cubicBezTo>
                  <a:lnTo>
                    <a:pt x="606" y="5794"/>
                  </a:lnTo>
                  <a:cubicBezTo>
                    <a:pt x="596" y="5821"/>
                    <a:pt x="586" y="5844"/>
                    <a:pt x="576" y="5871"/>
                  </a:cubicBezTo>
                  <a:cubicBezTo>
                    <a:pt x="579" y="5859"/>
                    <a:pt x="579" y="5846"/>
                    <a:pt x="581" y="5835"/>
                  </a:cubicBezTo>
                  <a:lnTo>
                    <a:pt x="581" y="5835"/>
                  </a:lnTo>
                  <a:cubicBezTo>
                    <a:pt x="575" y="5865"/>
                    <a:pt x="568" y="5893"/>
                    <a:pt x="562" y="5921"/>
                  </a:cubicBezTo>
                  <a:cubicBezTo>
                    <a:pt x="556" y="5957"/>
                    <a:pt x="549" y="5991"/>
                    <a:pt x="542" y="6028"/>
                  </a:cubicBezTo>
                  <a:cubicBezTo>
                    <a:pt x="532" y="6082"/>
                    <a:pt x="522" y="6131"/>
                    <a:pt x="512" y="6185"/>
                  </a:cubicBezTo>
                  <a:cubicBezTo>
                    <a:pt x="496" y="6272"/>
                    <a:pt x="476" y="6355"/>
                    <a:pt x="456" y="6443"/>
                  </a:cubicBezTo>
                  <a:lnTo>
                    <a:pt x="436" y="6523"/>
                  </a:lnTo>
                  <a:cubicBezTo>
                    <a:pt x="419" y="6603"/>
                    <a:pt x="399" y="6684"/>
                    <a:pt x="379" y="6764"/>
                  </a:cubicBezTo>
                  <a:cubicBezTo>
                    <a:pt x="362" y="6837"/>
                    <a:pt x="345" y="6908"/>
                    <a:pt x="328" y="6981"/>
                  </a:cubicBezTo>
                  <a:cubicBezTo>
                    <a:pt x="331" y="7021"/>
                    <a:pt x="335" y="7061"/>
                    <a:pt x="338" y="7095"/>
                  </a:cubicBezTo>
                  <a:cubicBezTo>
                    <a:pt x="345" y="7145"/>
                    <a:pt x="351" y="7195"/>
                    <a:pt x="351" y="7242"/>
                  </a:cubicBezTo>
                  <a:lnTo>
                    <a:pt x="351" y="7399"/>
                  </a:lnTo>
                  <a:cubicBezTo>
                    <a:pt x="348" y="7419"/>
                    <a:pt x="348" y="7439"/>
                    <a:pt x="348" y="7456"/>
                  </a:cubicBezTo>
                  <a:lnTo>
                    <a:pt x="348" y="7462"/>
                  </a:lnTo>
                  <a:lnTo>
                    <a:pt x="348" y="7466"/>
                  </a:lnTo>
                  <a:lnTo>
                    <a:pt x="348" y="7469"/>
                  </a:lnTo>
                  <a:cubicBezTo>
                    <a:pt x="348" y="7490"/>
                    <a:pt x="351" y="7513"/>
                    <a:pt x="348" y="7536"/>
                  </a:cubicBezTo>
                  <a:lnTo>
                    <a:pt x="348" y="7539"/>
                  </a:lnTo>
                  <a:lnTo>
                    <a:pt x="348" y="7543"/>
                  </a:lnTo>
                  <a:lnTo>
                    <a:pt x="348" y="7547"/>
                  </a:lnTo>
                  <a:lnTo>
                    <a:pt x="348" y="7550"/>
                  </a:lnTo>
                  <a:cubicBezTo>
                    <a:pt x="345" y="7567"/>
                    <a:pt x="345" y="7583"/>
                    <a:pt x="342" y="7600"/>
                  </a:cubicBezTo>
                  <a:cubicBezTo>
                    <a:pt x="345" y="7613"/>
                    <a:pt x="345" y="7627"/>
                    <a:pt x="348" y="7640"/>
                  </a:cubicBezTo>
                  <a:cubicBezTo>
                    <a:pt x="288" y="7783"/>
                    <a:pt x="224" y="7911"/>
                    <a:pt x="158" y="8035"/>
                  </a:cubicBezTo>
                  <a:cubicBezTo>
                    <a:pt x="135" y="8081"/>
                    <a:pt x="107" y="8132"/>
                    <a:pt x="87" y="8181"/>
                  </a:cubicBezTo>
                  <a:lnTo>
                    <a:pt x="84" y="8185"/>
                  </a:lnTo>
                  <a:cubicBezTo>
                    <a:pt x="67" y="8249"/>
                    <a:pt x="50" y="8322"/>
                    <a:pt x="30" y="8399"/>
                  </a:cubicBezTo>
                  <a:cubicBezTo>
                    <a:pt x="30" y="8416"/>
                    <a:pt x="27" y="8433"/>
                    <a:pt x="27" y="8446"/>
                  </a:cubicBezTo>
                  <a:cubicBezTo>
                    <a:pt x="24" y="8482"/>
                    <a:pt x="17" y="8526"/>
                    <a:pt x="1" y="8566"/>
                  </a:cubicBezTo>
                  <a:cubicBezTo>
                    <a:pt x="4" y="8600"/>
                    <a:pt x="14" y="8633"/>
                    <a:pt x="34" y="8670"/>
                  </a:cubicBezTo>
                  <a:cubicBezTo>
                    <a:pt x="70" y="8740"/>
                    <a:pt x="144" y="8774"/>
                    <a:pt x="208" y="8794"/>
                  </a:cubicBezTo>
                  <a:cubicBezTo>
                    <a:pt x="218" y="8797"/>
                    <a:pt x="224" y="8800"/>
                    <a:pt x="235" y="8800"/>
                  </a:cubicBezTo>
                  <a:lnTo>
                    <a:pt x="255" y="8807"/>
                  </a:lnTo>
                  <a:lnTo>
                    <a:pt x="271" y="8817"/>
                  </a:lnTo>
                  <a:lnTo>
                    <a:pt x="275" y="8817"/>
                  </a:lnTo>
                  <a:lnTo>
                    <a:pt x="278" y="8820"/>
                  </a:lnTo>
                  <a:cubicBezTo>
                    <a:pt x="295" y="8827"/>
                    <a:pt x="311" y="8837"/>
                    <a:pt x="328" y="8844"/>
                  </a:cubicBezTo>
                  <a:cubicBezTo>
                    <a:pt x="338" y="8847"/>
                    <a:pt x="348" y="8851"/>
                    <a:pt x="359" y="8857"/>
                  </a:cubicBezTo>
                  <a:lnTo>
                    <a:pt x="362" y="8857"/>
                  </a:lnTo>
                  <a:lnTo>
                    <a:pt x="379" y="8864"/>
                  </a:lnTo>
                  <a:cubicBezTo>
                    <a:pt x="408" y="8877"/>
                    <a:pt x="442" y="8891"/>
                    <a:pt x="482" y="8897"/>
                  </a:cubicBezTo>
                  <a:cubicBezTo>
                    <a:pt x="556" y="8917"/>
                    <a:pt x="639" y="8938"/>
                    <a:pt x="720" y="8964"/>
                  </a:cubicBezTo>
                  <a:cubicBezTo>
                    <a:pt x="743" y="8974"/>
                    <a:pt x="769" y="8984"/>
                    <a:pt x="800" y="8995"/>
                  </a:cubicBezTo>
                  <a:lnTo>
                    <a:pt x="817" y="8998"/>
                  </a:lnTo>
                  <a:cubicBezTo>
                    <a:pt x="826" y="9001"/>
                    <a:pt x="840" y="9004"/>
                    <a:pt x="850" y="9004"/>
                  </a:cubicBezTo>
                  <a:lnTo>
                    <a:pt x="870" y="9007"/>
                  </a:lnTo>
                  <a:cubicBezTo>
                    <a:pt x="917" y="9018"/>
                    <a:pt x="967" y="9027"/>
                    <a:pt x="1024" y="9038"/>
                  </a:cubicBezTo>
                  <a:cubicBezTo>
                    <a:pt x="1041" y="9041"/>
                    <a:pt x="1058" y="9041"/>
                    <a:pt x="1070" y="9044"/>
                  </a:cubicBezTo>
                  <a:lnTo>
                    <a:pt x="1074" y="9044"/>
                  </a:lnTo>
                  <a:lnTo>
                    <a:pt x="1078" y="9048"/>
                  </a:lnTo>
                  <a:cubicBezTo>
                    <a:pt x="1111" y="9052"/>
                    <a:pt x="1148" y="9058"/>
                    <a:pt x="1181" y="9064"/>
                  </a:cubicBezTo>
                  <a:lnTo>
                    <a:pt x="1188" y="9068"/>
                  </a:lnTo>
                  <a:lnTo>
                    <a:pt x="1194" y="9068"/>
                  </a:lnTo>
                  <a:cubicBezTo>
                    <a:pt x="1254" y="9084"/>
                    <a:pt x="1315" y="9101"/>
                    <a:pt x="1368" y="9118"/>
                  </a:cubicBezTo>
                  <a:cubicBezTo>
                    <a:pt x="1382" y="9121"/>
                    <a:pt x="1395" y="9125"/>
                    <a:pt x="1412" y="9128"/>
                  </a:cubicBezTo>
                  <a:lnTo>
                    <a:pt x="1415" y="9132"/>
                  </a:lnTo>
                  <a:cubicBezTo>
                    <a:pt x="1452" y="9141"/>
                    <a:pt x="1489" y="9155"/>
                    <a:pt x="1526" y="9162"/>
                  </a:cubicBezTo>
                  <a:lnTo>
                    <a:pt x="1542" y="9165"/>
                  </a:lnTo>
                  <a:cubicBezTo>
                    <a:pt x="1566" y="9172"/>
                    <a:pt x="1589" y="9178"/>
                    <a:pt x="1612" y="9182"/>
                  </a:cubicBezTo>
                  <a:lnTo>
                    <a:pt x="1666" y="9195"/>
                  </a:lnTo>
                  <a:cubicBezTo>
                    <a:pt x="1703" y="9202"/>
                    <a:pt x="1740" y="9212"/>
                    <a:pt x="1776" y="9218"/>
                  </a:cubicBezTo>
                  <a:cubicBezTo>
                    <a:pt x="1847" y="9235"/>
                    <a:pt x="1907" y="9252"/>
                    <a:pt x="1957" y="9265"/>
                  </a:cubicBezTo>
                  <a:cubicBezTo>
                    <a:pt x="1984" y="9272"/>
                    <a:pt x="2014" y="9279"/>
                    <a:pt x="2041" y="9288"/>
                  </a:cubicBezTo>
                  <a:lnTo>
                    <a:pt x="2047" y="9288"/>
                  </a:lnTo>
                  <a:lnTo>
                    <a:pt x="2054" y="9292"/>
                  </a:lnTo>
                  <a:lnTo>
                    <a:pt x="2061" y="9296"/>
                  </a:lnTo>
                  <a:cubicBezTo>
                    <a:pt x="2094" y="9305"/>
                    <a:pt x="2141" y="9319"/>
                    <a:pt x="2188" y="9328"/>
                  </a:cubicBezTo>
                  <a:cubicBezTo>
                    <a:pt x="2201" y="9332"/>
                    <a:pt x="2217" y="9336"/>
                    <a:pt x="2231" y="9339"/>
                  </a:cubicBezTo>
                  <a:cubicBezTo>
                    <a:pt x="2271" y="9345"/>
                    <a:pt x="2311" y="9353"/>
                    <a:pt x="2345" y="9356"/>
                  </a:cubicBezTo>
                  <a:lnTo>
                    <a:pt x="2352" y="9356"/>
                  </a:lnTo>
                  <a:cubicBezTo>
                    <a:pt x="2405" y="9365"/>
                    <a:pt x="2466" y="9373"/>
                    <a:pt x="2523" y="9385"/>
                  </a:cubicBezTo>
                  <a:lnTo>
                    <a:pt x="2535" y="9389"/>
                  </a:lnTo>
                  <a:cubicBezTo>
                    <a:pt x="2589" y="9402"/>
                    <a:pt x="2639" y="9416"/>
                    <a:pt x="2686" y="9429"/>
                  </a:cubicBezTo>
                  <a:cubicBezTo>
                    <a:pt x="2703" y="9436"/>
                    <a:pt x="2719" y="9439"/>
                    <a:pt x="2736" y="9446"/>
                  </a:cubicBezTo>
                  <a:cubicBezTo>
                    <a:pt x="2773" y="9456"/>
                    <a:pt x="2803" y="9463"/>
                    <a:pt x="2833" y="9473"/>
                  </a:cubicBezTo>
                  <a:cubicBezTo>
                    <a:pt x="2873" y="9479"/>
                    <a:pt x="2917" y="9486"/>
                    <a:pt x="2950" y="9493"/>
                  </a:cubicBezTo>
                  <a:lnTo>
                    <a:pt x="2987" y="9496"/>
                  </a:lnTo>
                  <a:lnTo>
                    <a:pt x="2994" y="9499"/>
                  </a:lnTo>
                  <a:lnTo>
                    <a:pt x="2997" y="9499"/>
                  </a:lnTo>
                  <a:cubicBezTo>
                    <a:pt x="3037" y="9506"/>
                    <a:pt x="3094" y="9513"/>
                    <a:pt x="3145" y="9523"/>
                  </a:cubicBezTo>
                  <a:cubicBezTo>
                    <a:pt x="3161" y="9526"/>
                    <a:pt x="3177" y="9529"/>
                    <a:pt x="3194" y="9533"/>
                  </a:cubicBezTo>
                  <a:cubicBezTo>
                    <a:pt x="3218" y="9540"/>
                    <a:pt x="3241" y="9546"/>
                    <a:pt x="3265" y="9553"/>
                  </a:cubicBezTo>
                  <a:lnTo>
                    <a:pt x="3301" y="9560"/>
                  </a:lnTo>
                  <a:cubicBezTo>
                    <a:pt x="3352" y="9573"/>
                    <a:pt x="3405" y="9586"/>
                    <a:pt x="3458" y="9603"/>
                  </a:cubicBezTo>
                  <a:cubicBezTo>
                    <a:pt x="3515" y="9620"/>
                    <a:pt x="3576" y="9640"/>
                    <a:pt x="3626" y="9654"/>
                  </a:cubicBezTo>
                  <a:lnTo>
                    <a:pt x="3633" y="9657"/>
                  </a:lnTo>
                  <a:lnTo>
                    <a:pt x="3636" y="9657"/>
                  </a:lnTo>
                  <a:cubicBezTo>
                    <a:pt x="3676" y="9670"/>
                    <a:pt x="3719" y="9686"/>
                    <a:pt x="3767" y="9700"/>
                  </a:cubicBezTo>
                  <a:cubicBezTo>
                    <a:pt x="3803" y="9710"/>
                    <a:pt x="3840" y="9723"/>
                    <a:pt x="3877" y="9734"/>
                  </a:cubicBezTo>
                  <a:cubicBezTo>
                    <a:pt x="3893" y="9740"/>
                    <a:pt x="3910" y="9743"/>
                    <a:pt x="3923" y="9750"/>
                  </a:cubicBezTo>
                  <a:cubicBezTo>
                    <a:pt x="3960" y="9760"/>
                    <a:pt x="3994" y="9770"/>
                    <a:pt x="4023" y="9780"/>
                  </a:cubicBezTo>
                  <a:cubicBezTo>
                    <a:pt x="4044" y="9784"/>
                    <a:pt x="4064" y="9790"/>
                    <a:pt x="4088" y="9797"/>
                  </a:cubicBezTo>
                  <a:cubicBezTo>
                    <a:pt x="4104" y="9804"/>
                    <a:pt x="4121" y="9807"/>
                    <a:pt x="4137" y="9814"/>
                  </a:cubicBezTo>
                  <a:lnTo>
                    <a:pt x="4144" y="9814"/>
                  </a:lnTo>
                  <a:cubicBezTo>
                    <a:pt x="4178" y="9827"/>
                    <a:pt x="4208" y="9834"/>
                    <a:pt x="4238" y="9844"/>
                  </a:cubicBezTo>
                  <a:cubicBezTo>
                    <a:pt x="4258" y="9850"/>
                    <a:pt x="4281" y="9854"/>
                    <a:pt x="4312" y="9861"/>
                  </a:cubicBezTo>
                  <a:lnTo>
                    <a:pt x="4332" y="9867"/>
                  </a:lnTo>
                  <a:lnTo>
                    <a:pt x="4352" y="9870"/>
                  </a:lnTo>
                  <a:cubicBezTo>
                    <a:pt x="4372" y="9874"/>
                    <a:pt x="4389" y="9881"/>
                    <a:pt x="4405" y="9884"/>
                  </a:cubicBezTo>
                  <a:cubicBezTo>
                    <a:pt x="4445" y="9894"/>
                    <a:pt x="4485" y="9904"/>
                    <a:pt x="4525" y="9910"/>
                  </a:cubicBezTo>
                  <a:cubicBezTo>
                    <a:pt x="4582" y="9927"/>
                    <a:pt x="4636" y="9938"/>
                    <a:pt x="4690" y="9951"/>
                  </a:cubicBezTo>
                  <a:cubicBezTo>
                    <a:pt x="4820" y="9981"/>
                    <a:pt x="4923" y="10001"/>
                    <a:pt x="5017" y="10015"/>
                  </a:cubicBezTo>
                  <a:cubicBezTo>
                    <a:pt x="5040" y="10018"/>
                    <a:pt x="5061" y="10021"/>
                    <a:pt x="5081" y="10024"/>
                  </a:cubicBezTo>
                  <a:cubicBezTo>
                    <a:pt x="5107" y="10031"/>
                    <a:pt x="5138" y="10035"/>
                    <a:pt x="5167" y="10038"/>
                  </a:cubicBezTo>
                  <a:cubicBezTo>
                    <a:pt x="5195" y="10041"/>
                    <a:pt x="5222" y="10043"/>
                    <a:pt x="5247" y="10043"/>
                  </a:cubicBezTo>
                  <a:cubicBezTo>
                    <a:pt x="5354" y="10043"/>
                    <a:pt x="5435" y="10013"/>
                    <a:pt x="5492" y="9951"/>
                  </a:cubicBezTo>
                  <a:cubicBezTo>
                    <a:pt x="5512" y="9927"/>
                    <a:pt x="5528" y="9898"/>
                    <a:pt x="5542" y="9874"/>
                  </a:cubicBezTo>
                  <a:lnTo>
                    <a:pt x="5542" y="9867"/>
                  </a:lnTo>
                  <a:lnTo>
                    <a:pt x="5545" y="9861"/>
                  </a:lnTo>
                  <a:lnTo>
                    <a:pt x="5553" y="9850"/>
                  </a:lnTo>
                  <a:cubicBezTo>
                    <a:pt x="5565" y="9827"/>
                    <a:pt x="5573" y="9807"/>
                    <a:pt x="5582" y="9790"/>
                  </a:cubicBezTo>
                  <a:cubicBezTo>
                    <a:pt x="5596" y="9754"/>
                    <a:pt x="5609" y="9717"/>
                    <a:pt x="5619" y="9683"/>
                  </a:cubicBezTo>
                  <a:cubicBezTo>
                    <a:pt x="5626" y="9666"/>
                    <a:pt x="5633" y="9650"/>
                    <a:pt x="5639" y="9629"/>
                  </a:cubicBezTo>
                  <a:cubicBezTo>
                    <a:pt x="5663" y="9569"/>
                    <a:pt x="5693" y="9506"/>
                    <a:pt x="5713" y="9459"/>
                  </a:cubicBezTo>
                  <a:lnTo>
                    <a:pt x="5713" y="9456"/>
                  </a:lnTo>
                  <a:lnTo>
                    <a:pt x="5716" y="9453"/>
                  </a:lnTo>
                  <a:cubicBezTo>
                    <a:pt x="5729" y="9419"/>
                    <a:pt x="5746" y="9385"/>
                    <a:pt x="5760" y="9356"/>
                  </a:cubicBezTo>
                  <a:cubicBezTo>
                    <a:pt x="5777" y="9319"/>
                    <a:pt x="5789" y="9282"/>
                    <a:pt x="5806" y="9248"/>
                  </a:cubicBezTo>
                  <a:lnTo>
                    <a:pt x="5823" y="9205"/>
                  </a:lnTo>
                  <a:lnTo>
                    <a:pt x="5826" y="9198"/>
                  </a:lnTo>
                  <a:lnTo>
                    <a:pt x="5833" y="9188"/>
                  </a:lnTo>
                  <a:lnTo>
                    <a:pt x="5833" y="9182"/>
                  </a:lnTo>
                  <a:lnTo>
                    <a:pt x="5850" y="9152"/>
                  </a:lnTo>
                  <a:cubicBezTo>
                    <a:pt x="5863" y="9118"/>
                    <a:pt x="5877" y="9084"/>
                    <a:pt x="5890" y="9052"/>
                  </a:cubicBezTo>
                  <a:cubicBezTo>
                    <a:pt x="5930" y="8961"/>
                    <a:pt x="5977" y="8864"/>
                    <a:pt x="6027" y="8763"/>
                  </a:cubicBezTo>
                  <a:lnTo>
                    <a:pt x="6044" y="8723"/>
                  </a:lnTo>
                  <a:lnTo>
                    <a:pt x="6054" y="8706"/>
                  </a:lnTo>
                  <a:cubicBezTo>
                    <a:pt x="6067" y="8680"/>
                    <a:pt x="6081" y="8650"/>
                    <a:pt x="6098" y="8620"/>
                  </a:cubicBezTo>
                  <a:lnTo>
                    <a:pt x="6104" y="8606"/>
                  </a:lnTo>
                  <a:cubicBezTo>
                    <a:pt x="6130" y="8560"/>
                    <a:pt x="6151" y="8516"/>
                    <a:pt x="6171" y="8470"/>
                  </a:cubicBezTo>
                  <a:cubicBezTo>
                    <a:pt x="6221" y="8356"/>
                    <a:pt x="6261" y="8238"/>
                    <a:pt x="6295" y="8124"/>
                  </a:cubicBezTo>
                  <a:cubicBezTo>
                    <a:pt x="6315" y="8061"/>
                    <a:pt x="6331" y="8008"/>
                    <a:pt x="6345" y="7961"/>
                  </a:cubicBezTo>
                  <a:cubicBezTo>
                    <a:pt x="6362" y="7897"/>
                    <a:pt x="6379" y="7834"/>
                    <a:pt x="6382" y="7770"/>
                  </a:cubicBezTo>
                  <a:cubicBezTo>
                    <a:pt x="6382" y="7757"/>
                    <a:pt x="6382" y="7747"/>
                    <a:pt x="6379" y="7737"/>
                  </a:cubicBezTo>
                  <a:cubicBezTo>
                    <a:pt x="6382" y="7730"/>
                    <a:pt x="6385" y="7720"/>
                    <a:pt x="6388" y="7710"/>
                  </a:cubicBezTo>
                  <a:cubicBezTo>
                    <a:pt x="6399" y="7690"/>
                    <a:pt x="6405" y="7670"/>
                    <a:pt x="6415" y="7653"/>
                  </a:cubicBezTo>
                  <a:lnTo>
                    <a:pt x="6419" y="7643"/>
                  </a:lnTo>
                  <a:lnTo>
                    <a:pt x="6422" y="7633"/>
                  </a:lnTo>
                  <a:cubicBezTo>
                    <a:pt x="6435" y="7607"/>
                    <a:pt x="6445" y="7576"/>
                    <a:pt x="6459" y="7550"/>
                  </a:cubicBezTo>
                  <a:cubicBezTo>
                    <a:pt x="6479" y="7493"/>
                    <a:pt x="6502" y="7433"/>
                    <a:pt x="6519" y="7382"/>
                  </a:cubicBezTo>
                  <a:lnTo>
                    <a:pt x="6519" y="7379"/>
                  </a:lnTo>
                  <a:lnTo>
                    <a:pt x="6525" y="7359"/>
                  </a:lnTo>
                  <a:cubicBezTo>
                    <a:pt x="6562" y="7258"/>
                    <a:pt x="6596" y="7152"/>
                    <a:pt x="6626" y="7051"/>
                  </a:cubicBezTo>
                  <a:cubicBezTo>
                    <a:pt x="6639" y="6998"/>
                    <a:pt x="6659" y="6945"/>
                    <a:pt x="6672" y="6897"/>
                  </a:cubicBezTo>
                  <a:lnTo>
                    <a:pt x="6680" y="6884"/>
                  </a:lnTo>
                  <a:lnTo>
                    <a:pt x="6683" y="6874"/>
                  </a:lnTo>
                  <a:cubicBezTo>
                    <a:pt x="6692" y="6837"/>
                    <a:pt x="6709" y="6787"/>
                    <a:pt x="6723" y="6744"/>
                  </a:cubicBezTo>
                  <a:cubicBezTo>
                    <a:pt x="6726" y="6724"/>
                    <a:pt x="6732" y="6704"/>
                    <a:pt x="6740" y="6684"/>
                  </a:cubicBezTo>
                  <a:lnTo>
                    <a:pt x="6743" y="6676"/>
                  </a:lnTo>
                  <a:lnTo>
                    <a:pt x="6746" y="6670"/>
                  </a:lnTo>
                  <a:lnTo>
                    <a:pt x="6746" y="6667"/>
                  </a:lnTo>
                  <a:cubicBezTo>
                    <a:pt x="6753" y="6647"/>
                    <a:pt x="6760" y="6627"/>
                    <a:pt x="6766" y="6607"/>
                  </a:cubicBezTo>
                  <a:cubicBezTo>
                    <a:pt x="6777" y="6573"/>
                    <a:pt x="6783" y="6543"/>
                    <a:pt x="6789" y="6513"/>
                  </a:cubicBezTo>
                  <a:lnTo>
                    <a:pt x="6789" y="6510"/>
                  </a:lnTo>
                  <a:cubicBezTo>
                    <a:pt x="6793" y="6496"/>
                    <a:pt x="6793" y="6486"/>
                    <a:pt x="6797" y="6473"/>
                  </a:cubicBezTo>
                  <a:lnTo>
                    <a:pt x="6803" y="6446"/>
                  </a:lnTo>
                  <a:cubicBezTo>
                    <a:pt x="6820" y="6372"/>
                    <a:pt x="6837" y="6302"/>
                    <a:pt x="6853" y="6232"/>
                  </a:cubicBezTo>
                  <a:cubicBezTo>
                    <a:pt x="6873" y="6145"/>
                    <a:pt x="6897" y="6058"/>
                    <a:pt x="6917" y="5971"/>
                  </a:cubicBezTo>
                  <a:lnTo>
                    <a:pt x="6924" y="5941"/>
                  </a:lnTo>
                  <a:cubicBezTo>
                    <a:pt x="6940" y="5874"/>
                    <a:pt x="6957" y="5807"/>
                    <a:pt x="6977" y="5747"/>
                  </a:cubicBezTo>
                  <a:cubicBezTo>
                    <a:pt x="6984" y="5733"/>
                    <a:pt x="6987" y="5724"/>
                    <a:pt x="6993" y="5710"/>
                  </a:cubicBezTo>
                  <a:lnTo>
                    <a:pt x="6997" y="5700"/>
                  </a:lnTo>
                  <a:lnTo>
                    <a:pt x="7004" y="5687"/>
                  </a:lnTo>
                  <a:cubicBezTo>
                    <a:pt x="7017" y="5656"/>
                    <a:pt x="7027" y="5627"/>
                    <a:pt x="7037" y="5603"/>
                  </a:cubicBezTo>
                  <a:lnTo>
                    <a:pt x="7044" y="5580"/>
                  </a:lnTo>
                  <a:lnTo>
                    <a:pt x="7047" y="5570"/>
                  </a:lnTo>
                  <a:lnTo>
                    <a:pt x="7050" y="5566"/>
                  </a:lnTo>
                  <a:lnTo>
                    <a:pt x="7050" y="5563"/>
                  </a:lnTo>
                  <a:cubicBezTo>
                    <a:pt x="7061" y="5536"/>
                    <a:pt x="7074" y="5506"/>
                    <a:pt x="7081" y="5480"/>
                  </a:cubicBezTo>
                  <a:cubicBezTo>
                    <a:pt x="7087" y="5460"/>
                    <a:pt x="7090" y="5443"/>
                    <a:pt x="7094" y="5423"/>
                  </a:cubicBezTo>
                  <a:cubicBezTo>
                    <a:pt x="7098" y="5415"/>
                    <a:pt x="7101" y="5406"/>
                    <a:pt x="7101" y="5395"/>
                  </a:cubicBezTo>
                  <a:cubicBezTo>
                    <a:pt x="7111" y="5349"/>
                    <a:pt x="7124" y="5302"/>
                    <a:pt x="7134" y="5255"/>
                  </a:cubicBezTo>
                  <a:cubicBezTo>
                    <a:pt x="7144" y="5199"/>
                    <a:pt x="7154" y="5145"/>
                    <a:pt x="7164" y="5094"/>
                  </a:cubicBezTo>
                  <a:cubicBezTo>
                    <a:pt x="7171" y="5038"/>
                    <a:pt x="7174" y="4978"/>
                    <a:pt x="7181" y="4927"/>
                  </a:cubicBezTo>
                  <a:lnTo>
                    <a:pt x="7181" y="4924"/>
                  </a:lnTo>
                  <a:lnTo>
                    <a:pt x="7181" y="4881"/>
                  </a:lnTo>
                  <a:cubicBezTo>
                    <a:pt x="7184" y="4858"/>
                    <a:pt x="7188" y="4830"/>
                    <a:pt x="7194" y="4804"/>
                  </a:cubicBezTo>
                  <a:cubicBezTo>
                    <a:pt x="7201" y="4777"/>
                    <a:pt x="7208" y="4747"/>
                    <a:pt x="7214" y="4720"/>
                  </a:cubicBezTo>
                  <a:lnTo>
                    <a:pt x="7221" y="4690"/>
                  </a:lnTo>
                  <a:cubicBezTo>
                    <a:pt x="7238" y="4626"/>
                    <a:pt x="7254" y="4560"/>
                    <a:pt x="7268" y="4496"/>
                  </a:cubicBezTo>
                  <a:lnTo>
                    <a:pt x="7285" y="4426"/>
                  </a:lnTo>
                  <a:cubicBezTo>
                    <a:pt x="7294" y="4379"/>
                    <a:pt x="7308" y="4329"/>
                    <a:pt x="7318" y="4282"/>
                  </a:cubicBezTo>
                  <a:lnTo>
                    <a:pt x="7325" y="4259"/>
                  </a:lnTo>
                  <a:lnTo>
                    <a:pt x="7328" y="4236"/>
                  </a:lnTo>
                  <a:cubicBezTo>
                    <a:pt x="7351" y="4199"/>
                    <a:pt x="7368" y="4165"/>
                    <a:pt x="7385" y="4128"/>
                  </a:cubicBezTo>
                  <a:cubicBezTo>
                    <a:pt x="7412" y="4068"/>
                    <a:pt x="7432" y="4001"/>
                    <a:pt x="7452" y="3941"/>
                  </a:cubicBezTo>
                  <a:lnTo>
                    <a:pt x="7452" y="3938"/>
                  </a:lnTo>
                  <a:lnTo>
                    <a:pt x="7482" y="3847"/>
                  </a:lnTo>
                  <a:lnTo>
                    <a:pt x="7482" y="3844"/>
                  </a:lnTo>
                  <a:cubicBezTo>
                    <a:pt x="7505" y="3774"/>
                    <a:pt x="7529" y="3697"/>
                    <a:pt x="7555" y="3623"/>
                  </a:cubicBezTo>
                  <a:cubicBezTo>
                    <a:pt x="7575" y="3566"/>
                    <a:pt x="7595" y="3509"/>
                    <a:pt x="7615" y="3453"/>
                  </a:cubicBezTo>
                  <a:cubicBezTo>
                    <a:pt x="7635" y="3402"/>
                    <a:pt x="7656" y="3349"/>
                    <a:pt x="7669" y="3296"/>
                  </a:cubicBezTo>
                  <a:cubicBezTo>
                    <a:pt x="7686" y="3225"/>
                    <a:pt x="7700" y="3155"/>
                    <a:pt x="7713" y="3088"/>
                  </a:cubicBezTo>
                  <a:lnTo>
                    <a:pt x="7716" y="3081"/>
                  </a:lnTo>
                  <a:cubicBezTo>
                    <a:pt x="7723" y="3041"/>
                    <a:pt x="7733" y="3001"/>
                    <a:pt x="7740" y="2961"/>
                  </a:cubicBezTo>
                  <a:cubicBezTo>
                    <a:pt x="7753" y="2904"/>
                    <a:pt x="7766" y="2844"/>
                    <a:pt x="7773" y="2780"/>
                  </a:cubicBezTo>
                  <a:cubicBezTo>
                    <a:pt x="7783" y="2690"/>
                    <a:pt x="7790" y="2613"/>
                    <a:pt x="7796" y="2536"/>
                  </a:cubicBezTo>
                  <a:cubicBezTo>
                    <a:pt x="7796" y="2516"/>
                    <a:pt x="7786" y="2493"/>
                    <a:pt x="7773" y="2473"/>
                  </a:cubicBezTo>
                  <a:lnTo>
                    <a:pt x="7773" y="2470"/>
                  </a:lnTo>
                  <a:lnTo>
                    <a:pt x="7776" y="2459"/>
                  </a:lnTo>
                  <a:lnTo>
                    <a:pt x="7780" y="2439"/>
                  </a:lnTo>
                  <a:cubicBezTo>
                    <a:pt x="7790" y="2396"/>
                    <a:pt x="7796" y="2356"/>
                    <a:pt x="7806" y="2312"/>
                  </a:cubicBezTo>
                  <a:lnTo>
                    <a:pt x="7816" y="2259"/>
                  </a:lnTo>
                  <a:cubicBezTo>
                    <a:pt x="7830" y="2195"/>
                    <a:pt x="7843" y="2141"/>
                    <a:pt x="7863" y="2088"/>
                  </a:cubicBezTo>
                  <a:cubicBezTo>
                    <a:pt x="7883" y="2035"/>
                    <a:pt x="7910" y="1978"/>
                    <a:pt x="7930" y="1931"/>
                  </a:cubicBezTo>
                  <a:cubicBezTo>
                    <a:pt x="7947" y="1897"/>
                    <a:pt x="7964" y="1864"/>
                    <a:pt x="7981" y="1834"/>
                  </a:cubicBezTo>
                  <a:lnTo>
                    <a:pt x="7984" y="1828"/>
                  </a:lnTo>
                  <a:lnTo>
                    <a:pt x="7984" y="1824"/>
                  </a:lnTo>
                  <a:cubicBezTo>
                    <a:pt x="7997" y="1800"/>
                    <a:pt x="8014" y="1774"/>
                    <a:pt x="8024" y="1747"/>
                  </a:cubicBezTo>
                  <a:cubicBezTo>
                    <a:pt x="8061" y="1677"/>
                    <a:pt x="8087" y="1600"/>
                    <a:pt x="8104" y="1523"/>
                  </a:cubicBezTo>
                  <a:cubicBezTo>
                    <a:pt x="8111" y="1502"/>
                    <a:pt x="8111" y="1482"/>
                    <a:pt x="8114" y="1462"/>
                  </a:cubicBezTo>
                  <a:lnTo>
                    <a:pt x="8114" y="1459"/>
                  </a:lnTo>
                  <a:lnTo>
                    <a:pt x="8114" y="1453"/>
                  </a:lnTo>
                  <a:lnTo>
                    <a:pt x="8114" y="1439"/>
                  </a:lnTo>
                  <a:cubicBezTo>
                    <a:pt x="8117" y="1426"/>
                    <a:pt x="8114" y="1416"/>
                    <a:pt x="8114" y="1399"/>
                  </a:cubicBezTo>
                  <a:cubicBezTo>
                    <a:pt x="8111" y="1359"/>
                    <a:pt x="8101" y="1332"/>
                    <a:pt x="8081" y="1292"/>
                  </a:cubicBezTo>
                  <a:cubicBezTo>
                    <a:pt x="8061" y="1255"/>
                    <a:pt x="8017" y="1226"/>
                    <a:pt x="7997" y="1215"/>
                  </a:cubicBezTo>
                  <a:cubicBezTo>
                    <a:pt x="7977" y="1201"/>
                    <a:pt x="7953" y="1192"/>
                    <a:pt x="7927" y="1185"/>
                  </a:cubicBezTo>
                  <a:cubicBezTo>
                    <a:pt x="7900" y="1181"/>
                    <a:pt x="7870" y="1178"/>
                    <a:pt x="7840" y="1175"/>
                  </a:cubicBezTo>
                  <a:cubicBezTo>
                    <a:pt x="7830" y="1175"/>
                    <a:pt x="7823" y="1172"/>
                    <a:pt x="7813" y="1172"/>
                  </a:cubicBezTo>
                  <a:cubicBezTo>
                    <a:pt x="7800" y="1169"/>
                    <a:pt x="7786" y="1165"/>
                    <a:pt x="7773" y="1161"/>
                  </a:cubicBezTo>
                  <a:lnTo>
                    <a:pt x="7766" y="1158"/>
                  </a:lnTo>
                  <a:lnTo>
                    <a:pt x="7763" y="1158"/>
                  </a:lnTo>
                  <a:lnTo>
                    <a:pt x="7749" y="1155"/>
                  </a:lnTo>
                  <a:cubicBezTo>
                    <a:pt x="7726" y="1149"/>
                    <a:pt x="7700" y="1141"/>
                    <a:pt x="7676" y="1132"/>
                  </a:cubicBezTo>
                  <a:cubicBezTo>
                    <a:pt x="7635" y="1118"/>
                    <a:pt x="7606" y="1108"/>
                    <a:pt x="7575" y="1098"/>
                  </a:cubicBezTo>
                  <a:cubicBezTo>
                    <a:pt x="7566" y="1095"/>
                    <a:pt x="7552" y="1092"/>
                    <a:pt x="7542" y="1088"/>
                  </a:cubicBezTo>
                  <a:cubicBezTo>
                    <a:pt x="7512" y="1081"/>
                    <a:pt x="7479" y="1078"/>
                    <a:pt x="7452" y="1071"/>
                  </a:cubicBezTo>
                  <a:lnTo>
                    <a:pt x="7448" y="1071"/>
                  </a:lnTo>
                  <a:lnTo>
                    <a:pt x="7425" y="1068"/>
                  </a:lnTo>
                  <a:lnTo>
                    <a:pt x="7405" y="1065"/>
                  </a:lnTo>
                  <a:lnTo>
                    <a:pt x="7385" y="1061"/>
                  </a:lnTo>
                  <a:cubicBezTo>
                    <a:pt x="7342" y="1055"/>
                    <a:pt x="7298" y="1048"/>
                    <a:pt x="7254" y="1038"/>
                  </a:cubicBezTo>
                  <a:lnTo>
                    <a:pt x="7248" y="1038"/>
                  </a:lnTo>
                  <a:cubicBezTo>
                    <a:pt x="7228" y="1035"/>
                    <a:pt x="7208" y="1028"/>
                    <a:pt x="7188" y="1025"/>
                  </a:cubicBezTo>
                  <a:lnTo>
                    <a:pt x="7161" y="1018"/>
                  </a:lnTo>
                  <a:cubicBezTo>
                    <a:pt x="7138" y="1014"/>
                    <a:pt x="7114" y="1008"/>
                    <a:pt x="7090" y="1001"/>
                  </a:cubicBezTo>
                  <a:cubicBezTo>
                    <a:pt x="6987" y="981"/>
                    <a:pt x="6877" y="957"/>
                    <a:pt x="6753" y="934"/>
                  </a:cubicBezTo>
                  <a:lnTo>
                    <a:pt x="6746" y="934"/>
                  </a:lnTo>
                  <a:lnTo>
                    <a:pt x="6672" y="921"/>
                  </a:lnTo>
                  <a:lnTo>
                    <a:pt x="6643" y="917"/>
                  </a:lnTo>
                  <a:lnTo>
                    <a:pt x="6623" y="914"/>
                  </a:lnTo>
                  <a:lnTo>
                    <a:pt x="6599" y="908"/>
                  </a:lnTo>
                  <a:lnTo>
                    <a:pt x="6579" y="904"/>
                  </a:lnTo>
                  <a:cubicBezTo>
                    <a:pt x="6532" y="897"/>
                    <a:pt x="6479" y="884"/>
                    <a:pt x="6439" y="874"/>
                  </a:cubicBezTo>
                  <a:lnTo>
                    <a:pt x="6405" y="868"/>
                  </a:lnTo>
                  <a:cubicBezTo>
                    <a:pt x="6338" y="854"/>
                    <a:pt x="6271" y="837"/>
                    <a:pt x="6204" y="824"/>
                  </a:cubicBezTo>
                  <a:lnTo>
                    <a:pt x="6167" y="814"/>
                  </a:lnTo>
                  <a:cubicBezTo>
                    <a:pt x="6027" y="780"/>
                    <a:pt x="5890" y="750"/>
                    <a:pt x="5749" y="720"/>
                  </a:cubicBezTo>
                  <a:cubicBezTo>
                    <a:pt x="5656" y="700"/>
                    <a:pt x="5545" y="677"/>
                    <a:pt x="5432" y="660"/>
                  </a:cubicBezTo>
                  <a:cubicBezTo>
                    <a:pt x="5385" y="653"/>
                    <a:pt x="5338" y="647"/>
                    <a:pt x="5295" y="644"/>
                  </a:cubicBezTo>
                  <a:lnTo>
                    <a:pt x="5288" y="640"/>
                  </a:lnTo>
                  <a:cubicBezTo>
                    <a:pt x="5221" y="633"/>
                    <a:pt x="5154" y="627"/>
                    <a:pt x="5091" y="616"/>
                  </a:cubicBezTo>
                  <a:cubicBezTo>
                    <a:pt x="5017" y="604"/>
                    <a:pt x="4947" y="590"/>
                    <a:pt x="4877" y="576"/>
                  </a:cubicBezTo>
                  <a:lnTo>
                    <a:pt x="4870" y="573"/>
                  </a:lnTo>
                  <a:lnTo>
                    <a:pt x="4866" y="573"/>
                  </a:lnTo>
                  <a:cubicBezTo>
                    <a:pt x="4830" y="567"/>
                    <a:pt x="4790" y="556"/>
                    <a:pt x="4753" y="550"/>
                  </a:cubicBezTo>
                  <a:cubicBezTo>
                    <a:pt x="4636" y="530"/>
                    <a:pt x="4519" y="510"/>
                    <a:pt x="4402" y="493"/>
                  </a:cubicBezTo>
                  <a:cubicBezTo>
                    <a:pt x="4345" y="486"/>
                    <a:pt x="4288" y="476"/>
                    <a:pt x="4231" y="469"/>
                  </a:cubicBezTo>
                  <a:cubicBezTo>
                    <a:pt x="4208" y="466"/>
                    <a:pt x="4188" y="463"/>
                    <a:pt x="4168" y="459"/>
                  </a:cubicBezTo>
                  <a:lnTo>
                    <a:pt x="4161" y="459"/>
                  </a:lnTo>
                  <a:lnTo>
                    <a:pt x="4154" y="456"/>
                  </a:lnTo>
                  <a:cubicBezTo>
                    <a:pt x="4124" y="453"/>
                    <a:pt x="4091" y="446"/>
                    <a:pt x="4057" y="443"/>
                  </a:cubicBezTo>
                  <a:lnTo>
                    <a:pt x="3937" y="433"/>
                  </a:lnTo>
                  <a:lnTo>
                    <a:pt x="3883" y="426"/>
                  </a:lnTo>
                  <a:lnTo>
                    <a:pt x="3877" y="426"/>
                  </a:lnTo>
                  <a:cubicBezTo>
                    <a:pt x="3816" y="419"/>
                    <a:pt x="3753" y="412"/>
                    <a:pt x="3693" y="406"/>
                  </a:cubicBezTo>
                  <a:cubicBezTo>
                    <a:pt x="3646" y="399"/>
                    <a:pt x="3596" y="392"/>
                    <a:pt x="3542" y="386"/>
                  </a:cubicBezTo>
                  <a:cubicBezTo>
                    <a:pt x="3532" y="383"/>
                    <a:pt x="3526" y="383"/>
                    <a:pt x="3515" y="383"/>
                  </a:cubicBezTo>
                  <a:cubicBezTo>
                    <a:pt x="3489" y="376"/>
                    <a:pt x="3458" y="372"/>
                    <a:pt x="3429" y="366"/>
                  </a:cubicBezTo>
                  <a:cubicBezTo>
                    <a:pt x="3409" y="363"/>
                    <a:pt x="3392" y="363"/>
                    <a:pt x="3372" y="359"/>
                  </a:cubicBezTo>
                  <a:cubicBezTo>
                    <a:pt x="3285" y="343"/>
                    <a:pt x="3194" y="323"/>
                    <a:pt x="3111" y="303"/>
                  </a:cubicBezTo>
                  <a:lnTo>
                    <a:pt x="3060" y="292"/>
                  </a:lnTo>
                  <a:lnTo>
                    <a:pt x="3047" y="289"/>
                  </a:lnTo>
                  <a:cubicBezTo>
                    <a:pt x="3011" y="278"/>
                    <a:pt x="2967" y="272"/>
                    <a:pt x="2927" y="262"/>
                  </a:cubicBezTo>
                  <a:cubicBezTo>
                    <a:pt x="2897" y="258"/>
                    <a:pt x="2870" y="255"/>
                    <a:pt x="2844" y="249"/>
                  </a:cubicBezTo>
                  <a:lnTo>
                    <a:pt x="2830" y="249"/>
                  </a:lnTo>
                  <a:lnTo>
                    <a:pt x="2796" y="242"/>
                  </a:lnTo>
                  <a:cubicBezTo>
                    <a:pt x="2699" y="229"/>
                    <a:pt x="2609" y="212"/>
                    <a:pt x="2529" y="195"/>
                  </a:cubicBezTo>
                  <a:lnTo>
                    <a:pt x="2472" y="182"/>
                  </a:lnTo>
                  <a:lnTo>
                    <a:pt x="2466" y="182"/>
                  </a:lnTo>
                  <a:lnTo>
                    <a:pt x="2458" y="178"/>
                  </a:lnTo>
                  <a:cubicBezTo>
                    <a:pt x="2412" y="168"/>
                    <a:pt x="2355" y="158"/>
                    <a:pt x="2298" y="145"/>
                  </a:cubicBezTo>
                  <a:cubicBezTo>
                    <a:pt x="2251" y="138"/>
                    <a:pt x="2201" y="132"/>
                    <a:pt x="2157" y="128"/>
                  </a:cubicBezTo>
                  <a:cubicBezTo>
                    <a:pt x="2150" y="128"/>
                    <a:pt x="2144" y="128"/>
                    <a:pt x="2137" y="128"/>
                  </a:cubicBezTo>
                  <a:cubicBezTo>
                    <a:pt x="2088" y="128"/>
                    <a:pt x="2042" y="138"/>
                    <a:pt x="2007" y="162"/>
                  </a:cubicBezTo>
                  <a:cubicBezTo>
                    <a:pt x="1984" y="95"/>
                    <a:pt x="1921" y="42"/>
                    <a:pt x="1843" y="25"/>
                  </a:cubicBezTo>
                  <a:lnTo>
                    <a:pt x="1823" y="22"/>
                  </a:lnTo>
                  <a:cubicBezTo>
                    <a:pt x="1783" y="14"/>
                    <a:pt x="1743" y="11"/>
                    <a:pt x="1706" y="11"/>
                  </a:cubicBezTo>
                  <a:cubicBezTo>
                    <a:pt x="1663" y="11"/>
                    <a:pt x="1623" y="11"/>
                    <a:pt x="1589" y="14"/>
                  </a:cubicBezTo>
                  <a:lnTo>
                    <a:pt x="1546" y="14"/>
                  </a:lnTo>
                  <a:cubicBezTo>
                    <a:pt x="1533" y="15"/>
                    <a:pt x="1520" y="16"/>
                    <a:pt x="1507" y="16"/>
                  </a:cubicBezTo>
                  <a:cubicBezTo>
                    <a:pt x="1471" y="16"/>
                    <a:pt x="1432" y="13"/>
                    <a:pt x="1385" y="8"/>
                  </a:cubicBezTo>
                  <a:cubicBezTo>
                    <a:pt x="1343" y="5"/>
                    <a:pt x="1298" y="0"/>
                    <a:pt x="12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3"/>
            <p:cNvSpPr/>
            <p:nvPr/>
          </p:nvSpPr>
          <p:spPr>
            <a:xfrm>
              <a:off x="5438750" y="3907875"/>
              <a:ext cx="43175" cy="190825"/>
            </a:xfrm>
            <a:custGeom>
              <a:avLst/>
              <a:gdLst/>
              <a:ahLst/>
              <a:cxnLst/>
              <a:rect l="l" t="t" r="r" b="b"/>
              <a:pathLst>
                <a:path w="1727" h="7633" extrusionOk="0">
                  <a:moveTo>
                    <a:pt x="1726" y="0"/>
                  </a:moveTo>
                  <a:cubicBezTo>
                    <a:pt x="1722" y="11"/>
                    <a:pt x="1719" y="17"/>
                    <a:pt x="1719" y="28"/>
                  </a:cubicBezTo>
                  <a:cubicBezTo>
                    <a:pt x="1632" y="281"/>
                    <a:pt x="1562" y="513"/>
                    <a:pt x="1506" y="726"/>
                  </a:cubicBezTo>
                  <a:cubicBezTo>
                    <a:pt x="1489" y="790"/>
                    <a:pt x="1465" y="857"/>
                    <a:pt x="1445" y="920"/>
                  </a:cubicBezTo>
                  <a:lnTo>
                    <a:pt x="1441" y="924"/>
                  </a:lnTo>
                  <a:cubicBezTo>
                    <a:pt x="1428" y="960"/>
                    <a:pt x="1418" y="997"/>
                    <a:pt x="1405" y="1034"/>
                  </a:cubicBezTo>
                  <a:cubicBezTo>
                    <a:pt x="1388" y="1095"/>
                    <a:pt x="1375" y="1144"/>
                    <a:pt x="1368" y="1195"/>
                  </a:cubicBezTo>
                  <a:cubicBezTo>
                    <a:pt x="1358" y="1252"/>
                    <a:pt x="1348" y="1308"/>
                    <a:pt x="1338" y="1365"/>
                  </a:cubicBezTo>
                  <a:cubicBezTo>
                    <a:pt x="1331" y="1396"/>
                    <a:pt x="1325" y="1428"/>
                    <a:pt x="1318" y="1459"/>
                  </a:cubicBezTo>
                  <a:lnTo>
                    <a:pt x="1314" y="1469"/>
                  </a:lnTo>
                  <a:lnTo>
                    <a:pt x="1314" y="1482"/>
                  </a:lnTo>
                  <a:lnTo>
                    <a:pt x="1301" y="1536"/>
                  </a:lnTo>
                  <a:cubicBezTo>
                    <a:pt x="1294" y="1566"/>
                    <a:pt x="1291" y="1596"/>
                    <a:pt x="1288" y="1633"/>
                  </a:cubicBezTo>
                  <a:lnTo>
                    <a:pt x="1285" y="1643"/>
                  </a:lnTo>
                  <a:cubicBezTo>
                    <a:pt x="1285" y="1656"/>
                    <a:pt x="1281" y="1673"/>
                    <a:pt x="1281" y="1686"/>
                  </a:cubicBezTo>
                  <a:cubicBezTo>
                    <a:pt x="1265" y="1794"/>
                    <a:pt x="1245" y="1900"/>
                    <a:pt x="1217" y="2010"/>
                  </a:cubicBezTo>
                  <a:lnTo>
                    <a:pt x="1211" y="2044"/>
                  </a:lnTo>
                  <a:cubicBezTo>
                    <a:pt x="1188" y="2135"/>
                    <a:pt x="1164" y="2228"/>
                    <a:pt x="1154" y="2322"/>
                  </a:cubicBezTo>
                  <a:cubicBezTo>
                    <a:pt x="1140" y="2422"/>
                    <a:pt x="1127" y="2536"/>
                    <a:pt x="1104" y="2652"/>
                  </a:cubicBezTo>
                  <a:cubicBezTo>
                    <a:pt x="1084" y="2763"/>
                    <a:pt x="1057" y="2870"/>
                    <a:pt x="1037" y="2961"/>
                  </a:cubicBezTo>
                  <a:lnTo>
                    <a:pt x="1027" y="2990"/>
                  </a:lnTo>
                  <a:cubicBezTo>
                    <a:pt x="1004" y="3088"/>
                    <a:pt x="980" y="3185"/>
                    <a:pt x="967" y="3285"/>
                  </a:cubicBezTo>
                  <a:cubicBezTo>
                    <a:pt x="950" y="3412"/>
                    <a:pt x="930" y="3526"/>
                    <a:pt x="907" y="3629"/>
                  </a:cubicBezTo>
                  <a:cubicBezTo>
                    <a:pt x="887" y="3730"/>
                    <a:pt x="859" y="3836"/>
                    <a:pt x="823" y="3977"/>
                  </a:cubicBezTo>
                  <a:cubicBezTo>
                    <a:pt x="813" y="4014"/>
                    <a:pt x="803" y="4054"/>
                    <a:pt x="790" y="4091"/>
                  </a:cubicBezTo>
                  <a:lnTo>
                    <a:pt x="786" y="4105"/>
                  </a:lnTo>
                  <a:cubicBezTo>
                    <a:pt x="783" y="4117"/>
                    <a:pt x="779" y="4128"/>
                    <a:pt x="776" y="4141"/>
                  </a:cubicBezTo>
                  <a:cubicBezTo>
                    <a:pt x="756" y="4202"/>
                    <a:pt x="739" y="4265"/>
                    <a:pt x="719" y="4325"/>
                  </a:cubicBezTo>
                  <a:cubicBezTo>
                    <a:pt x="692" y="4418"/>
                    <a:pt x="659" y="4529"/>
                    <a:pt x="629" y="4643"/>
                  </a:cubicBezTo>
                  <a:cubicBezTo>
                    <a:pt x="578" y="4844"/>
                    <a:pt x="532" y="5051"/>
                    <a:pt x="485" y="5265"/>
                  </a:cubicBezTo>
                  <a:cubicBezTo>
                    <a:pt x="448" y="5442"/>
                    <a:pt x="408" y="5622"/>
                    <a:pt x="365" y="5797"/>
                  </a:cubicBezTo>
                  <a:lnTo>
                    <a:pt x="365" y="5800"/>
                  </a:lnTo>
                  <a:lnTo>
                    <a:pt x="345" y="5883"/>
                  </a:lnTo>
                  <a:cubicBezTo>
                    <a:pt x="285" y="6131"/>
                    <a:pt x="234" y="6355"/>
                    <a:pt x="184" y="6562"/>
                  </a:cubicBezTo>
                  <a:cubicBezTo>
                    <a:pt x="167" y="6643"/>
                    <a:pt x="154" y="6723"/>
                    <a:pt x="141" y="6797"/>
                  </a:cubicBezTo>
                  <a:lnTo>
                    <a:pt x="137" y="6813"/>
                  </a:lnTo>
                  <a:cubicBezTo>
                    <a:pt x="134" y="6837"/>
                    <a:pt x="131" y="6857"/>
                    <a:pt x="127" y="6880"/>
                  </a:cubicBezTo>
                  <a:cubicBezTo>
                    <a:pt x="121" y="6914"/>
                    <a:pt x="114" y="6951"/>
                    <a:pt x="107" y="6984"/>
                  </a:cubicBezTo>
                  <a:lnTo>
                    <a:pt x="107" y="6991"/>
                  </a:lnTo>
                  <a:cubicBezTo>
                    <a:pt x="94" y="7054"/>
                    <a:pt x="84" y="7118"/>
                    <a:pt x="74" y="7184"/>
                  </a:cubicBezTo>
                  <a:lnTo>
                    <a:pt x="44" y="7365"/>
                  </a:lnTo>
                  <a:lnTo>
                    <a:pt x="44" y="7368"/>
                  </a:lnTo>
                  <a:lnTo>
                    <a:pt x="44" y="7372"/>
                  </a:lnTo>
                  <a:cubicBezTo>
                    <a:pt x="37" y="7412"/>
                    <a:pt x="27" y="7456"/>
                    <a:pt x="21" y="7496"/>
                  </a:cubicBezTo>
                  <a:lnTo>
                    <a:pt x="21" y="7509"/>
                  </a:lnTo>
                  <a:cubicBezTo>
                    <a:pt x="13" y="7549"/>
                    <a:pt x="7" y="7593"/>
                    <a:pt x="1" y="7633"/>
                  </a:cubicBezTo>
                  <a:cubicBezTo>
                    <a:pt x="7" y="7599"/>
                    <a:pt x="17" y="7566"/>
                    <a:pt x="24" y="7536"/>
                  </a:cubicBezTo>
                  <a:cubicBezTo>
                    <a:pt x="27" y="7522"/>
                    <a:pt x="30" y="7513"/>
                    <a:pt x="33" y="7499"/>
                  </a:cubicBezTo>
                  <a:lnTo>
                    <a:pt x="37" y="7479"/>
                  </a:lnTo>
                  <a:cubicBezTo>
                    <a:pt x="41" y="7462"/>
                    <a:pt x="44" y="7445"/>
                    <a:pt x="47" y="7425"/>
                  </a:cubicBezTo>
                  <a:cubicBezTo>
                    <a:pt x="54" y="7399"/>
                    <a:pt x="61" y="7368"/>
                    <a:pt x="64" y="7342"/>
                  </a:cubicBezTo>
                  <a:cubicBezTo>
                    <a:pt x="84" y="7241"/>
                    <a:pt x="104" y="7141"/>
                    <a:pt x="131" y="7044"/>
                  </a:cubicBezTo>
                  <a:cubicBezTo>
                    <a:pt x="157" y="6937"/>
                    <a:pt x="188" y="6817"/>
                    <a:pt x="224" y="6683"/>
                  </a:cubicBezTo>
                  <a:cubicBezTo>
                    <a:pt x="291" y="6439"/>
                    <a:pt x="358" y="6195"/>
                    <a:pt x="418" y="5984"/>
                  </a:cubicBezTo>
                  <a:cubicBezTo>
                    <a:pt x="478" y="5773"/>
                    <a:pt x="529" y="5559"/>
                    <a:pt x="578" y="5352"/>
                  </a:cubicBezTo>
                  <a:lnTo>
                    <a:pt x="589" y="5308"/>
                  </a:lnTo>
                  <a:cubicBezTo>
                    <a:pt x="599" y="5265"/>
                    <a:pt x="612" y="5221"/>
                    <a:pt x="623" y="5178"/>
                  </a:cubicBezTo>
                  <a:cubicBezTo>
                    <a:pt x="643" y="5101"/>
                    <a:pt x="663" y="5020"/>
                    <a:pt x="679" y="4940"/>
                  </a:cubicBezTo>
                  <a:cubicBezTo>
                    <a:pt x="706" y="4827"/>
                    <a:pt x="729" y="4716"/>
                    <a:pt x="746" y="4633"/>
                  </a:cubicBezTo>
                  <a:lnTo>
                    <a:pt x="769" y="4515"/>
                  </a:lnTo>
                  <a:cubicBezTo>
                    <a:pt x="803" y="4342"/>
                    <a:pt x="839" y="4161"/>
                    <a:pt x="873" y="3981"/>
                  </a:cubicBezTo>
                  <a:cubicBezTo>
                    <a:pt x="893" y="3867"/>
                    <a:pt x="910" y="3756"/>
                    <a:pt x="930" y="3646"/>
                  </a:cubicBezTo>
                  <a:cubicBezTo>
                    <a:pt x="957" y="3506"/>
                    <a:pt x="987" y="3368"/>
                    <a:pt x="1013" y="3238"/>
                  </a:cubicBezTo>
                  <a:lnTo>
                    <a:pt x="1027" y="3178"/>
                  </a:lnTo>
                  <a:cubicBezTo>
                    <a:pt x="1047" y="3088"/>
                    <a:pt x="1067" y="2998"/>
                    <a:pt x="1091" y="2907"/>
                  </a:cubicBezTo>
                  <a:cubicBezTo>
                    <a:pt x="1117" y="2810"/>
                    <a:pt x="1148" y="2709"/>
                    <a:pt x="1180" y="2606"/>
                  </a:cubicBezTo>
                  <a:cubicBezTo>
                    <a:pt x="1245" y="2419"/>
                    <a:pt x="1311" y="2215"/>
                    <a:pt x="1355" y="2007"/>
                  </a:cubicBezTo>
                  <a:cubicBezTo>
                    <a:pt x="1365" y="1967"/>
                    <a:pt x="1371" y="1930"/>
                    <a:pt x="1378" y="1894"/>
                  </a:cubicBezTo>
                  <a:cubicBezTo>
                    <a:pt x="1385" y="1857"/>
                    <a:pt x="1388" y="1823"/>
                    <a:pt x="1395" y="1790"/>
                  </a:cubicBezTo>
                  <a:cubicBezTo>
                    <a:pt x="1412" y="1703"/>
                    <a:pt x="1432" y="1616"/>
                    <a:pt x="1452" y="1536"/>
                  </a:cubicBezTo>
                  <a:cubicBezTo>
                    <a:pt x="1472" y="1422"/>
                    <a:pt x="1485" y="1308"/>
                    <a:pt x="1498" y="1198"/>
                  </a:cubicBezTo>
                  <a:lnTo>
                    <a:pt x="1506" y="1158"/>
                  </a:lnTo>
                  <a:cubicBezTo>
                    <a:pt x="1512" y="1084"/>
                    <a:pt x="1522" y="1017"/>
                    <a:pt x="1532" y="951"/>
                  </a:cubicBezTo>
                  <a:cubicBezTo>
                    <a:pt x="1542" y="891"/>
                    <a:pt x="1552" y="830"/>
                    <a:pt x="1569" y="746"/>
                  </a:cubicBezTo>
                  <a:cubicBezTo>
                    <a:pt x="1579" y="703"/>
                    <a:pt x="1586" y="659"/>
                    <a:pt x="1592" y="616"/>
                  </a:cubicBezTo>
                  <a:cubicBezTo>
                    <a:pt x="1602" y="570"/>
                    <a:pt x="1609" y="522"/>
                    <a:pt x="1619" y="476"/>
                  </a:cubicBezTo>
                  <a:lnTo>
                    <a:pt x="1619" y="479"/>
                  </a:lnTo>
                  <a:lnTo>
                    <a:pt x="1622" y="459"/>
                  </a:lnTo>
                  <a:cubicBezTo>
                    <a:pt x="1626" y="452"/>
                    <a:pt x="1626" y="442"/>
                    <a:pt x="1629" y="436"/>
                  </a:cubicBezTo>
                  <a:cubicBezTo>
                    <a:pt x="1639" y="389"/>
                    <a:pt x="1649" y="349"/>
                    <a:pt x="1659" y="305"/>
                  </a:cubicBezTo>
                  <a:cubicBezTo>
                    <a:pt x="1662" y="292"/>
                    <a:pt x="1666" y="281"/>
                    <a:pt x="1669" y="272"/>
                  </a:cubicBezTo>
                  <a:cubicBezTo>
                    <a:pt x="1672" y="249"/>
                    <a:pt x="1679" y="224"/>
                    <a:pt x="1686" y="201"/>
                  </a:cubicBezTo>
                  <a:cubicBezTo>
                    <a:pt x="1693" y="168"/>
                    <a:pt x="1699" y="138"/>
                    <a:pt x="1706" y="108"/>
                  </a:cubicBezTo>
                  <a:cubicBezTo>
                    <a:pt x="1709" y="94"/>
                    <a:pt x="1716" y="81"/>
                    <a:pt x="1719" y="71"/>
                  </a:cubicBezTo>
                  <a:lnTo>
                    <a:pt x="1722" y="54"/>
                  </a:lnTo>
                  <a:cubicBezTo>
                    <a:pt x="1726" y="41"/>
                    <a:pt x="1726" y="31"/>
                    <a:pt x="1726" y="17"/>
                  </a:cubicBezTo>
                  <a:lnTo>
                    <a:pt x="1726" y="0"/>
                  </a:ln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3"/>
            <p:cNvSpPr/>
            <p:nvPr/>
          </p:nvSpPr>
          <p:spPr>
            <a:xfrm>
              <a:off x="5491575" y="3944425"/>
              <a:ext cx="23100" cy="92400"/>
            </a:xfrm>
            <a:custGeom>
              <a:avLst/>
              <a:gdLst/>
              <a:ahLst/>
              <a:cxnLst/>
              <a:rect l="l" t="t" r="r" b="b"/>
              <a:pathLst>
                <a:path w="924" h="3696" extrusionOk="0">
                  <a:moveTo>
                    <a:pt x="924" y="0"/>
                  </a:moveTo>
                  <a:lnTo>
                    <a:pt x="918" y="14"/>
                  </a:lnTo>
                  <a:cubicBezTo>
                    <a:pt x="910" y="34"/>
                    <a:pt x="904" y="54"/>
                    <a:pt x="898" y="74"/>
                  </a:cubicBezTo>
                  <a:cubicBezTo>
                    <a:pt x="887" y="100"/>
                    <a:pt x="881" y="127"/>
                    <a:pt x="870" y="157"/>
                  </a:cubicBezTo>
                  <a:cubicBezTo>
                    <a:pt x="864" y="181"/>
                    <a:pt x="853" y="204"/>
                    <a:pt x="847" y="231"/>
                  </a:cubicBezTo>
                  <a:cubicBezTo>
                    <a:pt x="807" y="348"/>
                    <a:pt x="770" y="465"/>
                    <a:pt x="733" y="585"/>
                  </a:cubicBezTo>
                  <a:cubicBezTo>
                    <a:pt x="706" y="679"/>
                    <a:pt x="680" y="776"/>
                    <a:pt x="657" y="869"/>
                  </a:cubicBezTo>
                  <a:lnTo>
                    <a:pt x="640" y="930"/>
                  </a:lnTo>
                  <a:cubicBezTo>
                    <a:pt x="606" y="1050"/>
                    <a:pt x="580" y="1161"/>
                    <a:pt x="556" y="1264"/>
                  </a:cubicBezTo>
                  <a:cubicBezTo>
                    <a:pt x="529" y="1378"/>
                    <a:pt x="499" y="1495"/>
                    <a:pt x="472" y="1616"/>
                  </a:cubicBezTo>
                  <a:cubicBezTo>
                    <a:pt x="462" y="1666"/>
                    <a:pt x="449" y="1712"/>
                    <a:pt x="439" y="1763"/>
                  </a:cubicBezTo>
                  <a:cubicBezTo>
                    <a:pt x="426" y="1820"/>
                    <a:pt x="409" y="1880"/>
                    <a:pt x="399" y="1940"/>
                  </a:cubicBezTo>
                  <a:cubicBezTo>
                    <a:pt x="389" y="1977"/>
                    <a:pt x="382" y="2013"/>
                    <a:pt x="376" y="2047"/>
                  </a:cubicBezTo>
                  <a:cubicBezTo>
                    <a:pt x="369" y="2084"/>
                    <a:pt x="362" y="2121"/>
                    <a:pt x="356" y="2158"/>
                  </a:cubicBezTo>
                  <a:lnTo>
                    <a:pt x="356" y="2150"/>
                  </a:lnTo>
                  <a:cubicBezTo>
                    <a:pt x="345" y="2201"/>
                    <a:pt x="339" y="2251"/>
                    <a:pt x="328" y="2298"/>
                  </a:cubicBezTo>
                  <a:cubicBezTo>
                    <a:pt x="305" y="2405"/>
                    <a:pt x="285" y="2512"/>
                    <a:pt x="262" y="2619"/>
                  </a:cubicBezTo>
                  <a:cubicBezTo>
                    <a:pt x="228" y="2756"/>
                    <a:pt x="195" y="2900"/>
                    <a:pt x="161" y="3041"/>
                  </a:cubicBezTo>
                  <a:cubicBezTo>
                    <a:pt x="138" y="3141"/>
                    <a:pt x="111" y="3241"/>
                    <a:pt x="78" y="3375"/>
                  </a:cubicBezTo>
                  <a:cubicBezTo>
                    <a:pt x="51" y="3468"/>
                    <a:pt x="31" y="3562"/>
                    <a:pt x="11" y="3655"/>
                  </a:cubicBezTo>
                  <a:lnTo>
                    <a:pt x="1" y="3696"/>
                  </a:lnTo>
                  <a:cubicBezTo>
                    <a:pt x="51" y="3498"/>
                    <a:pt x="111" y="3268"/>
                    <a:pt x="178" y="3041"/>
                  </a:cubicBezTo>
                  <a:cubicBezTo>
                    <a:pt x="202" y="2956"/>
                    <a:pt x="218" y="2870"/>
                    <a:pt x="235" y="2793"/>
                  </a:cubicBezTo>
                  <a:lnTo>
                    <a:pt x="235" y="2789"/>
                  </a:lnTo>
                  <a:cubicBezTo>
                    <a:pt x="239" y="2769"/>
                    <a:pt x="245" y="2749"/>
                    <a:pt x="248" y="2726"/>
                  </a:cubicBezTo>
                  <a:cubicBezTo>
                    <a:pt x="271" y="2615"/>
                    <a:pt x="299" y="2505"/>
                    <a:pt x="322" y="2408"/>
                  </a:cubicBezTo>
                  <a:cubicBezTo>
                    <a:pt x="369" y="2218"/>
                    <a:pt x="416" y="2017"/>
                    <a:pt x="466" y="1800"/>
                  </a:cubicBezTo>
                  <a:lnTo>
                    <a:pt x="466" y="1796"/>
                  </a:lnTo>
                  <a:lnTo>
                    <a:pt x="469" y="1789"/>
                  </a:lnTo>
                  <a:cubicBezTo>
                    <a:pt x="479" y="1740"/>
                    <a:pt x="492" y="1686"/>
                    <a:pt x="499" y="1632"/>
                  </a:cubicBezTo>
                  <a:cubicBezTo>
                    <a:pt x="503" y="1609"/>
                    <a:pt x="506" y="1585"/>
                    <a:pt x="509" y="1565"/>
                  </a:cubicBezTo>
                  <a:cubicBezTo>
                    <a:pt x="516" y="1532"/>
                    <a:pt x="523" y="1495"/>
                    <a:pt x="529" y="1459"/>
                  </a:cubicBezTo>
                  <a:cubicBezTo>
                    <a:pt x="549" y="1338"/>
                    <a:pt x="576" y="1227"/>
                    <a:pt x="613" y="1121"/>
                  </a:cubicBezTo>
                  <a:cubicBezTo>
                    <a:pt x="649" y="1007"/>
                    <a:pt x="680" y="903"/>
                    <a:pt x="703" y="806"/>
                  </a:cubicBezTo>
                  <a:cubicBezTo>
                    <a:pt x="713" y="769"/>
                    <a:pt x="720" y="736"/>
                    <a:pt x="730" y="699"/>
                  </a:cubicBezTo>
                  <a:cubicBezTo>
                    <a:pt x="747" y="625"/>
                    <a:pt x="767" y="552"/>
                    <a:pt x="787" y="482"/>
                  </a:cubicBezTo>
                  <a:cubicBezTo>
                    <a:pt x="800" y="435"/>
                    <a:pt x="813" y="388"/>
                    <a:pt x="827" y="344"/>
                  </a:cubicBezTo>
                  <a:lnTo>
                    <a:pt x="830" y="341"/>
                  </a:lnTo>
                  <a:cubicBezTo>
                    <a:pt x="847" y="295"/>
                    <a:pt x="861" y="244"/>
                    <a:pt x="873" y="198"/>
                  </a:cubicBezTo>
                  <a:cubicBezTo>
                    <a:pt x="894" y="134"/>
                    <a:pt x="907" y="67"/>
                    <a:pt x="924" y="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3"/>
            <p:cNvSpPr/>
            <p:nvPr/>
          </p:nvSpPr>
          <p:spPr>
            <a:xfrm>
              <a:off x="5603800" y="3951800"/>
              <a:ext cx="53775" cy="159450"/>
            </a:xfrm>
            <a:custGeom>
              <a:avLst/>
              <a:gdLst/>
              <a:ahLst/>
              <a:cxnLst/>
              <a:rect l="l" t="t" r="r" b="b"/>
              <a:pathLst>
                <a:path w="2151" h="6378" extrusionOk="0">
                  <a:moveTo>
                    <a:pt x="2051" y="0"/>
                  </a:moveTo>
                  <a:cubicBezTo>
                    <a:pt x="2034" y="0"/>
                    <a:pt x="2017" y="6"/>
                    <a:pt x="2000" y="13"/>
                  </a:cubicBezTo>
                  <a:cubicBezTo>
                    <a:pt x="1980" y="26"/>
                    <a:pt x="1967" y="46"/>
                    <a:pt x="1960" y="70"/>
                  </a:cubicBezTo>
                  <a:lnTo>
                    <a:pt x="1957" y="83"/>
                  </a:lnTo>
                  <a:cubicBezTo>
                    <a:pt x="1943" y="143"/>
                    <a:pt x="1927" y="204"/>
                    <a:pt x="1910" y="267"/>
                  </a:cubicBezTo>
                  <a:cubicBezTo>
                    <a:pt x="1893" y="321"/>
                    <a:pt x="1873" y="374"/>
                    <a:pt x="1856" y="424"/>
                  </a:cubicBezTo>
                  <a:lnTo>
                    <a:pt x="1853" y="428"/>
                  </a:lnTo>
                  <a:lnTo>
                    <a:pt x="1853" y="431"/>
                  </a:lnTo>
                  <a:cubicBezTo>
                    <a:pt x="1813" y="534"/>
                    <a:pt x="1769" y="648"/>
                    <a:pt x="1733" y="765"/>
                  </a:cubicBezTo>
                  <a:cubicBezTo>
                    <a:pt x="1696" y="883"/>
                    <a:pt x="1662" y="1000"/>
                    <a:pt x="1635" y="1096"/>
                  </a:cubicBezTo>
                  <a:lnTo>
                    <a:pt x="1629" y="1123"/>
                  </a:lnTo>
                  <a:cubicBezTo>
                    <a:pt x="1615" y="1170"/>
                    <a:pt x="1606" y="1217"/>
                    <a:pt x="1592" y="1261"/>
                  </a:cubicBezTo>
                  <a:cubicBezTo>
                    <a:pt x="1578" y="1301"/>
                    <a:pt x="1566" y="1341"/>
                    <a:pt x="1555" y="1374"/>
                  </a:cubicBezTo>
                  <a:lnTo>
                    <a:pt x="1555" y="1377"/>
                  </a:lnTo>
                  <a:lnTo>
                    <a:pt x="1555" y="1381"/>
                  </a:lnTo>
                  <a:lnTo>
                    <a:pt x="1549" y="1404"/>
                  </a:lnTo>
                  <a:lnTo>
                    <a:pt x="1538" y="1424"/>
                  </a:lnTo>
                  <a:cubicBezTo>
                    <a:pt x="1532" y="1448"/>
                    <a:pt x="1525" y="1468"/>
                    <a:pt x="1518" y="1491"/>
                  </a:cubicBezTo>
                  <a:lnTo>
                    <a:pt x="1518" y="1497"/>
                  </a:lnTo>
                  <a:lnTo>
                    <a:pt x="1515" y="1508"/>
                  </a:lnTo>
                  <a:cubicBezTo>
                    <a:pt x="1505" y="1534"/>
                    <a:pt x="1498" y="1562"/>
                    <a:pt x="1489" y="1591"/>
                  </a:cubicBezTo>
                  <a:lnTo>
                    <a:pt x="1475" y="1635"/>
                  </a:lnTo>
                  <a:lnTo>
                    <a:pt x="1469" y="1655"/>
                  </a:lnTo>
                  <a:cubicBezTo>
                    <a:pt x="1455" y="1689"/>
                    <a:pt x="1445" y="1722"/>
                    <a:pt x="1435" y="1755"/>
                  </a:cubicBezTo>
                  <a:cubicBezTo>
                    <a:pt x="1391" y="1886"/>
                    <a:pt x="1358" y="1999"/>
                    <a:pt x="1331" y="2099"/>
                  </a:cubicBezTo>
                  <a:lnTo>
                    <a:pt x="1321" y="2136"/>
                  </a:lnTo>
                  <a:lnTo>
                    <a:pt x="1318" y="2140"/>
                  </a:lnTo>
                  <a:cubicBezTo>
                    <a:pt x="1298" y="2224"/>
                    <a:pt x="1268" y="2327"/>
                    <a:pt x="1234" y="2431"/>
                  </a:cubicBezTo>
                  <a:cubicBezTo>
                    <a:pt x="1200" y="2538"/>
                    <a:pt x="1164" y="2652"/>
                    <a:pt x="1127" y="2766"/>
                  </a:cubicBezTo>
                  <a:cubicBezTo>
                    <a:pt x="1104" y="2839"/>
                    <a:pt x="1080" y="2913"/>
                    <a:pt x="1060" y="2982"/>
                  </a:cubicBezTo>
                  <a:cubicBezTo>
                    <a:pt x="1047" y="3023"/>
                    <a:pt x="1033" y="3063"/>
                    <a:pt x="1020" y="3103"/>
                  </a:cubicBezTo>
                  <a:cubicBezTo>
                    <a:pt x="1010" y="3140"/>
                    <a:pt x="997" y="3177"/>
                    <a:pt x="987" y="3217"/>
                  </a:cubicBezTo>
                  <a:lnTo>
                    <a:pt x="984" y="3227"/>
                  </a:lnTo>
                  <a:lnTo>
                    <a:pt x="980" y="3237"/>
                  </a:lnTo>
                  <a:lnTo>
                    <a:pt x="976" y="3247"/>
                  </a:lnTo>
                  <a:cubicBezTo>
                    <a:pt x="956" y="3311"/>
                    <a:pt x="936" y="3377"/>
                    <a:pt x="913" y="3441"/>
                  </a:cubicBezTo>
                  <a:cubicBezTo>
                    <a:pt x="899" y="3488"/>
                    <a:pt x="879" y="3538"/>
                    <a:pt x="867" y="3584"/>
                  </a:cubicBezTo>
                  <a:lnTo>
                    <a:pt x="863" y="3592"/>
                  </a:lnTo>
                  <a:lnTo>
                    <a:pt x="859" y="3598"/>
                  </a:lnTo>
                  <a:lnTo>
                    <a:pt x="856" y="3612"/>
                  </a:lnTo>
                  <a:lnTo>
                    <a:pt x="853" y="3615"/>
                  </a:lnTo>
                  <a:cubicBezTo>
                    <a:pt x="836" y="3661"/>
                    <a:pt x="819" y="3712"/>
                    <a:pt x="799" y="3765"/>
                  </a:cubicBezTo>
                  <a:cubicBezTo>
                    <a:pt x="759" y="3889"/>
                    <a:pt x="719" y="4013"/>
                    <a:pt x="689" y="4110"/>
                  </a:cubicBezTo>
                  <a:cubicBezTo>
                    <a:pt x="672" y="4163"/>
                    <a:pt x="655" y="4220"/>
                    <a:pt x="639" y="4277"/>
                  </a:cubicBezTo>
                  <a:cubicBezTo>
                    <a:pt x="632" y="4297"/>
                    <a:pt x="626" y="4317"/>
                    <a:pt x="618" y="4341"/>
                  </a:cubicBezTo>
                  <a:lnTo>
                    <a:pt x="615" y="4351"/>
                  </a:lnTo>
                  <a:cubicBezTo>
                    <a:pt x="609" y="4384"/>
                    <a:pt x="598" y="4414"/>
                    <a:pt x="589" y="4447"/>
                  </a:cubicBezTo>
                  <a:cubicBezTo>
                    <a:pt x="529" y="4648"/>
                    <a:pt x="458" y="4859"/>
                    <a:pt x="378" y="5073"/>
                  </a:cubicBezTo>
                  <a:cubicBezTo>
                    <a:pt x="345" y="5166"/>
                    <a:pt x="314" y="5260"/>
                    <a:pt x="285" y="5347"/>
                  </a:cubicBezTo>
                  <a:lnTo>
                    <a:pt x="281" y="5361"/>
                  </a:lnTo>
                  <a:lnTo>
                    <a:pt x="277" y="5367"/>
                  </a:lnTo>
                  <a:lnTo>
                    <a:pt x="274" y="5370"/>
                  </a:lnTo>
                  <a:lnTo>
                    <a:pt x="274" y="5374"/>
                  </a:lnTo>
                  <a:cubicBezTo>
                    <a:pt x="244" y="5461"/>
                    <a:pt x="204" y="5581"/>
                    <a:pt x="161" y="5695"/>
                  </a:cubicBezTo>
                  <a:cubicBezTo>
                    <a:pt x="151" y="5722"/>
                    <a:pt x="141" y="5748"/>
                    <a:pt x="130" y="5776"/>
                  </a:cubicBezTo>
                  <a:lnTo>
                    <a:pt x="117" y="5812"/>
                  </a:lnTo>
                  <a:cubicBezTo>
                    <a:pt x="97" y="5866"/>
                    <a:pt x="73" y="5919"/>
                    <a:pt x="57" y="5972"/>
                  </a:cubicBezTo>
                  <a:cubicBezTo>
                    <a:pt x="53" y="5986"/>
                    <a:pt x="47" y="6000"/>
                    <a:pt x="44" y="6016"/>
                  </a:cubicBezTo>
                  <a:cubicBezTo>
                    <a:pt x="41" y="6029"/>
                    <a:pt x="37" y="6040"/>
                    <a:pt x="33" y="6053"/>
                  </a:cubicBezTo>
                  <a:lnTo>
                    <a:pt x="30" y="6063"/>
                  </a:lnTo>
                  <a:lnTo>
                    <a:pt x="27" y="6069"/>
                  </a:lnTo>
                  <a:lnTo>
                    <a:pt x="24" y="6080"/>
                  </a:lnTo>
                  <a:lnTo>
                    <a:pt x="20" y="6083"/>
                  </a:lnTo>
                  <a:lnTo>
                    <a:pt x="16" y="6097"/>
                  </a:lnTo>
                  <a:cubicBezTo>
                    <a:pt x="13" y="6103"/>
                    <a:pt x="13" y="6110"/>
                    <a:pt x="10" y="6117"/>
                  </a:cubicBezTo>
                  <a:lnTo>
                    <a:pt x="7" y="6126"/>
                  </a:lnTo>
                  <a:cubicBezTo>
                    <a:pt x="4" y="6140"/>
                    <a:pt x="4" y="6153"/>
                    <a:pt x="4" y="6167"/>
                  </a:cubicBezTo>
                  <a:cubicBezTo>
                    <a:pt x="4" y="6173"/>
                    <a:pt x="4" y="6180"/>
                    <a:pt x="0" y="6187"/>
                  </a:cubicBezTo>
                  <a:cubicBezTo>
                    <a:pt x="4" y="6224"/>
                    <a:pt x="13" y="6253"/>
                    <a:pt x="30" y="6284"/>
                  </a:cubicBezTo>
                  <a:cubicBezTo>
                    <a:pt x="50" y="6313"/>
                    <a:pt x="73" y="6338"/>
                    <a:pt x="104" y="6350"/>
                  </a:cubicBezTo>
                  <a:cubicBezTo>
                    <a:pt x="121" y="6361"/>
                    <a:pt x="137" y="6367"/>
                    <a:pt x="154" y="6370"/>
                  </a:cubicBezTo>
                  <a:cubicBezTo>
                    <a:pt x="171" y="6374"/>
                    <a:pt x="187" y="6378"/>
                    <a:pt x="204" y="6378"/>
                  </a:cubicBezTo>
                  <a:cubicBezTo>
                    <a:pt x="251" y="6374"/>
                    <a:pt x="308" y="6354"/>
                    <a:pt x="342" y="6313"/>
                  </a:cubicBezTo>
                  <a:cubicBezTo>
                    <a:pt x="354" y="6293"/>
                    <a:pt x="374" y="6270"/>
                    <a:pt x="388" y="6244"/>
                  </a:cubicBezTo>
                  <a:cubicBezTo>
                    <a:pt x="395" y="6230"/>
                    <a:pt x="402" y="6213"/>
                    <a:pt x="408" y="6200"/>
                  </a:cubicBezTo>
                  <a:cubicBezTo>
                    <a:pt x="415" y="6187"/>
                    <a:pt x="422" y="6170"/>
                    <a:pt x="428" y="6150"/>
                  </a:cubicBezTo>
                  <a:cubicBezTo>
                    <a:pt x="431" y="6140"/>
                    <a:pt x="435" y="6130"/>
                    <a:pt x="442" y="6117"/>
                  </a:cubicBezTo>
                  <a:lnTo>
                    <a:pt x="445" y="6100"/>
                  </a:lnTo>
                  <a:cubicBezTo>
                    <a:pt x="455" y="6077"/>
                    <a:pt x="465" y="6057"/>
                    <a:pt x="472" y="6033"/>
                  </a:cubicBezTo>
                  <a:lnTo>
                    <a:pt x="478" y="6016"/>
                  </a:lnTo>
                  <a:lnTo>
                    <a:pt x="495" y="5980"/>
                  </a:lnTo>
                  <a:cubicBezTo>
                    <a:pt x="522" y="5912"/>
                    <a:pt x="549" y="5842"/>
                    <a:pt x="566" y="5789"/>
                  </a:cubicBezTo>
                  <a:lnTo>
                    <a:pt x="569" y="5782"/>
                  </a:lnTo>
                  <a:cubicBezTo>
                    <a:pt x="609" y="5668"/>
                    <a:pt x="646" y="5551"/>
                    <a:pt x="675" y="5467"/>
                  </a:cubicBezTo>
                  <a:cubicBezTo>
                    <a:pt x="709" y="5367"/>
                    <a:pt x="746" y="5264"/>
                    <a:pt x="776" y="5183"/>
                  </a:cubicBezTo>
                  <a:lnTo>
                    <a:pt x="776" y="5177"/>
                  </a:lnTo>
                  <a:lnTo>
                    <a:pt x="779" y="5170"/>
                  </a:lnTo>
                  <a:lnTo>
                    <a:pt x="783" y="5163"/>
                  </a:lnTo>
                  <a:lnTo>
                    <a:pt x="783" y="5160"/>
                  </a:lnTo>
                  <a:cubicBezTo>
                    <a:pt x="819" y="5056"/>
                    <a:pt x="867" y="4929"/>
                    <a:pt x="903" y="4808"/>
                  </a:cubicBezTo>
                  <a:lnTo>
                    <a:pt x="916" y="4768"/>
                  </a:lnTo>
                  <a:lnTo>
                    <a:pt x="930" y="4728"/>
                  </a:lnTo>
                  <a:cubicBezTo>
                    <a:pt x="953" y="4655"/>
                    <a:pt x="980" y="4568"/>
                    <a:pt x="1004" y="4484"/>
                  </a:cubicBezTo>
                  <a:cubicBezTo>
                    <a:pt x="1020" y="4418"/>
                    <a:pt x="1037" y="4357"/>
                    <a:pt x="1054" y="4304"/>
                  </a:cubicBezTo>
                  <a:cubicBezTo>
                    <a:pt x="1060" y="4277"/>
                    <a:pt x="1070" y="4247"/>
                    <a:pt x="1080" y="4220"/>
                  </a:cubicBezTo>
                  <a:lnTo>
                    <a:pt x="1084" y="4214"/>
                  </a:lnTo>
                  <a:cubicBezTo>
                    <a:pt x="1090" y="4186"/>
                    <a:pt x="1100" y="4160"/>
                    <a:pt x="1107" y="4137"/>
                  </a:cubicBezTo>
                  <a:cubicBezTo>
                    <a:pt x="1137" y="4040"/>
                    <a:pt x="1171" y="3939"/>
                    <a:pt x="1200" y="3852"/>
                  </a:cubicBezTo>
                  <a:lnTo>
                    <a:pt x="1200" y="3845"/>
                  </a:lnTo>
                  <a:lnTo>
                    <a:pt x="1204" y="3839"/>
                  </a:lnTo>
                  <a:lnTo>
                    <a:pt x="1214" y="3809"/>
                  </a:lnTo>
                  <a:cubicBezTo>
                    <a:pt x="1224" y="3775"/>
                    <a:pt x="1237" y="3745"/>
                    <a:pt x="1248" y="3712"/>
                  </a:cubicBezTo>
                  <a:lnTo>
                    <a:pt x="1248" y="3709"/>
                  </a:lnTo>
                  <a:cubicBezTo>
                    <a:pt x="1274" y="3635"/>
                    <a:pt x="1301" y="3555"/>
                    <a:pt x="1325" y="3474"/>
                  </a:cubicBezTo>
                  <a:cubicBezTo>
                    <a:pt x="1365" y="3344"/>
                    <a:pt x="1395" y="3234"/>
                    <a:pt x="1421" y="3133"/>
                  </a:cubicBezTo>
                  <a:cubicBezTo>
                    <a:pt x="1438" y="3073"/>
                    <a:pt x="1455" y="3013"/>
                    <a:pt x="1469" y="2956"/>
                  </a:cubicBezTo>
                  <a:lnTo>
                    <a:pt x="1475" y="2939"/>
                  </a:lnTo>
                  <a:cubicBezTo>
                    <a:pt x="1489" y="2893"/>
                    <a:pt x="1501" y="2846"/>
                    <a:pt x="1515" y="2799"/>
                  </a:cubicBezTo>
                  <a:cubicBezTo>
                    <a:pt x="1525" y="2758"/>
                    <a:pt x="1535" y="2722"/>
                    <a:pt x="1549" y="2681"/>
                  </a:cubicBezTo>
                  <a:lnTo>
                    <a:pt x="1552" y="2669"/>
                  </a:lnTo>
                  <a:lnTo>
                    <a:pt x="1552" y="2665"/>
                  </a:lnTo>
                  <a:cubicBezTo>
                    <a:pt x="1569" y="2608"/>
                    <a:pt x="1592" y="2528"/>
                    <a:pt x="1612" y="2454"/>
                  </a:cubicBezTo>
                  <a:cubicBezTo>
                    <a:pt x="1615" y="2431"/>
                    <a:pt x="1622" y="2408"/>
                    <a:pt x="1629" y="2384"/>
                  </a:cubicBezTo>
                  <a:cubicBezTo>
                    <a:pt x="1646" y="2314"/>
                    <a:pt x="1659" y="2240"/>
                    <a:pt x="1669" y="2187"/>
                  </a:cubicBezTo>
                  <a:lnTo>
                    <a:pt x="1686" y="2116"/>
                  </a:lnTo>
                  <a:cubicBezTo>
                    <a:pt x="1696" y="2073"/>
                    <a:pt x="1702" y="2030"/>
                    <a:pt x="1713" y="1986"/>
                  </a:cubicBezTo>
                  <a:cubicBezTo>
                    <a:pt x="1739" y="1879"/>
                    <a:pt x="1766" y="1772"/>
                    <a:pt x="1793" y="1665"/>
                  </a:cubicBezTo>
                  <a:lnTo>
                    <a:pt x="1796" y="1662"/>
                  </a:lnTo>
                  <a:lnTo>
                    <a:pt x="1796" y="1652"/>
                  </a:lnTo>
                  <a:lnTo>
                    <a:pt x="1796" y="1648"/>
                  </a:lnTo>
                  <a:cubicBezTo>
                    <a:pt x="1816" y="1578"/>
                    <a:pt x="1836" y="1505"/>
                    <a:pt x="1853" y="1434"/>
                  </a:cubicBezTo>
                  <a:cubicBezTo>
                    <a:pt x="1856" y="1421"/>
                    <a:pt x="1856" y="1411"/>
                    <a:pt x="1859" y="1401"/>
                  </a:cubicBezTo>
                  <a:cubicBezTo>
                    <a:pt x="1879" y="1321"/>
                    <a:pt x="1893" y="1241"/>
                    <a:pt x="1910" y="1164"/>
                  </a:cubicBezTo>
                  <a:lnTo>
                    <a:pt x="1910" y="1160"/>
                  </a:lnTo>
                  <a:cubicBezTo>
                    <a:pt x="1913" y="1136"/>
                    <a:pt x="1916" y="1116"/>
                    <a:pt x="1920" y="1093"/>
                  </a:cubicBezTo>
                  <a:cubicBezTo>
                    <a:pt x="1943" y="980"/>
                    <a:pt x="1967" y="869"/>
                    <a:pt x="1990" y="759"/>
                  </a:cubicBezTo>
                  <a:lnTo>
                    <a:pt x="1990" y="755"/>
                  </a:lnTo>
                  <a:cubicBezTo>
                    <a:pt x="2003" y="702"/>
                    <a:pt x="2017" y="648"/>
                    <a:pt x="2030" y="602"/>
                  </a:cubicBezTo>
                  <a:lnTo>
                    <a:pt x="2034" y="594"/>
                  </a:lnTo>
                  <a:cubicBezTo>
                    <a:pt x="2043" y="548"/>
                    <a:pt x="2060" y="498"/>
                    <a:pt x="2070" y="448"/>
                  </a:cubicBezTo>
                  <a:lnTo>
                    <a:pt x="2074" y="438"/>
                  </a:lnTo>
                  <a:cubicBezTo>
                    <a:pt x="2083" y="391"/>
                    <a:pt x="2094" y="341"/>
                    <a:pt x="2103" y="284"/>
                  </a:cubicBezTo>
                  <a:cubicBezTo>
                    <a:pt x="2114" y="220"/>
                    <a:pt x="2127" y="163"/>
                    <a:pt x="2137" y="113"/>
                  </a:cubicBezTo>
                  <a:cubicBezTo>
                    <a:pt x="2151" y="63"/>
                    <a:pt x="2120" y="13"/>
                    <a:pt x="2070" y="3"/>
                  </a:cubicBezTo>
                  <a:cubicBezTo>
                    <a:pt x="2064" y="1"/>
                    <a:pt x="2057" y="0"/>
                    <a:pt x="20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3"/>
            <p:cNvSpPr/>
            <p:nvPr/>
          </p:nvSpPr>
          <p:spPr>
            <a:xfrm>
              <a:off x="5438075" y="3903775"/>
              <a:ext cx="84725" cy="219925"/>
            </a:xfrm>
            <a:custGeom>
              <a:avLst/>
              <a:gdLst/>
              <a:ahLst/>
              <a:cxnLst/>
              <a:rect l="l" t="t" r="r" b="b"/>
              <a:pathLst>
                <a:path w="3389" h="8797" extrusionOk="0">
                  <a:moveTo>
                    <a:pt x="2131" y="609"/>
                  </a:moveTo>
                  <a:lnTo>
                    <a:pt x="2127" y="620"/>
                  </a:lnTo>
                  <a:lnTo>
                    <a:pt x="2127" y="616"/>
                  </a:lnTo>
                  <a:lnTo>
                    <a:pt x="2131" y="609"/>
                  </a:lnTo>
                  <a:close/>
                  <a:moveTo>
                    <a:pt x="1936" y="0"/>
                  </a:moveTo>
                  <a:cubicBezTo>
                    <a:pt x="1891" y="0"/>
                    <a:pt x="1846" y="14"/>
                    <a:pt x="1813" y="41"/>
                  </a:cubicBezTo>
                  <a:cubicBezTo>
                    <a:pt x="1777" y="75"/>
                    <a:pt x="1753" y="128"/>
                    <a:pt x="1753" y="181"/>
                  </a:cubicBezTo>
                  <a:cubicBezTo>
                    <a:pt x="1753" y="195"/>
                    <a:pt x="1753" y="205"/>
                    <a:pt x="1749" y="218"/>
                  </a:cubicBezTo>
                  <a:lnTo>
                    <a:pt x="1746" y="235"/>
                  </a:lnTo>
                  <a:cubicBezTo>
                    <a:pt x="1743" y="245"/>
                    <a:pt x="1736" y="258"/>
                    <a:pt x="1733" y="272"/>
                  </a:cubicBezTo>
                  <a:cubicBezTo>
                    <a:pt x="1726" y="302"/>
                    <a:pt x="1720" y="332"/>
                    <a:pt x="1713" y="365"/>
                  </a:cubicBezTo>
                  <a:cubicBezTo>
                    <a:pt x="1706" y="388"/>
                    <a:pt x="1699" y="413"/>
                    <a:pt x="1696" y="436"/>
                  </a:cubicBezTo>
                  <a:cubicBezTo>
                    <a:pt x="1693" y="445"/>
                    <a:pt x="1689" y="456"/>
                    <a:pt x="1686" y="469"/>
                  </a:cubicBezTo>
                  <a:cubicBezTo>
                    <a:pt x="1676" y="513"/>
                    <a:pt x="1666" y="553"/>
                    <a:pt x="1656" y="600"/>
                  </a:cubicBezTo>
                  <a:cubicBezTo>
                    <a:pt x="1653" y="606"/>
                    <a:pt x="1653" y="616"/>
                    <a:pt x="1649" y="623"/>
                  </a:cubicBezTo>
                  <a:lnTo>
                    <a:pt x="1646" y="643"/>
                  </a:lnTo>
                  <a:lnTo>
                    <a:pt x="1646" y="640"/>
                  </a:lnTo>
                  <a:cubicBezTo>
                    <a:pt x="1636" y="686"/>
                    <a:pt x="1629" y="734"/>
                    <a:pt x="1619" y="780"/>
                  </a:cubicBezTo>
                  <a:cubicBezTo>
                    <a:pt x="1613" y="823"/>
                    <a:pt x="1606" y="867"/>
                    <a:pt x="1596" y="910"/>
                  </a:cubicBezTo>
                  <a:cubicBezTo>
                    <a:pt x="1579" y="994"/>
                    <a:pt x="1569" y="1055"/>
                    <a:pt x="1559" y="1115"/>
                  </a:cubicBezTo>
                  <a:cubicBezTo>
                    <a:pt x="1549" y="1181"/>
                    <a:pt x="1539" y="1248"/>
                    <a:pt x="1533" y="1322"/>
                  </a:cubicBezTo>
                  <a:lnTo>
                    <a:pt x="1525" y="1362"/>
                  </a:lnTo>
                  <a:cubicBezTo>
                    <a:pt x="1512" y="1472"/>
                    <a:pt x="1499" y="1586"/>
                    <a:pt x="1479" y="1700"/>
                  </a:cubicBezTo>
                  <a:cubicBezTo>
                    <a:pt x="1459" y="1780"/>
                    <a:pt x="1439" y="1867"/>
                    <a:pt x="1422" y="1954"/>
                  </a:cubicBezTo>
                  <a:cubicBezTo>
                    <a:pt x="1415" y="1987"/>
                    <a:pt x="1412" y="2021"/>
                    <a:pt x="1405" y="2058"/>
                  </a:cubicBezTo>
                  <a:cubicBezTo>
                    <a:pt x="1398" y="2094"/>
                    <a:pt x="1392" y="2131"/>
                    <a:pt x="1382" y="2171"/>
                  </a:cubicBezTo>
                  <a:cubicBezTo>
                    <a:pt x="1338" y="2379"/>
                    <a:pt x="1272" y="2583"/>
                    <a:pt x="1207" y="2770"/>
                  </a:cubicBezTo>
                  <a:cubicBezTo>
                    <a:pt x="1175" y="2873"/>
                    <a:pt x="1144" y="2974"/>
                    <a:pt x="1118" y="3071"/>
                  </a:cubicBezTo>
                  <a:cubicBezTo>
                    <a:pt x="1094" y="3162"/>
                    <a:pt x="1074" y="3252"/>
                    <a:pt x="1054" y="3342"/>
                  </a:cubicBezTo>
                  <a:lnTo>
                    <a:pt x="1040" y="3402"/>
                  </a:lnTo>
                  <a:cubicBezTo>
                    <a:pt x="1014" y="3532"/>
                    <a:pt x="984" y="3670"/>
                    <a:pt x="957" y="3810"/>
                  </a:cubicBezTo>
                  <a:cubicBezTo>
                    <a:pt x="937" y="3920"/>
                    <a:pt x="920" y="4031"/>
                    <a:pt x="900" y="4145"/>
                  </a:cubicBezTo>
                  <a:cubicBezTo>
                    <a:pt x="866" y="4325"/>
                    <a:pt x="830" y="4506"/>
                    <a:pt x="796" y="4679"/>
                  </a:cubicBezTo>
                  <a:lnTo>
                    <a:pt x="773" y="4797"/>
                  </a:lnTo>
                  <a:cubicBezTo>
                    <a:pt x="756" y="4880"/>
                    <a:pt x="733" y="4991"/>
                    <a:pt x="706" y="5104"/>
                  </a:cubicBezTo>
                  <a:cubicBezTo>
                    <a:pt x="690" y="5184"/>
                    <a:pt x="670" y="5265"/>
                    <a:pt x="650" y="5342"/>
                  </a:cubicBezTo>
                  <a:cubicBezTo>
                    <a:pt x="639" y="5385"/>
                    <a:pt x="626" y="5429"/>
                    <a:pt x="616" y="5472"/>
                  </a:cubicBezTo>
                  <a:lnTo>
                    <a:pt x="605" y="5516"/>
                  </a:lnTo>
                  <a:cubicBezTo>
                    <a:pt x="556" y="5723"/>
                    <a:pt x="505" y="5937"/>
                    <a:pt x="445" y="6148"/>
                  </a:cubicBezTo>
                  <a:cubicBezTo>
                    <a:pt x="385" y="6359"/>
                    <a:pt x="318" y="6603"/>
                    <a:pt x="251" y="6847"/>
                  </a:cubicBezTo>
                  <a:cubicBezTo>
                    <a:pt x="215" y="6981"/>
                    <a:pt x="184" y="7101"/>
                    <a:pt x="158" y="7208"/>
                  </a:cubicBezTo>
                  <a:cubicBezTo>
                    <a:pt x="131" y="7305"/>
                    <a:pt x="111" y="7405"/>
                    <a:pt x="91" y="7506"/>
                  </a:cubicBezTo>
                  <a:cubicBezTo>
                    <a:pt x="88" y="7532"/>
                    <a:pt x="81" y="7563"/>
                    <a:pt x="74" y="7589"/>
                  </a:cubicBezTo>
                  <a:cubicBezTo>
                    <a:pt x="71" y="7609"/>
                    <a:pt x="68" y="7626"/>
                    <a:pt x="64" y="7643"/>
                  </a:cubicBezTo>
                  <a:lnTo>
                    <a:pt x="60" y="7663"/>
                  </a:lnTo>
                  <a:cubicBezTo>
                    <a:pt x="57" y="7677"/>
                    <a:pt x="54" y="7686"/>
                    <a:pt x="51" y="7700"/>
                  </a:cubicBezTo>
                  <a:cubicBezTo>
                    <a:pt x="44" y="7730"/>
                    <a:pt x="34" y="7763"/>
                    <a:pt x="28" y="7797"/>
                  </a:cubicBezTo>
                  <a:lnTo>
                    <a:pt x="28" y="7800"/>
                  </a:lnTo>
                  <a:cubicBezTo>
                    <a:pt x="20" y="7837"/>
                    <a:pt x="11" y="7870"/>
                    <a:pt x="7" y="7907"/>
                  </a:cubicBezTo>
                  <a:cubicBezTo>
                    <a:pt x="0" y="7950"/>
                    <a:pt x="3" y="7990"/>
                    <a:pt x="7" y="8027"/>
                  </a:cubicBezTo>
                  <a:cubicBezTo>
                    <a:pt x="7" y="8044"/>
                    <a:pt x="11" y="8061"/>
                    <a:pt x="14" y="8078"/>
                  </a:cubicBezTo>
                  <a:lnTo>
                    <a:pt x="20" y="8098"/>
                  </a:lnTo>
                  <a:cubicBezTo>
                    <a:pt x="24" y="8121"/>
                    <a:pt x="28" y="8141"/>
                    <a:pt x="34" y="8161"/>
                  </a:cubicBezTo>
                  <a:cubicBezTo>
                    <a:pt x="44" y="8194"/>
                    <a:pt x="54" y="8231"/>
                    <a:pt x="71" y="8265"/>
                  </a:cubicBezTo>
                  <a:cubicBezTo>
                    <a:pt x="84" y="8288"/>
                    <a:pt x="101" y="8312"/>
                    <a:pt x="117" y="8335"/>
                  </a:cubicBezTo>
                  <a:cubicBezTo>
                    <a:pt x="131" y="8352"/>
                    <a:pt x="151" y="8365"/>
                    <a:pt x="168" y="8382"/>
                  </a:cubicBezTo>
                  <a:lnTo>
                    <a:pt x="181" y="8392"/>
                  </a:lnTo>
                  <a:cubicBezTo>
                    <a:pt x="191" y="8402"/>
                    <a:pt x="204" y="8409"/>
                    <a:pt x="215" y="8415"/>
                  </a:cubicBezTo>
                  <a:lnTo>
                    <a:pt x="224" y="8422"/>
                  </a:lnTo>
                  <a:cubicBezTo>
                    <a:pt x="251" y="8439"/>
                    <a:pt x="278" y="8455"/>
                    <a:pt x="298" y="8466"/>
                  </a:cubicBezTo>
                  <a:cubicBezTo>
                    <a:pt x="335" y="8486"/>
                    <a:pt x="375" y="8506"/>
                    <a:pt x="415" y="8523"/>
                  </a:cubicBezTo>
                  <a:cubicBezTo>
                    <a:pt x="425" y="8526"/>
                    <a:pt x="438" y="8529"/>
                    <a:pt x="452" y="8535"/>
                  </a:cubicBezTo>
                  <a:cubicBezTo>
                    <a:pt x="462" y="8539"/>
                    <a:pt x="475" y="8543"/>
                    <a:pt x="485" y="8549"/>
                  </a:cubicBezTo>
                  <a:cubicBezTo>
                    <a:pt x="522" y="8563"/>
                    <a:pt x="559" y="8580"/>
                    <a:pt x="596" y="8596"/>
                  </a:cubicBezTo>
                  <a:lnTo>
                    <a:pt x="619" y="8606"/>
                  </a:lnTo>
                  <a:cubicBezTo>
                    <a:pt x="650" y="8620"/>
                    <a:pt x="679" y="8629"/>
                    <a:pt x="716" y="8636"/>
                  </a:cubicBezTo>
                  <a:cubicBezTo>
                    <a:pt x="746" y="8643"/>
                    <a:pt x="773" y="8649"/>
                    <a:pt x="803" y="8653"/>
                  </a:cubicBezTo>
                  <a:lnTo>
                    <a:pt x="810" y="8656"/>
                  </a:lnTo>
                  <a:cubicBezTo>
                    <a:pt x="846" y="8663"/>
                    <a:pt x="880" y="8676"/>
                    <a:pt x="917" y="8686"/>
                  </a:cubicBezTo>
                  <a:lnTo>
                    <a:pt x="937" y="8696"/>
                  </a:lnTo>
                  <a:cubicBezTo>
                    <a:pt x="987" y="8710"/>
                    <a:pt x="1027" y="8726"/>
                    <a:pt x="1067" y="8743"/>
                  </a:cubicBezTo>
                  <a:cubicBezTo>
                    <a:pt x="1087" y="8750"/>
                    <a:pt x="1104" y="8760"/>
                    <a:pt x="1124" y="8770"/>
                  </a:cubicBezTo>
                  <a:lnTo>
                    <a:pt x="1127" y="8773"/>
                  </a:lnTo>
                  <a:cubicBezTo>
                    <a:pt x="1144" y="8780"/>
                    <a:pt x="1161" y="8787"/>
                    <a:pt x="1181" y="8790"/>
                  </a:cubicBezTo>
                  <a:cubicBezTo>
                    <a:pt x="1199" y="8794"/>
                    <a:pt x="1217" y="8796"/>
                    <a:pt x="1234" y="8796"/>
                  </a:cubicBezTo>
                  <a:cubicBezTo>
                    <a:pt x="1285" y="8796"/>
                    <a:pt x="1330" y="8779"/>
                    <a:pt x="1365" y="8747"/>
                  </a:cubicBezTo>
                  <a:cubicBezTo>
                    <a:pt x="1428" y="8690"/>
                    <a:pt x="1442" y="8616"/>
                    <a:pt x="1445" y="8556"/>
                  </a:cubicBezTo>
                  <a:cubicBezTo>
                    <a:pt x="1445" y="8543"/>
                    <a:pt x="1448" y="8526"/>
                    <a:pt x="1448" y="8509"/>
                  </a:cubicBezTo>
                  <a:cubicBezTo>
                    <a:pt x="1468" y="8419"/>
                    <a:pt x="1488" y="8339"/>
                    <a:pt x="1512" y="8268"/>
                  </a:cubicBezTo>
                  <a:cubicBezTo>
                    <a:pt x="1542" y="8154"/>
                    <a:pt x="1565" y="8041"/>
                    <a:pt x="1585" y="7944"/>
                  </a:cubicBezTo>
                  <a:lnTo>
                    <a:pt x="1589" y="7924"/>
                  </a:lnTo>
                  <a:cubicBezTo>
                    <a:pt x="1606" y="7837"/>
                    <a:pt x="1622" y="7743"/>
                    <a:pt x="1636" y="7653"/>
                  </a:cubicBezTo>
                  <a:cubicBezTo>
                    <a:pt x="1653" y="7556"/>
                    <a:pt x="1673" y="7445"/>
                    <a:pt x="1693" y="7339"/>
                  </a:cubicBezTo>
                  <a:cubicBezTo>
                    <a:pt x="1703" y="7302"/>
                    <a:pt x="1709" y="7262"/>
                    <a:pt x="1716" y="7225"/>
                  </a:cubicBezTo>
                  <a:lnTo>
                    <a:pt x="1726" y="7185"/>
                  </a:lnTo>
                  <a:cubicBezTo>
                    <a:pt x="1749" y="7081"/>
                    <a:pt x="1773" y="6977"/>
                    <a:pt x="1797" y="6874"/>
                  </a:cubicBezTo>
                  <a:cubicBezTo>
                    <a:pt x="1817" y="6794"/>
                    <a:pt x="1837" y="6713"/>
                    <a:pt x="1854" y="6633"/>
                  </a:cubicBezTo>
                  <a:lnTo>
                    <a:pt x="1874" y="6553"/>
                  </a:lnTo>
                  <a:cubicBezTo>
                    <a:pt x="1894" y="6465"/>
                    <a:pt x="1914" y="6382"/>
                    <a:pt x="1930" y="6295"/>
                  </a:cubicBezTo>
                  <a:cubicBezTo>
                    <a:pt x="1940" y="6241"/>
                    <a:pt x="1950" y="6192"/>
                    <a:pt x="1960" y="6138"/>
                  </a:cubicBezTo>
                  <a:cubicBezTo>
                    <a:pt x="1967" y="6101"/>
                    <a:pt x="1974" y="6067"/>
                    <a:pt x="1980" y="6031"/>
                  </a:cubicBezTo>
                  <a:cubicBezTo>
                    <a:pt x="2010" y="5894"/>
                    <a:pt x="2041" y="5757"/>
                    <a:pt x="2074" y="5626"/>
                  </a:cubicBezTo>
                  <a:cubicBezTo>
                    <a:pt x="2094" y="5533"/>
                    <a:pt x="2118" y="5439"/>
                    <a:pt x="2138" y="5345"/>
                  </a:cubicBezTo>
                  <a:lnTo>
                    <a:pt x="2151" y="5281"/>
                  </a:lnTo>
                  <a:cubicBezTo>
                    <a:pt x="2171" y="5188"/>
                    <a:pt x="2191" y="5094"/>
                    <a:pt x="2218" y="5001"/>
                  </a:cubicBezTo>
                  <a:cubicBezTo>
                    <a:pt x="2251" y="4867"/>
                    <a:pt x="2278" y="4767"/>
                    <a:pt x="2301" y="4667"/>
                  </a:cubicBezTo>
                  <a:cubicBezTo>
                    <a:pt x="2335" y="4526"/>
                    <a:pt x="2368" y="4382"/>
                    <a:pt x="2402" y="4245"/>
                  </a:cubicBezTo>
                  <a:cubicBezTo>
                    <a:pt x="2425" y="4138"/>
                    <a:pt x="2445" y="4031"/>
                    <a:pt x="2468" y="3924"/>
                  </a:cubicBezTo>
                  <a:cubicBezTo>
                    <a:pt x="2479" y="3877"/>
                    <a:pt x="2485" y="3827"/>
                    <a:pt x="2496" y="3776"/>
                  </a:cubicBezTo>
                  <a:lnTo>
                    <a:pt x="2496" y="3784"/>
                  </a:lnTo>
                  <a:cubicBezTo>
                    <a:pt x="2502" y="3747"/>
                    <a:pt x="2509" y="3710"/>
                    <a:pt x="2516" y="3673"/>
                  </a:cubicBezTo>
                  <a:cubicBezTo>
                    <a:pt x="2522" y="3639"/>
                    <a:pt x="2529" y="3603"/>
                    <a:pt x="2539" y="3566"/>
                  </a:cubicBezTo>
                  <a:cubicBezTo>
                    <a:pt x="2549" y="3506"/>
                    <a:pt x="2566" y="3446"/>
                    <a:pt x="2579" y="3389"/>
                  </a:cubicBezTo>
                  <a:cubicBezTo>
                    <a:pt x="2589" y="3338"/>
                    <a:pt x="2602" y="3292"/>
                    <a:pt x="2612" y="3242"/>
                  </a:cubicBezTo>
                  <a:cubicBezTo>
                    <a:pt x="2639" y="3121"/>
                    <a:pt x="2669" y="3004"/>
                    <a:pt x="2696" y="2890"/>
                  </a:cubicBezTo>
                  <a:cubicBezTo>
                    <a:pt x="2720" y="2787"/>
                    <a:pt x="2746" y="2676"/>
                    <a:pt x="2780" y="2556"/>
                  </a:cubicBezTo>
                  <a:lnTo>
                    <a:pt x="2797" y="2495"/>
                  </a:lnTo>
                  <a:cubicBezTo>
                    <a:pt x="2820" y="2402"/>
                    <a:pt x="2846" y="2305"/>
                    <a:pt x="2873" y="2211"/>
                  </a:cubicBezTo>
                  <a:cubicBezTo>
                    <a:pt x="2910" y="2091"/>
                    <a:pt x="2947" y="1974"/>
                    <a:pt x="2987" y="1857"/>
                  </a:cubicBezTo>
                  <a:cubicBezTo>
                    <a:pt x="2993" y="1830"/>
                    <a:pt x="3004" y="1807"/>
                    <a:pt x="3010" y="1783"/>
                  </a:cubicBezTo>
                  <a:cubicBezTo>
                    <a:pt x="3021" y="1753"/>
                    <a:pt x="3027" y="1726"/>
                    <a:pt x="3038" y="1700"/>
                  </a:cubicBezTo>
                  <a:cubicBezTo>
                    <a:pt x="3044" y="1680"/>
                    <a:pt x="3050" y="1660"/>
                    <a:pt x="3058" y="1640"/>
                  </a:cubicBezTo>
                  <a:cubicBezTo>
                    <a:pt x="3070" y="1603"/>
                    <a:pt x="3084" y="1566"/>
                    <a:pt x="3094" y="1529"/>
                  </a:cubicBezTo>
                  <a:cubicBezTo>
                    <a:pt x="3131" y="1419"/>
                    <a:pt x="3161" y="1305"/>
                    <a:pt x="3191" y="1178"/>
                  </a:cubicBezTo>
                  <a:cubicBezTo>
                    <a:pt x="3218" y="1075"/>
                    <a:pt x="3241" y="958"/>
                    <a:pt x="3261" y="810"/>
                  </a:cubicBezTo>
                  <a:cubicBezTo>
                    <a:pt x="3274" y="706"/>
                    <a:pt x="3282" y="603"/>
                    <a:pt x="3285" y="513"/>
                  </a:cubicBezTo>
                  <a:cubicBezTo>
                    <a:pt x="3298" y="502"/>
                    <a:pt x="3311" y="493"/>
                    <a:pt x="3322" y="479"/>
                  </a:cubicBezTo>
                  <a:cubicBezTo>
                    <a:pt x="3328" y="473"/>
                    <a:pt x="3335" y="462"/>
                    <a:pt x="3342" y="456"/>
                  </a:cubicBezTo>
                  <a:cubicBezTo>
                    <a:pt x="3368" y="416"/>
                    <a:pt x="3388" y="352"/>
                    <a:pt x="3375" y="302"/>
                  </a:cubicBezTo>
                  <a:cubicBezTo>
                    <a:pt x="3365" y="265"/>
                    <a:pt x="3351" y="232"/>
                    <a:pt x="3328" y="205"/>
                  </a:cubicBezTo>
                  <a:cubicBezTo>
                    <a:pt x="3298" y="172"/>
                    <a:pt x="3261" y="148"/>
                    <a:pt x="3211" y="138"/>
                  </a:cubicBezTo>
                  <a:cubicBezTo>
                    <a:pt x="3204" y="135"/>
                    <a:pt x="3194" y="135"/>
                    <a:pt x="3184" y="132"/>
                  </a:cubicBezTo>
                  <a:cubicBezTo>
                    <a:pt x="3176" y="130"/>
                    <a:pt x="3166" y="130"/>
                    <a:pt x="3155" y="130"/>
                  </a:cubicBezTo>
                  <a:cubicBezTo>
                    <a:pt x="3134" y="130"/>
                    <a:pt x="3111" y="132"/>
                    <a:pt x="3090" y="132"/>
                  </a:cubicBezTo>
                  <a:cubicBezTo>
                    <a:pt x="3084" y="135"/>
                    <a:pt x="3074" y="135"/>
                    <a:pt x="3064" y="135"/>
                  </a:cubicBezTo>
                  <a:cubicBezTo>
                    <a:pt x="3050" y="135"/>
                    <a:pt x="3038" y="141"/>
                    <a:pt x="3024" y="144"/>
                  </a:cubicBezTo>
                  <a:cubicBezTo>
                    <a:pt x="3004" y="152"/>
                    <a:pt x="2984" y="158"/>
                    <a:pt x="2964" y="161"/>
                  </a:cubicBezTo>
                  <a:lnTo>
                    <a:pt x="2957" y="164"/>
                  </a:lnTo>
                  <a:lnTo>
                    <a:pt x="2953" y="164"/>
                  </a:lnTo>
                  <a:cubicBezTo>
                    <a:pt x="2940" y="161"/>
                    <a:pt x="2930" y="158"/>
                    <a:pt x="2917" y="155"/>
                  </a:cubicBezTo>
                  <a:lnTo>
                    <a:pt x="2897" y="148"/>
                  </a:lnTo>
                  <a:cubicBezTo>
                    <a:pt x="2883" y="144"/>
                    <a:pt x="2870" y="141"/>
                    <a:pt x="2853" y="135"/>
                  </a:cubicBezTo>
                  <a:cubicBezTo>
                    <a:pt x="2820" y="128"/>
                    <a:pt x="2783" y="121"/>
                    <a:pt x="2746" y="118"/>
                  </a:cubicBezTo>
                  <a:cubicBezTo>
                    <a:pt x="2733" y="118"/>
                    <a:pt x="2716" y="118"/>
                    <a:pt x="2703" y="115"/>
                  </a:cubicBezTo>
                  <a:cubicBezTo>
                    <a:pt x="2656" y="112"/>
                    <a:pt x="2606" y="107"/>
                    <a:pt x="2556" y="98"/>
                  </a:cubicBezTo>
                  <a:lnTo>
                    <a:pt x="2532" y="95"/>
                  </a:lnTo>
                  <a:cubicBezTo>
                    <a:pt x="2456" y="75"/>
                    <a:pt x="2388" y="64"/>
                    <a:pt x="2328" y="58"/>
                  </a:cubicBezTo>
                  <a:cubicBezTo>
                    <a:pt x="2271" y="51"/>
                    <a:pt x="2191" y="44"/>
                    <a:pt x="2114" y="27"/>
                  </a:cubicBezTo>
                  <a:lnTo>
                    <a:pt x="2104" y="27"/>
                  </a:lnTo>
                  <a:cubicBezTo>
                    <a:pt x="2054" y="14"/>
                    <a:pt x="2004" y="4"/>
                    <a:pt x="1950" y="1"/>
                  </a:cubicBezTo>
                  <a:cubicBezTo>
                    <a:pt x="1945" y="0"/>
                    <a:pt x="1940" y="0"/>
                    <a:pt x="19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3"/>
            <p:cNvSpPr/>
            <p:nvPr/>
          </p:nvSpPr>
          <p:spPr>
            <a:xfrm>
              <a:off x="5481975" y="3900800"/>
              <a:ext cx="199425" cy="39375"/>
            </a:xfrm>
            <a:custGeom>
              <a:avLst/>
              <a:gdLst/>
              <a:ahLst/>
              <a:cxnLst/>
              <a:rect l="l" t="t" r="r" b="b"/>
              <a:pathLst>
                <a:path w="7977" h="1575" extrusionOk="0">
                  <a:moveTo>
                    <a:pt x="114" y="1"/>
                  </a:moveTo>
                  <a:cubicBezTo>
                    <a:pt x="95" y="1"/>
                    <a:pt x="77" y="4"/>
                    <a:pt x="61" y="16"/>
                  </a:cubicBezTo>
                  <a:cubicBezTo>
                    <a:pt x="37" y="33"/>
                    <a:pt x="17" y="56"/>
                    <a:pt x="10" y="83"/>
                  </a:cubicBezTo>
                  <a:cubicBezTo>
                    <a:pt x="0" y="137"/>
                    <a:pt x="33" y="203"/>
                    <a:pt x="90" y="210"/>
                  </a:cubicBezTo>
                  <a:cubicBezTo>
                    <a:pt x="351" y="254"/>
                    <a:pt x="615" y="291"/>
                    <a:pt x="876" y="327"/>
                  </a:cubicBezTo>
                  <a:cubicBezTo>
                    <a:pt x="990" y="344"/>
                    <a:pt x="1104" y="357"/>
                    <a:pt x="1217" y="371"/>
                  </a:cubicBezTo>
                  <a:cubicBezTo>
                    <a:pt x="1348" y="387"/>
                    <a:pt x="1478" y="404"/>
                    <a:pt x="1609" y="421"/>
                  </a:cubicBezTo>
                  <a:cubicBezTo>
                    <a:pt x="1836" y="451"/>
                    <a:pt x="2064" y="484"/>
                    <a:pt x="2288" y="524"/>
                  </a:cubicBezTo>
                  <a:cubicBezTo>
                    <a:pt x="2535" y="568"/>
                    <a:pt x="2787" y="612"/>
                    <a:pt x="3037" y="658"/>
                  </a:cubicBezTo>
                  <a:cubicBezTo>
                    <a:pt x="3268" y="698"/>
                    <a:pt x="3498" y="739"/>
                    <a:pt x="3730" y="776"/>
                  </a:cubicBezTo>
                  <a:cubicBezTo>
                    <a:pt x="3846" y="792"/>
                    <a:pt x="3966" y="812"/>
                    <a:pt x="4084" y="833"/>
                  </a:cubicBezTo>
                  <a:cubicBezTo>
                    <a:pt x="4204" y="856"/>
                    <a:pt x="4324" y="876"/>
                    <a:pt x="4445" y="899"/>
                  </a:cubicBezTo>
                  <a:cubicBezTo>
                    <a:pt x="4565" y="922"/>
                    <a:pt x="4682" y="942"/>
                    <a:pt x="4803" y="966"/>
                  </a:cubicBezTo>
                  <a:cubicBezTo>
                    <a:pt x="4920" y="993"/>
                    <a:pt x="5040" y="1016"/>
                    <a:pt x="5158" y="1043"/>
                  </a:cubicBezTo>
                  <a:cubicBezTo>
                    <a:pt x="5398" y="1093"/>
                    <a:pt x="5642" y="1143"/>
                    <a:pt x="5883" y="1194"/>
                  </a:cubicBezTo>
                  <a:cubicBezTo>
                    <a:pt x="6124" y="1243"/>
                    <a:pt x="6365" y="1290"/>
                    <a:pt x="6606" y="1341"/>
                  </a:cubicBezTo>
                  <a:cubicBezTo>
                    <a:pt x="6850" y="1387"/>
                    <a:pt x="7090" y="1434"/>
                    <a:pt x="7331" y="1481"/>
                  </a:cubicBezTo>
                  <a:cubicBezTo>
                    <a:pt x="7411" y="1498"/>
                    <a:pt x="7489" y="1515"/>
                    <a:pt x="7566" y="1528"/>
                  </a:cubicBezTo>
                  <a:cubicBezTo>
                    <a:pt x="7649" y="1544"/>
                    <a:pt x="7733" y="1561"/>
                    <a:pt x="7816" y="1571"/>
                  </a:cubicBezTo>
                  <a:cubicBezTo>
                    <a:pt x="7826" y="1571"/>
                    <a:pt x="7839" y="1571"/>
                    <a:pt x="7850" y="1575"/>
                  </a:cubicBezTo>
                  <a:cubicBezTo>
                    <a:pt x="7870" y="1571"/>
                    <a:pt x="7890" y="1565"/>
                    <a:pt x="7910" y="1555"/>
                  </a:cubicBezTo>
                  <a:cubicBezTo>
                    <a:pt x="7936" y="1538"/>
                    <a:pt x="7953" y="1511"/>
                    <a:pt x="7964" y="1481"/>
                  </a:cubicBezTo>
                  <a:cubicBezTo>
                    <a:pt x="7977" y="1418"/>
                    <a:pt x="7936" y="1350"/>
                    <a:pt x="7873" y="1334"/>
                  </a:cubicBezTo>
                  <a:cubicBezTo>
                    <a:pt x="7813" y="1324"/>
                    <a:pt x="7753" y="1314"/>
                    <a:pt x="7689" y="1304"/>
                  </a:cubicBezTo>
                  <a:cubicBezTo>
                    <a:pt x="7629" y="1290"/>
                    <a:pt x="7566" y="1280"/>
                    <a:pt x="7502" y="1267"/>
                  </a:cubicBezTo>
                  <a:cubicBezTo>
                    <a:pt x="7382" y="1247"/>
                    <a:pt x="7261" y="1220"/>
                    <a:pt x="7141" y="1197"/>
                  </a:cubicBezTo>
                  <a:cubicBezTo>
                    <a:pt x="7033" y="1177"/>
                    <a:pt x="6930" y="1157"/>
                    <a:pt x="6823" y="1137"/>
                  </a:cubicBezTo>
                  <a:cubicBezTo>
                    <a:pt x="6699" y="1113"/>
                    <a:pt x="6572" y="1086"/>
                    <a:pt x="6445" y="1063"/>
                  </a:cubicBezTo>
                  <a:cubicBezTo>
                    <a:pt x="6201" y="1016"/>
                    <a:pt x="5953" y="966"/>
                    <a:pt x="5709" y="916"/>
                  </a:cubicBezTo>
                  <a:cubicBezTo>
                    <a:pt x="5475" y="869"/>
                    <a:pt x="5244" y="819"/>
                    <a:pt x="5010" y="772"/>
                  </a:cubicBezTo>
                  <a:cubicBezTo>
                    <a:pt x="4776" y="722"/>
                    <a:pt x="4542" y="678"/>
                    <a:pt x="4304" y="638"/>
                  </a:cubicBezTo>
                  <a:cubicBezTo>
                    <a:pt x="4187" y="615"/>
                    <a:pt x="4067" y="595"/>
                    <a:pt x="3950" y="578"/>
                  </a:cubicBezTo>
                  <a:cubicBezTo>
                    <a:pt x="3833" y="558"/>
                    <a:pt x="3716" y="541"/>
                    <a:pt x="3599" y="521"/>
                  </a:cubicBezTo>
                  <a:cubicBezTo>
                    <a:pt x="3352" y="481"/>
                    <a:pt x="3104" y="441"/>
                    <a:pt x="2860" y="397"/>
                  </a:cubicBezTo>
                  <a:cubicBezTo>
                    <a:pt x="2609" y="354"/>
                    <a:pt x="2358" y="311"/>
                    <a:pt x="2107" y="274"/>
                  </a:cubicBezTo>
                  <a:cubicBezTo>
                    <a:pt x="1876" y="237"/>
                    <a:pt x="1639" y="203"/>
                    <a:pt x="1405" y="177"/>
                  </a:cubicBezTo>
                  <a:cubicBezTo>
                    <a:pt x="1274" y="160"/>
                    <a:pt x="1147" y="146"/>
                    <a:pt x="1017" y="130"/>
                  </a:cubicBezTo>
                  <a:cubicBezTo>
                    <a:pt x="907" y="117"/>
                    <a:pt x="800" y="100"/>
                    <a:pt x="689" y="83"/>
                  </a:cubicBezTo>
                  <a:cubicBezTo>
                    <a:pt x="505" y="60"/>
                    <a:pt x="322" y="33"/>
                    <a:pt x="141" y="3"/>
                  </a:cubicBezTo>
                  <a:cubicBezTo>
                    <a:pt x="132" y="2"/>
                    <a:pt x="123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3"/>
            <p:cNvSpPr/>
            <p:nvPr/>
          </p:nvSpPr>
          <p:spPr>
            <a:xfrm>
              <a:off x="5432625" y="3901700"/>
              <a:ext cx="248025" cy="261625"/>
            </a:xfrm>
            <a:custGeom>
              <a:avLst/>
              <a:gdLst/>
              <a:ahLst/>
              <a:cxnLst/>
              <a:rect l="l" t="t" r="r" b="b"/>
              <a:pathLst>
                <a:path w="9921" h="10465" extrusionOk="0">
                  <a:moveTo>
                    <a:pt x="2035" y="0"/>
                  </a:moveTo>
                  <a:cubicBezTo>
                    <a:pt x="1993" y="0"/>
                    <a:pt x="1956" y="31"/>
                    <a:pt x="1944" y="74"/>
                  </a:cubicBezTo>
                  <a:cubicBezTo>
                    <a:pt x="1874" y="315"/>
                    <a:pt x="1811" y="552"/>
                    <a:pt x="1751" y="797"/>
                  </a:cubicBezTo>
                  <a:cubicBezTo>
                    <a:pt x="1694" y="1020"/>
                    <a:pt x="1640" y="1248"/>
                    <a:pt x="1570" y="1472"/>
                  </a:cubicBezTo>
                  <a:cubicBezTo>
                    <a:pt x="1499" y="1703"/>
                    <a:pt x="1433" y="1936"/>
                    <a:pt x="1369" y="2171"/>
                  </a:cubicBezTo>
                  <a:cubicBezTo>
                    <a:pt x="1309" y="2411"/>
                    <a:pt x="1252" y="2649"/>
                    <a:pt x="1192" y="2890"/>
                  </a:cubicBezTo>
                  <a:cubicBezTo>
                    <a:pt x="1158" y="3013"/>
                    <a:pt x="1124" y="3137"/>
                    <a:pt x="1092" y="3261"/>
                  </a:cubicBezTo>
                  <a:cubicBezTo>
                    <a:pt x="1058" y="3378"/>
                    <a:pt x="1028" y="3495"/>
                    <a:pt x="994" y="3612"/>
                  </a:cubicBezTo>
                  <a:cubicBezTo>
                    <a:pt x="934" y="3843"/>
                    <a:pt x="868" y="4071"/>
                    <a:pt x="807" y="4298"/>
                  </a:cubicBezTo>
                  <a:cubicBezTo>
                    <a:pt x="777" y="4412"/>
                    <a:pt x="747" y="4525"/>
                    <a:pt x="720" y="4639"/>
                  </a:cubicBezTo>
                  <a:cubicBezTo>
                    <a:pt x="690" y="4766"/>
                    <a:pt x="660" y="4893"/>
                    <a:pt x="633" y="5023"/>
                  </a:cubicBezTo>
                  <a:cubicBezTo>
                    <a:pt x="587" y="5258"/>
                    <a:pt x="543" y="5492"/>
                    <a:pt x="496" y="5726"/>
                  </a:cubicBezTo>
                  <a:cubicBezTo>
                    <a:pt x="469" y="5849"/>
                    <a:pt x="442" y="5974"/>
                    <a:pt x="416" y="6097"/>
                  </a:cubicBezTo>
                  <a:cubicBezTo>
                    <a:pt x="389" y="6214"/>
                    <a:pt x="369" y="6328"/>
                    <a:pt x="346" y="6445"/>
                  </a:cubicBezTo>
                  <a:cubicBezTo>
                    <a:pt x="302" y="6679"/>
                    <a:pt x="262" y="6913"/>
                    <a:pt x="212" y="7144"/>
                  </a:cubicBezTo>
                  <a:cubicBezTo>
                    <a:pt x="189" y="7261"/>
                    <a:pt x="161" y="7378"/>
                    <a:pt x="135" y="7495"/>
                  </a:cubicBezTo>
                  <a:cubicBezTo>
                    <a:pt x="108" y="7612"/>
                    <a:pt x="81" y="7726"/>
                    <a:pt x="54" y="7843"/>
                  </a:cubicBezTo>
                  <a:cubicBezTo>
                    <a:pt x="28" y="7967"/>
                    <a:pt x="1" y="8090"/>
                    <a:pt x="1" y="8217"/>
                  </a:cubicBezTo>
                  <a:cubicBezTo>
                    <a:pt x="1" y="8234"/>
                    <a:pt x="5" y="8251"/>
                    <a:pt x="5" y="8268"/>
                  </a:cubicBezTo>
                  <a:cubicBezTo>
                    <a:pt x="8" y="8294"/>
                    <a:pt x="14" y="8317"/>
                    <a:pt x="21" y="8345"/>
                  </a:cubicBezTo>
                  <a:cubicBezTo>
                    <a:pt x="28" y="8368"/>
                    <a:pt x="41" y="8388"/>
                    <a:pt x="51" y="8411"/>
                  </a:cubicBezTo>
                  <a:cubicBezTo>
                    <a:pt x="68" y="8448"/>
                    <a:pt x="98" y="8475"/>
                    <a:pt x="128" y="8502"/>
                  </a:cubicBezTo>
                  <a:cubicBezTo>
                    <a:pt x="148" y="8518"/>
                    <a:pt x="172" y="8535"/>
                    <a:pt x="195" y="8549"/>
                  </a:cubicBezTo>
                  <a:cubicBezTo>
                    <a:pt x="238" y="8578"/>
                    <a:pt x="289" y="8602"/>
                    <a:pt x="332" y="8626"/>
                  </a:cubicBezTo>
                  <a:cubicBezTo>
                    <a:pt x="382" y="8652"/>
                    <a:pt x="436" y="8675"/>
                    <a:pt x="490" y="8699"/>
                  </a:cubicBezTo>
                  <a:cubicBezTo>
                    <a:pt x="539" y="8726"/>
                    <a:pt x="593" y="8749"/>
                    <a:pt x="647" y="8773"/>
                  </a:cubicBezTo>
                  <a:cubicBezTo>
                    <a:pt x="767" y="8826"/>
                    <a:pt x="888" y="8876"/>
                    <a:pt x="1011" y="8919"/>
                  </a:cubicBezTo>
                  <a:cubicBezTo>
                    <a:pt x="1245" y="9004"/>
                    <a:pt x="1479" y="9080"/>
                    <a:pt x="1714" y="9164"/>
                  </a:cubicBezTo>
                  <a:cubicBezTo>
                    <a:pt x="1831" y="9200"/>
                    <a:pt x="1947" y="9241"/>
                    <a:pt x="2061" y="9274"/>
                  </a:cubicBezTo>
                  <a:cubicBezTo>
                    <a:pt x="2172" y="9308"/>
                    <a:pt x="2279" y="9345"/>
                    <a:pt x="2385" y="9375"/>
                  </a:cubicBezTo>
                  <a:cubicBezTo>
                    <a:pt x="2620" y="9438"/>
                    <a:pt x="2857" y="9501"/>
                    <a:pt x="3091" y="9569"/>
                  </a:cubicBezTo>
                  <a:cubicBezTo>
                    <a:pt x="3219" y="9609"/>
                    <a:pt x="3345" y="9646"/>
                    <a:pt x="3476" y="9679"/>
                  </a:cubicBezTo>
                  <a:cubicBezTo>
                    <a:pt x="3583" y="9712"/>
                    <a:pt x="3693" y="9739"/>
                    <a:pt x="3807" y="9769"/>
                  </a:cubicBezTo>
                  <a:cubicBezTo>
                    <a:pt x="3931" y="9799"/>
                    <a:pt x="4054" y="9833"/>
                    <a:pt x="4182" y="9867"/>
                  </a:cubicBezTo>
                  <a:cubicBezTo>
                    <a:pt x="4289" y="9896"/>
                    <a:pt x="4392" y="9930"/>
                    <a:pt x="4500" y="9960"/>
                  </a:cubicBezTo>
                  <a:cubicBezTo>
                    <a:pt x="4744" y="10030"/>
                    <a:pt x="4988" y="10094"/>
                    <a:pt x="5235" y="10154"/>
                  </a:cubicBezTo>
                  <a:cubicBezTo>
                    <a:pt x="5463" y="10211"/>
                    <a:pt x="5696" y="10251"/>
                    <a:pt x="5924" y="10301"/>
                  </a:cubicBezTo>
                  <a:cubicBezTo>
                    <a:pt x="6045" y="10324"/>
                    <a:pt x="6161" y="10351"/>
                    <a:pt x="6278" y="10375"/>
                  </a:cubicBezTo>
                  <a:cubicBezTo>
                    <a:pt x="6392" y="10395"/>
                    <a:pt x="6502" y="10404"/>
                    <a:pt x="6616" y="10421"/>
                  </a:cubicBezTo>
                  <a:cubicBezTo>
                    <a:pt x="6676" y="10432"/>
                    <a:pt x="6737" y="10438"/>
                    <a:pt x="6797" y="10445"/>
                  </a:cubicBezTo>
                  <a:cubicBezTo>
                    <a:pt x="6867" y="10455"/>
                    <a:pt x="6937" y="10461"/>
                    <a:pt x="7008" y="10465"/>
                  </a:cubicBezTo>
                  <a:cubicBezTo>
                    <a:pt x="7055" y="10465"/>
                    <a:pt x="7104" y="10445"/>
                    <a:pt x="7144" y="10418"/>
                  </a:cubicBezTo>
                  <a:cubicBezTo>
                    <a:pt x="7178" y="10392"/>
                    <a:pt x="7205" y="10358"/>
                    <a:pt x="7229" y="10321"/>
                  </a:cubicBezTo>
                  <a:cubicBezTo>
                    <a:pt x="7245" y="10291"/>
                    <a:pt x="7258" y="10261"/>
                    <a:pt x="7272" y="10231"/>
                  </a:cubicBezTo>
                  <a:lnTo>
                    <a:pt x="7332" y="10080"/>
                  </a:lnTo>
                  <a:cubicBezTo>
                    <a:pt x="7369" y="9990"/>
                    <a:pt x="7405" y="9896"/>
                    <a:pt x="7445" y="9806"/>
                  </a:cubicBezTo>
                  <a:cubicBezTo>
                    <a:pt x="7490" y="9702"/>
                    <a:pt x="7536" y="9602"/>
                    <a:pt x="7583" y="9501"/>
                  </a:cubicBezTo>
                  <a:cubicBezTo>
                    <a:pt x="7626" y="9408"/>
                    <a:pt x="7666" y="9311"/>
                    <a:pt x="7706" y="9214"/>
                  </a:cubicBezTo>
                  <a:cubicBezTo>
                    <a:pt x="7746" y="9117"/>
                    <a:pt x="7783" y="9020"/>
                    <a:pt x="7820" y="8919"/>
                  </a:cubicBezTo>
                  <a:cubicBezTo>
                    <a:pt x="7860" y="8813"/>
                    <a:pt x="7904" y="8706"/>
                    <a:pt x="7951" y="8598"/>
                  </a:cubicBezTo>
                  <a:cubicBezTo>
                    <a:pt x="7978" y="8538"/>
                    <a:pt x="8001" y="8475"/>
                    <a:pt x="8027" y="8411"/>
                  </a:cubicBezTo>
                  <a:cubicBezTo>
                    <a:pt x="8051" y="8354"/>
                    <a:pt x="8071" y="8297"/>
                    <a:pt x="8095" y="8244"/>
                  </a:cubicBezTo>
                  <a:cubicBezTo>
                    <a:pt x="8135" y="8134"/>
                    <a:pt x="8175" y="8020"/>
                    <a:pt x="8208" y="7910"/>
                  </a:cubicBezTo>
                  <a:cubicBezTo>
                    <a:pt x="8252" y="7783"/>
                    <a:pt x="8292" y="7655"/>
                    <a:pt x="8332" y="7528"/>
                  </a:cubicBezTo>
                  <a:cubicBezTo>
                    <a:pt x="8405" y="7305"/>
                    <a:pt x="8479" y="7081"/>
                    <a:pt x="8549" y="6857"/>
                  </a:cubicBezTo>
                  <a:cubicBezTo>
                    <a:pt x="8566" y="6803"/>
                    <a:pt x="8586" y="6749"/>
                    <a:pt x="8600" y="6696"/>
                  </a:cubicBezTo>
                  <a:cubicBezTo>
                    <a:pt x="8623" y="6622"/>
                    <a:pt x="8643" y="6548"/>
                    <a:pt x="8663" y="6475"/>
                  </a:cubicBezTo>
                  <a:cubicBezTo>
                    <a:pt x="8694" y="6371"/>
                    <a:pt x="8717" y="6271"/>
                    <a:pt x="8743" y="6167"/>
                  </a:cubicBezTo>
                  <a:cubicBezTo>
                    <a:pt x="8777" y="6034"/>
                    <a:pt x="8810" y="5900"/>
                    <a:pt x="8844" y="5769"/>
                  </a:cubicBezTo>
                  <a:cubicBezTo>
                    <a:pt x="8874" y="5665"/>
                    <a:pt x="8901" y="5559"/>
                    <a:pt x="8927" y="5458"/>
                  </a:cubicBezTo>
                  <a:cubicBezTo>
                    <a:pt x="8998" y="5214"/>
                    <a:pt x="9071" y="4974"/>
                    <a:pt x="9138" y="4730"/>
                  </a:cubicBezTo>
                  <a:cubicBezTo>
                    <a:pt x="9198" y="4502"/>
                    <a:pt x="9251" y="4274"/>
                    <a:pt x="9305" y="4047"/>
                  </a:cubicBezTo>
                  <a:cubicBezTo>
                    <a:pt x="9336" y="3927"/>
                    <a:pt x="9365" y="3806"/>
                    <a:pt x="9392" y="3686"/>
                  </a:cubicBezTo>
                  <a:cubicBezTo>
                    <a:pt x="9419" y="3569"/>
                    <a:pt x="9452" y="3455"/>
                    <a:pt x="9483" y="3338"/>
                  </a:cubicBezTo>
                  <a:cubicBezTo>
                    <a:pt x="9549" y="3111"/>
                    <a:pt x="9603" y="2879"/>
                    <a:pt x="9657" y="2649"/>
                  </a:cubicBezTo>
                  <a:cubicBezTo>
                    <a:pt x="9707" y="2425"/>
                    <a:pt x="9753" y="2197"/>
                    <a:pt x="9800" y="1973"/>
                  </a:cubicBezTo>
                  <a:cubicBezTo>
                    <a:pt x="9827" y="1853"/>
                    <a:pt x="9850" y="1732"/>
                    <a:pt x="9890" y="1619"/>
                  </a:cubicBezTo>
                  <a:cubicBezTo>
                    <a:pt x="9901" y="1595"/>
                    <a:pt x="9907" y="1572"/>
                    <a:pt x="9918" y="1549"/>
                  </a:cubicBezTo>
                  <a:cubicBezTo>
                    <a:pt x="9921" y="1529"/>
                    <a:pt x="9921" y="1512"/>
                    <a:pt x="9914" y="1492"/>
                  </a:cubicBezTo>
                  <a:cubicBezTo>
                    <a:pt x="9907" y="1465"/>
                    <a:pt x="9887" y="1442"/>
                    <a:pt x="9864" y="1431"/>
                  </a:cubicBezTo>
                  <a:cubicBezTo>
                    <a:pt x="9853" y="1425"/>
                    <a:pt x="9847" y="1422"/>
                    <a:pt x="9837" y="1419"/>
                  </a:cubicBezTo>
                  <a:cubicBezTo>
                    <a:pt x="9830" y="1417"/>
                    <a:pt x="9822" y="1416"/>
                    <a:pt x="9815" y="1416"/>
                  </a:cubicBezTo>
                  <a:cubicBezTo>
                    <a:pt x="9775" y="1416"/>
                    <a:pt x="9739" y="1438"/>
                    <a:pt x="9717" y="1472"/>
                  </a:cubicBezTo>
                  <a:cubicBezTo>
                    <a:pt x="9703" y="1495"/>
                    <a:pt x="9690" y="1522"/>
                    <a:pt x="9680" y="1545"/>
                  </a:cubicBezTo>
                  <a:cubicBezTo>
                    <a:pt x="9666" y="1579"/>
                    <a:pt x="9657" y="1612"/>
                    <a:pt x="9643" y="1646"/>
                  </a:cubicBezTo>
                  <a:cubicBezTo>
                    <a:pt x="9623" y="1695"/>
                    <a:pt x="9609" y="1749"/>
                    <a:pt x="9597" y="1806"/>
                  </a:cubicBezTo>
                  <a:cubicBezTo>
                    <a:pt x="9569" y="1910"/>
                    <a:pt x="9543" y="2017"/>
                    <a:pt x="9516" y="2124"/>
                  </a:cubicBezTo>
                  <a:cubicBezTo>
                    <a:pt x="9456" y="2358"/>
                    <a:pt x="9399" y="2589"/>
                    <a:pt x="9342" y="2819"/>
                  </a:cubicBezTo>
                  <a:cubicBezTo>
                    <a:pt x="9316" y="2936"/>
                    <a:pt x="9285" y="3050"/>
                    <a:pt x="9255" y="3164"/>
                  </a:cubicBezTo>
                  <a:cubicBezTo>
                    <a:pt x="9225" y="3281"/>
                    <a:pt x="9191" y="3398"/>
                    <a:pt x="9158" y="3518"/>
                  </a:cubicBezTo>
                  <a:cubicBezTo>
                    <a:pt x="9128" y="3632"/>
                    <a:pt x="9105" y="3753"/>
                    <a:pt x="9078" y="3870"/>
                  </a:cubicBezTo>
                  <a:cubicBezTo>
                    <a:pt x="9051" y="3977"/>
                    <a:pt x="9027" y="4083"/>
                    <a:pt x="9001" y="4191"/>
                  </a:cubicBezTo>
                  <a:cubicBezTo>
                    <a:pt x="8944" y="4432"/>
                    <a:pt x="8887" y="4669"/>
                    <a:pt x="8817" y="4906"/>
                  </a:cubicBezTo>
                  <a:cubicBezTo>
                    <a:pt x="8783" y="5014"/>
                    <a:pt x="8750" y="5124"/>
                    <a:pt x="8717" y="5234"/>
                  </a:cubicBezTo>
                  <a:cubicBezTo>
                    <a:pt x="8680" y="5364"/>
                    <a:pt x="8640" y="5499"/>
                    <a:pt x="8603" y="5633"/>
                  </a:cubicBezTo>
                  <a:cubicBezTo>
                    <a:pt x="8539" y="5866"/>
                    <a:pt x="8476" y="6101"/>
                    <a:pt x="8416" y="6335"/>
                  </a:cubicBezTo>
                  <a:cubicBezTo>
                    <a:pt x="8352" y="6565"/>
                    <a:pt x="8282" y="6789"/>
                    <a:pt x="8208" y="7013"/>
                  </a:cubicBezTo>
                  <a:cubicBezTo>
                    <a:pt x="8088" y="7371"/>
                    <a:pt x="7974" y="7732"/>
                    <a:pt x="7854" y="8090"/>
                  </a:cubicBezTo>
                  <a:cubicBezTo>
                    <a:pt x="7834" y="8141"/>
                    <a:pt x="7814" y="8194"/>
                    <a:pt x="7794" y="8248"/>
                  </a:cubicBezTo>
                  <a:cubicBezTo>
                    <a:pt x="7774" y="8301"/>
                    <a:pt x="7750" y="8351"/>
                    <a:pt x="7726" y="8405"/>
                  </a:cubicBezTo>
                  <a:cubicBezTo>
                    <a:pt x="7683" y="8512"/>
                    <a:pt x="7640" y="8622"/>
                    <a:pt x="7596" y="8729"/>
                  </a:cubicBezTo>
                  <a:cubicBezTo>
                    <a:pt x="7553" y="8836"/>
                    <a:pt x="7513" y="8944"/>
                    <a:pt x="7469" y="9050"/>
                  </a:cubicBezTo>
                  <a:cubicBezTo>
                    <a:pt x="7442" y="9114"/>
                    <a:pt x="7419" y="9177"/>
                    <a:pt x="7392" y="9241"/>
                  </a:cubicBezTo>
                  <a:cubicBezTo>
                    <a:pt x="7369" y="9291"/>
                    <a:pt x="7345" y="9338"/>
                    <a:pt x="7322" y="9388"/>
                  </a:cubicBezTo>
                  <a:cubicBezTo>
                    <a:pt x="7262" y="9525"/>
                    <a:pt x="7195" y="9659"/>
                    <a:pt x="7141" y="9799"/>
                  </a:cubicBezTo>
                  <a:cubicBezTo>
                    <a:pt x="7115" y="9863"/>
                    <a:pt x="7091" y="9927"/>
                    <a:pt x="7064" y="9993"/>
                  </a:cubicBezTo>
                  <a:cubicBezTo>
                    <a:pt x="7048" y="10023"/>
                    <a:pt x="7034" y="10057"/>
                    <a:pt x="7021" y="10091"/>
                  </a:cubicBezTo>
                  <a:cubicBezTo>
                    <a:pt x="7011" y="10117"/>
                    <a:pt x="6998" y="10148"/>
                    <a:pt x="6984" y="10174"/>
                  </a:cubicBezTo>
                  <a:cubicBezTo>
                    <a:pt x="6880" y="10160"/>
                    <a:pt x="6777" y="10140"/>
                    <a:pt x="6676" y="10123"/>
                  </a:cubicBezTo>
                  <a:cubicBezTo>
                    <a:pt x="6562" y="10103"/>
                    <a:pt x="6453" y="10091"/>
                    <a:pt x="6339" y="10070"/>
                  </a:cubicBezTo>
                  <a:cubicBezTo>
                    <a:pt x="6218" y="10047"/>
                    <a:pt x="6098" y="10017"/>
                    <a:pt x="5974" y="9990"/>
                  </a:cubicBezTo>
                  <a:cubicBezTo>
                    <a:pt x="5864" y="9967"/>
                    <a:pt x="5753" y="9947"/>
                    <a:pt x="5643" y="9923"/>
                  </a:cubicBezTo>
                  <a:cubicBezTo>
                    <a:pt x="5406" y="9876"/>
                    <a:pt x="5168" y="9822"/>
                    <a:pt x="4934" y="9759"/>
                  </a:cubicBezTo>
                  <a:cubicBezTo>
                    <a:pt x="4807" y="9726"/>
                    <a:pt x="4680" y="9692"/>
                    <a:pt x="4553" y="9656"/>
                  </a:cubicBezTo>
                  <a:cubicBezTo>
                    <a:pt x="4446" y="9626"/>
                    <a:pt x="4339" y="9592"/>
                    <a:pt x="4228" y="9562"/>
                  </a:cubicBezTo>
                  <a:cubicBezTo>
                    <a:pt x="3994" y="9498"/>
                    <a:pt x="3757" y="9441"/>
                    <a:pt x="3523" y="9375"/>
                  </a:cubicBezTo>
                  <a:cubicBezTo>
                    <a:pt x="3285" y="9311"/>
                    <a:pt x="3051" y="9237"/>
                    <a:pt x="2814" y="9174"/>
                  </a:cubicBezTo>
                  <a:cubicBezTo>
                    <a:pt x="2694" y="9140"/>
                    <a:pt x="2573" y="9107"/>
                    <a:pt x="2453" y="9074"/>
                  </a:cubicBezTo>
                  <a:cubicBezTo>
                    <a:pt x="2339" y="9044"/>
                    <a:pt x="2225" y="9007"/>
                    <a:pt x="2112" y="8970"/>
                  </a:cubicBezTo>
                  <a:cubicBezTo>
                    <a:pt x="1874" y="8896"/>
                    <a:pt x="1640" y="8813"/>
                    <a:pt x="1405" y="8732"/>
                  </a:cubicBezTo>
                  <a:cubicBezTo>
                    <a:pt x="1285" y="8689"/>
                    <a:pt x="1161" y="8649"/>
                    <a:pt x="1041" y="8606"/>
                  </a:cubicBezTo>
                  <a:cubicBezTo>
                    <a:pt x="991" y="8586"/>
                    <a:pt x="937" y="8562"/>
                    <a:pt x="884" y="8542"/>
                  </a:cubicBezTo>
                  <a:cubicBezTo>
                    <a:pt x="817" y="8512"/>
                    <a:pt x="747" y="8482"/>
                    <a:pt x="677" y="8448"/>
                  </a:cubicBezTo>
                  <a:cubicBezTo>
                    <a:pt x="563" y="8398"/>
                    <a:pt x="449" y="8348"/>
                    <a:pt x="346" y="8281"/>
                  </a:cubicBezTo>
                  <a:lnTo>
                    <a:pt x="326" y="8261"/>
                  </a:lnTo>
                  <a:lnTo>
                    <a:pt x="326" y="8254"/>
                  </a:lnTo>
                  <a:cubicBezTo>
                    <a:pt x="322" y="8224"/>
                    <a:pt x="322" y="8194"/>
                    <a:pt x="326" y="8164"/>
                  </a:cubicBezTo>
                  <a:cubicBezTo>
                    <a:pt x="349" y="7943"/>
                    <a:pt x="406" y="7729"/>
                    <a:pt x="453" y="7515"/>
                  </a:cubicBezTo>
                  <a:cubicBezTo>
                    <a:pt x="502" y="7284"/>
                    <a:pt x="553" y="7053"/>
                    <a:pt x="593" y="6820"/>
                  </a:cubicBezTo>
                  <a:cubicBezTo>
                    <a:pt x="636" y="6572"/>
                    <a:pt x="680" y="6328"/>
                    <a:pt x="734" y="6084"/>
                  </a:cubicBezTo>
                  <a:cubicBezTo>
                    <a:pt x="783" y="5843"/>
                    <a:pt x="831" y="5602"/>
                    <a:pt x="874" y="5358"/>
                  </a:cubicBezTo>
                  <a:cubicBezTo>
                    <a:pt x="917" y="5120"/>
                    <a:pt x="968" y="4883"/>
                    <a:pt x="1021" y="4645"/>
                  </a:cubicBezTo>
                  <a:cubicBezTo>
                    <a:pt x="1071" y="4415"/>
                    <a:pt x="1132" y="4184"/>
                    <a:pt x="1192" y="3953"/>
                  </a:cubicBezTo>
                  <a:cubicBezTo>
                    <a:pt x="1252" y="3722"/>
                    <a:pt x="1305" y="3492"/>
                    <a:pt x="1365" y="3257"/>
                  </a:cubicBezTo>
                  <a:cubicBezTo>
                    <a:pt x="1422" y="3024"/>
                    <a:pt x="1473" y="2790"/>
                    <a:pt x="1526" y="2555"/>
                  </a:cubicBezTo>
                  <a:cubicBezTo>
                    <a:pt x="1553" y="2432"/>
                    <a:pt x="1580" y="2311"/>
                    <a:pt x="1610" y="2191"/>
                  </a:cubicBezTo>
                  <a:cubicBezTo>
                    <a:pt x="1637" y="2074"/>
                    <a:pt x="1666" y="1956"/>
                    <a:pt x="1697" y="1840"/>
                  </a:cubicBezTo>
                  <a:cubicBezTo>
                    <a:pt x="1760" y="1602"/>
                    <a:pt x="1831" y="1368"/>
                    <a:pt x="1887" y="1127"/>
                  </a:cubicBezTo>
                  <a:cubicBezTo>
                    <a:pt x="1924" y="967"/>
                    <a:pt x="1958" y="806"/>
                    <a:pt x="1995" y="642"/>
                  </a:cubicBezTo>
                  <a:cubicBezTo>
                    <a:pt x="2038" y="468"/>
                    <a:pt x="2081" y="291"/>
                    <a:pt x="2132" y="117"/>
                  </a:cubicBezTo>
                  <a:cubicBezTo>
                    <a:pt x="2145" y="67"/>
                    <a:pt x="2108" y="14"/>
                    <a:pt x="2058" y="3"/>
                  </a:cubicBezTo>
                  <a:cubicBezTo>
                    <a:pt x="2050" y="1"/>
                    <a:pt x="2043" y="0"/>
                    <a:pt x="2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3"/>
            <p:cNvSpPr/>
            <p:nvPr/>
          </p:nvSpPr>
          <p:spPr>
            <a:xfrm>
              <a:off x="5469100" y="3906825"/>
              <a:ext cx="57375" cy="219825"/>
            </a:xfrm>
            <a:custGeom>
              <a:avLst/>
              <a:gdLst/>
              <a:ahLst/>
              <a:cxnLst/>
              <a:rect l="l" t="t" r="r" b="b"/>
              <a:pathLst>
                <a:path w="2295" h="8793" extrusionOk="0">
                  <a:moveTo>
                    <a:pt x="2160" y="0"/>
                  </a:moveTo>
                  <a:cubicBezTo>
                    <a:pt x="2102" y="0"/>
                    <a:pt x="2045" y="41"/>
                    <a:pt x="2033" y="99"/>
                  </a:cubicBezTo>
                  <a:cubicBezTo>
                    <a:pt x="2007" y="213"/>
                    <a:pt x="1980" y="327"/>
                    <a:pt x="1967" y="444"/>
                  </a:cubicBezTo>
                  <a:cubicBezTo>
                    <a:pt x="1957" y="555"/>
                    <a:pt x="1940" y="665"/>
                    <a:pt x="1920" y="772"/>
                  </a:cubicBezTo>
                  <a:cubicBezTo>
                    <a:pt x="1897" y="882"/>
                    <a:pt x="1873" y="996"/>
                    <a:pt x="1849" y="1106"/>
                  </a:cubicBezTo>
                  <a:cubicBezTo>
                    <a:pt x="1823" y="1220"/>
                    <a:pt x="1797" y="1337"/>
                    <a:pt x="1766" y="1450"/>
                  </a:cubicBezTo>
                  <a:cubicBezTo>
                    <a:pt x="1740" y="1561"/>
                    <a:pt x="1706" y="1668"/>
                    <a:pt x="1679" y="1779"/>
                  </a:cubicBezTo>
                  <a:cubicBezTo>
                    <a:pt x="1649" y="1892"/>
                    <a:pt x="1619" y="2009"/>
                    <a:pt x="1592" y="2126"/>
                  </a:cubicBezTo>
                  <a:cubicBezTo>
                    <a:pt x="1539" y="2350"/>
                    <a:pt x="1485" y="2578"/>
                    <a:pt x="1431" y="2802"/>
                  </a:cubicBezTo>
                  <a:cubicBezTo>
                    <a:pt x="1325" y="3260"/>
                    <a:pt x="1211" y="3718"/>
                    <a:pt x="1104" y="4179"/>
                  </a:cubicBezTo>
                  <a:lnTo>
                    <a:pt x="773" y="5564"/>
                  </a:lnTo>
                  <a:cubicBezTo>
                    <a:pt x="659" y="6019"/>
                    <a:pt x="552" y="6477"/>
                    <a:pt x="442" y="6936"/>
                  </a:cubicBezTo>
                  <a:cubicBezTo>
                    <a:pt x="415" y="7049"/>
                    <a:pt x="388" y="7160"/>
                    <a:pt x="361" y="7274"/>
                  </a:cubicBezTo>
                  <a:cubicBezTo>
                    <a:pt x="352" y="7327"/>
                    <a:pt x="338" y="7377"/>
                    <a:pt x="324" y="7430"/>
                  </a:cubicBezTo>
                  <a:cubicBezTo>
                    <a:pt x="308" y="7487"/>
                    <a:pt x="292" y="7541"/>
                    <a:pt x="275" y="7598"/>
                  </a:cubicBezTo>
                  <a:cubicBezTo>
                    <a:pt x="211" y="7825"/>
                    <a:pt x="151" y="8056"/>
                    <a:pt x="94" y="8287"/>
                  </a:cubicBezTo>
                  <a:cubicBezTo>
                    <a:pt x="80" y="8344"/>
                    <a:pt x="67" y="8404"/>
                    <a:pt x="57" y="8461"/>
                  </a:cubicBezTo>
                  <a:cubicBezTo>
                    <a:pt x="51" y="8487"/>
                    <a:pt x="47" y="8518"/>
                    <a:pt x="40" y="8544"/>
                  </a:cubicBezTo>
                  <a:cubicBezTo>
                    <a:pt x="34" y="8568"/>
                    <a:pt x="23" y="8591"/>
                    <a:pt x="17" y="8618"/>
                  </a:cubicBezTo>
                  <a:cubicBezTo>
                    <a:pt x="0" y="8678"/>
                    <a:pt x="37" y="8745"/>
                    <a:pt x="91" y="8775"/>
                  </a:cubicBezTo>
                  <a:cubicBezTo>
                    <a:pt x="110" y="8786"/>
                    <a:pt x="129" y="8792"/>
                    <a:pt x="151" y="8792"/>
                  </a:cubicBezTo>
                  <a:cubicBezTo>
                    <a:pt x="155" y="8792"/>
                    <a:pt x="159" y="8792"/>
                    <a:pt x="164" y="8792"/>
                  </a:cubicBezTo>
                  <a:cubicBezTo>
                    <a:pt x="204" y="8792"/>
                    <a:pt x="235" y="8775"/>
                    <a:pt x="261" y="8748"/>
                  </a:cubicBezTo>
                  <a:cubicBezTo>
                    <a:pt x="288" y="8725"/>
                    <a:pt x="308" y="8691"/>
                    <a:pt x="321" y="8661"/>
                  </a:cubicBezTo>
                  <a:cubicBezTo>
                    <a:pt x="335" y="8628"/>
                    <a:pt x="348" y="8591"/>
                    <a:pt x="358" y="8554"/>
                  </a:cubicBezTo>
                  <a:cubicBezTo>
                    <a:pt x="372" y="8501"/>
                    <a:pt x="385" y="8444"/>
                    <a:pt x="398" y="8390"/>
                  </a:cubicBezTo>
                  <a:cubicBezTo>
                    <a:pt x="425" y="8277"/>
                    <a:pt x="452" y="8160"/>
                    <a:pt x="479" y="8043"/>
                  </a:cubicBezTo>
                  <a:cubicBezTo>
                    <a:pt x="505" y="7932"/>
                    <a:pt x="532" y="7819"/>
                    <a:pt x="565" y="7705"/>
                  </a:cubicBezTo>
                  <a:cubicBezTo>
                    <a:pt x="596" y="7591"/>
                    <a:pt x="629" y="7478"/>
                    <a:pt x="653" y="7360"/>
                  </a:cubicBezTo>
                  <a:cubicBezTo>
                    <a:pt x="756" y="6905"/>
                    <a:pt x="860" y="6451"/>
                    <a:pt x="963" y="5993"/>
                  </a:cubicBezTo>
                  <a:cubicBezTo>
                    <a:pt x="1067" y="5534"/>
                    <a:pt x="1170" y="5073"/>
                    <a:pt x="1275" y="4611"/>
                  </a:cubicBezTo>
                  <a:cubicBezTo>
                    <a:pt x="1378" y="4153"/>
                    <a:pt x="1482" y="3695"/>
                    <a:pt x="1582" y="3236"/>
                  </a:cubicBezTo>
                  <a:cubicBezTo>
                    <a:pt x="1636" y="3003"/>
                    <a:pt x="1689" y="2768"/>
                    <a:pt x="1746" y="2534"/>
                  </a:cubicBezTo>
                  <a:cubicBezTo>
                    <a:pt x="1797" y="2313"/>
                    <a:pt x="1846" y="2089"/>
                    <a:pt x="1903" y="1869"/>
                  </a:cubicBezTo>
                  <a:cubicBezTo>
                    <a:pt x="1933" y="1755"/>
                    <a:pt x="1967" y="1641"/>
                    <a:pt x="2000" y="1527"/>
                  </a:cubicBezTo>
                  <a:cubicBezTo>
                    <a:pt x="2030" y="1417"/>
                    <a:pt x="2057" y="1307"/>
                    <a:pt x="2081" y="1197"/>
                  </a:cubicBezTo>
                  <a:cubicBezTo>
                    <a:pt x="2107" y="1086"/>
                    <a:pt x="2130" y="976"/>
                    <a:pt x="2154" y="865"/>
                  </a:cubicBezTo>
                  <a:cubicBezTo>
                    <a:pt x="2178" y="752"/>
                    <a:pt x="2198" y="638"/>
                    <a:pt x="2211" y="524"/>
                  </a:cubicBezTo>
                  <a:cubicBezTo>
                    <a:pt x="2214" y="467"/>
                    <a:pt x="2221" y="414"/>
                    <a:pt x="2234" y="357"/>
                  </a:cubicBezTo>
                  <a:cubicBezTo>
                    <a:pt x="2248" y="291"/>
                    <a:pt x="2264" y="223"/>
                    <a:pt x="2278" y="156"/>
                  </a:cubicBezTo>
                  <a:cubicBezTo>
                    <a:pt x="2294" y="90"/>
                    <a:pt x="2251" y="19"/>
                    <a:pt x="2184" y="2"/>
                  </a:cubicBezTo>
                  <a:cubicBezTo>
                    <a:pt x="2176" y="1"/>
                    <a:pt x="2168" y="0"/>
                    <a:pt x="2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3"/>
            <p:cNvSpPr/>
            <p:nvPr/>
          </p:nvSpPr>
          <p:spPr>
            <a:xfrm>
              <a:off x="5551275" y="3953275"/>
              <a:ext cx="69775" cy="40825"/>
            </a:xfrm>
            <a:custGeom>
              <a:avLst/>
              <a:gdLst/>
              <a:ahLst/>
              <a:cxnLst/>
              <a:rect l="l" t="t" r="r" b="b"/>
              <a:pathLst>
                <a:path w="2791" h="1633" extrusionOk="0">
                  <a:moveTo>
                    <a:pt x="452" y="1"/>
                  </a:moveTo>
                  <a:cubicBezTo>
                    <a:pt x="439" y="4"/>
                    <a:pt x="429" y="4"/>
                    <a:pt x="419" y="7"/>
                  </a:cubicBezTo>
                  <a:lnTo>
                    <a:pt x="385" y="7"/>
                  </a:lnTo>
                  <a:cubicBezTo>
                    <a:pt x="356" y="7"/>
                    <a:pt x="336" y="11"/>
                    <a:pt x="316" y="24"/>
                  </a:cubicBezTo>
                  <a:cubicBezTo>
                    <a:pt x="308" y="27"/>
                    <a:pt x="299" y="34"/>
                    <a:pt x="291" y="38"/>
                  </a:cubicBezTo>
                  <a:cubicBezTo>
                    <a:pt x="259" y="58"/>
                    <a:pt x="238" y="84"/>
                    <a:pt x="225" y="128"/>
                  </a:cubicBezTo>
                  <a:cubicBezTo>
                    <a:pt x="191" y="234"/>
                    <a:pt x="155" y="359"/>
                    <a:pt x="121" y="479"/>
                  </a:cubicBezTo>
                  <a:cubicBezTo>
                    <a:pt x="108" y="532"/>
                    <a:pt x="95" y="583"/>
                    <a:pt x="81" y="636"/>
                  </a:cubicBezTo>
                  <a:cubicBezTo>
                    <a:pt x="67" y="690"/>
                    <a:pt x="55" y="743"/>
                    <a:pt x="41" y="796"/>
                  </a:cubicBezTo>
                  <a:cubicBezTo>
                    <a:pt x="38" y="807"/>
                    <a:pt x="35" y="820"/>
                    <a:pt x="31" y="830"/>
                  </a:cubicBezTo>
                  <a:cubicBezTo>
                    <a:pt x="24" y="844"/>
                    <a:pt x="21" y="857"/>
                    <a:pt x="18" y="873"/>
                  </a:cubicBezTo>
                  <a:cubicBezTo>
                    <a:pt x="15" y="884"/>
                    <a:pt x="10" y="897"/>
                    <a:pt x="7" y="907"/>
                  </a:cubicBezTo>
                  <a:cubicBezTo>
                    <a:pt x="4" y="934"/>
                    <a:pt x="1" y="957"/>
                    <a:pt x="1" y="984"/>
                  </a:cubicBezTo>
                  <a:cubicBezTo>
                    <a:pt x="4" y="1004"/>
                    <a:pt x="7" y="1021"/>
                    <a:pt x="10" y="1041"/>
                  </a:cubicBezTo>
                  <a:cubicBezTo>
                    <a:pt x="18" y="1057"/>
                    <a:pt x="27" y="1074"/>
                    <a:pt x="38" y="1088"/>
                  </a:cubicBezTo>
                  <a:cubicBezTo>
                    <a:pt x="58" y="1125"/>
                    <a:pt x="95" y="1154"/>
                    <a:pt x="145" y="1182"/>
                  </a:cubicBezTo>
                  <a:cubicBezTo>
                    <a:pt x="171" y="1191"/>
                    <a:pt x="198" y="1202"/>
                    <a:pt x="225" y="1211"/>
                  </a:cubicBezTo>
                  <a:cubicBezTo>
                    <a:pt x="251" y="1218"/>
                    <a:pt x="275" y="1225"/>
                    <a:pt x="302" y="1231"/>
                  </a:cubicBezTo>
                  <a:cubicBezTo>
                    <a:pt x="342" y="1245"/>
                    <a:pt x="385" y="1255"/>
                    <a:pt x="439" y="1265"/>
                  </a:cubicBezTo>
                  <a:cubicBezTo>
                    <a:pt x="476" y="1275"/>
                    <a:pt x="516" y="1285"/>
                    <a:pt x="556" y="1292"/>
                  </a:cubicBezTo>
                  <a:cubicBezTo>
                    <a:pt x="583" y="1298"/>
                    <a:pt x="609" y="1305"/>
                    <a:pt x="637" y="1312"/>
                  </a:cubicBezTo>
                  <a:cubicBezTo>
                    <a:pt x="747" y="1335"/>
                    <a:pt x="857" y="1362"/>
                    <a:pt x="967" y="1386"/>
                  </a:cubicBezTo>
                  <a:lnTo>
                    <a:pt x="1004" y="1392"/>
                  </a:lnTo>
                  <a:cubicBezTo>
                    <a:pt x="1101" y="1415"/>
                    <a:pt x="1202" y="1435"/>
                    <a:pt x="1302" y="1452"/>
                  </a:cubicBezTo>
                  <a:cubicBezTo>
                    <a:pt x="1446" y="1475"/>
                    <a:pt x="1560" y="1492"/>
                    <a:pt x="1663" y="1512"/>
                  </a:cubicBezTo>
                  <a:cubicBezTo>
                    <a:pt x="1727" y="1523"/>
                    <a:pt x="1787" y="1536"/>
                    <a:pt x="1847" y="1549"/>
                  </a:cubicBezTo>
                  <a:cubicBezTo>
                    <a:pt x="1894" y="1559"/>
                    <a:pt x="1944" y="1569"/>
                    <a:pt x="1994" y="1579"/>
                  </a:cubicBezTo>
                  <a:lnTo>
                    <a:pt x="2034" y="1586"/>
                  </a:lnTo>
                  <a:cubicBezTo>
                    <a:pt x="2138" y="1606"/>
                    <a:pt x="2245" y="1626"/>
                    <a:pt x="2352" y="1633"/>
                  </a:cubicBezTo>
                  <a:cubicBezTo>
                    <a:pt x="2375" y="1633"/>
                    <a:pt x="2398" y="1633"/>
                    <a:pt x="2426" y="1630"/>
                  </a:cubicBezTo>
                  <a:cubicBezTo>
                    <a:pt x="2446" y="1630"/>
                    <a:pt x="2475" y="1626"/>
                    <a:pt x="2496" y="1619"/>
                  </a:cubicBezTo>
                  <a:lnTo>
                    <a:pt x="2512" y="1616"/>
                  </a:lnTo>
                  <a:cubicBezTo>
                    <a:pt x="2526" y="1609"/>
                    <a:pt x="2543" y="1603"/>
                    <a:pt x="2559" y="1596"/>
                  </a:cubicBezTo>
                  <a:lnTo>
                    <a:pt x="2569" y="1586"/>
                  </a:lnTo>
                  <a:cubicBezTo>
                    <a:pt x="2583" y="1576"/>
                    <a:pt x="2596" y="1566"/>
                    <a:pt x="2610" y="1552"/>
                  </a:cubicBezTo>
                  <a:cubicBezTo>
                    <a:pt x="2626" y="1532"/>
                    <a:pt x="2639" y="1512"/>
                    <a:pt x="2650" y="1492"/>
                  </a:cubicBezTo>
                  <a:cubicBezTo>
                    <a:pt x="2659" y="1479"/>
                    <a:pt x="2663" y="1463"/>
                    <a:pt x="2670" y="1446"/>
                  </a:cubicBezTo>
                  <a:lnTo>
                    <a:pt x="2676" y="1429"/>
                  </a:lnTo>
                  <a:cubicBezTo>
                    <a:pt x="2679" y="1415"/>
                    <a:pt x="2683" y="1406"/>
                    <a:pt x="2687" y="1392"/>
                  </a:cubicBezTo>
                  <a:lnTo>
                    <a:pt x="2687" y="1382"/>
                  </a:lnTo>
                  <a:cubicBezTo>
                    <a:pt x="2690" y="1375"/>
                    <a:pt x="2693" y="1362"/>
                    <a:pt x="2696" y="1352"/>
                  </a:cubicBezTo>
                  <a:lnTo>
                    <a:pt x="2699" y="1338"/>
                  </a:lnTo>
                  <a:cubicBezTo>
                    <a:pt x="2707" y="1312"/>
                    <a:pt x="2710" y="1285"/>
                    <a:pt x="2716" y="1258"/>
                  </a:cubicBezTo>
                  <a:lnTo>
                    <a:pt x="2716" y="1251"/>
                  </a:lnTo>
                  <a:cubicBezTo>
                    <a:pt x="2723" y="1215"/>
                    <a:pt x="2727" y="1178"/>
                    <a:pt x="2733" y="1141"/>
                  </a:cubicBezTo>
                  <a:cubicBezTo>
                    <a:pt x="2733" y="1125"/>
                    <a:pt x="2736" y="1111"/>
                    <a:pt x="2736" y="1097"/>
                  </a:cubicBezTo>
                  <a:cubicBezTo>
                    <a:pt x="2747" y="1034"/>
                    <a:pt x="2753" y="977"/>
                    <a:pt x="2760" y="924"/>
                  </a:cubicBezTo>
                  <a:cubicBezTo>
                    <a:pt x="2764" y="907"/>
                    <a:pt x="2767" y="890"/>
                    <a:pt x="2767" y="870"/>
                  </a:cubicBezTo>
                  <a:cubicBezTo>
                    <a:pt x="2773" y="836"/>
                    <a:pt x="2780" y="804"/>
                    <a:pt x="2784" y="770"/>
                  </a:cubicBezTo>
                  <a:cubicBezTo>
                    <a:pt x="2787" y="740"/>
                    <a:pt x="2790" y="700"/>
                    <a:pt x="2787" y="660"/>
                  </a:cubicBezTo>
                  <a:cubicBezTo>
                    <a:pt x="2784" y="609"/>
                    <a:pt x="2764" y="563"/>
                    <a:pt x="2733" y="535"/>
                  </a:cubicBezTo>
                  <a:cubicBezTo>
                    <a:pt x="2719" y="526"/>
                    <a:pt x="2707" y="512"/>
                    <a:pt x="2687" y="503"/>
                  </a:cubicBezTo>
                  <a:cubicBezTo>
                    <a:pt x="2670" y="495"/>
                    <a:pt x="2656" y="489"/>
                    <a:pt x="2639" y="483"/>
                  </a:cubicBezTo>
                  <a:cubicBezTo>
                    <a:pt x="2633" y="483"/>
                    <a:pt x="2626" y="479"/>
                    <a:pt x="2616" y="475"/>
                  </a:cubicBezTo>
                  <a:lnTo>
                    <a:pt x="2603" y="472"/>
                  </a:lnTo>
                  <a:cubicBezTo>
                    <a:pt x="2573" y="466"/>
                    <a:pt x="2539" y="459"/>
                    <a:pt x="2509" y="452"/>
                  </a:cubicBezTo>
                  <a:cubicBezTo>
                    <a:pt x="2492" y="449"/>
                    <a:pt x="2475" y="446"/>
                    <a:pt x="2459" y="442"/>
                  </a:cubicBezTo>
                  <a:cubicBezTo>
                    <a:pt x="2422" y="435"/>
                    <a:pt x="2386" y="429"/>
                    <a:pt x="2349" y="419"/>
                  </a:cubicBezTo>
                  <a:lnTo>
                    <a:pt x="2292" y="409"/>
                  </a:lnTo>
                  <a:cubicBezTo>
                    <a:pt x="2278" y="405"/>
                    <a:pt x="2262" y="402"/>
                    <a:pt x="2248" y="399"/>
                  </a:cubicBezTo>
                  <a:cubicBezTo>
                    <a:pt x="2222" y="392"/>
                    <a:pt x="2191" y="385"/>
                    <a:pt x="2165" y="379"/>
                  </a:cubicBezTo>
                  <a:cubicBezTo>
                    <a:pt x="2154" y="379"/>
                    <a:pt x="2142" y="375"/>
                    <a:pt x="2131" y="372"/>
                  </a:cubicBezTo>
                  <a:cubicBezTo>
                    <a:pt x="2094" y="362"/>
                    <a:pt x="2061" y="352"/>
                    <a:pt x="2024" y="342"/>
                  </a:cubicBezTo>
                  <a:lnTo>
                    <a:pt x="1977" y="332"/>
                  </a:lnTo>
                  <a:cubicBezTo>
                    <a:pt x="1870" y="302"/>
                    <a:pt x="1756" y="275"/>
                    <a:pt x="1643" y="248"/>
                  </a:cubicBezTo>
                  <a:cubicBezTo>
                    <a:pt x="1543" y="225"/>
                    <a:pt x="1439" y="202"/>
                    <a:pt x="1339" y="182"/>
                  </a:cubicBezTo>
                  <a:cubicBezTo>
                    <a:pt x="1295" y="171"/>
                    <a:pt x="1251" y="165"/>
                    <a:pt x="1208" y="154"/>
                  </a:cubicBezTo>
                  <a:cubicBezTo>
                    <a:pt x="1198" y="154"/>
                    <a:pt x="1185" y="151"/>
                    <a:pt x="1174" y="148"/>
                  </a:cubicBezTo>
                  <a:cubicBezTo>
                    <a:pt x="1151" y="145"/>
                    <a:pt x="1128" y="141"/>
                    <a:pt x="1105" y="134"/>
                  </a:cubicBezTo>
                  <a:lnTo>
                    <a:pt x="1098" y="131"/>
                  </a:lnTo>
                  <a:cubicBezTo>
                    <a:pt x="1054" y="121"/>
                    <a:pt x="1011" y="108"/>
                    <a:pt x="967" y="98"/>
                  </a:cubicBezTo>
                  <a:cubicBezTo>
                    <a:pt x="934" y="88"/>
                    <a:pt x="901" y="78"/>
                    <a:pt x="870" y="68"/>
                  </a:cubicBezTo>
                  <a:lnTo>
                    <a:pt x="853" y="64"/>
                  </a:lnTo>
                  <a:cubicBezTo>
                    <a:pt x="813" y="58"/>
                    <a:pt x="773" y="51"/>
                    <a:pt x="733" y="44"/>
                  </a:cubicBezTo>
                  <a:cubicBezTo>
                    <a:pt x="710" y="41"/>
                    <a:pt x="683" y="38"/>
                    <a:pt x="657" y="34"/>
                  </a:cubicBezTo>
                  <a:cubicBezTo>
                    <a:pt x="623" y="27"/>
                    <a:pt x="592" y="24"/>
                    <a:pt x="560" y="18"/>
                  </a:cubicBezTo>
                  <a:cubicBezTo>
                    <a:pt x="543" y="14"/>
                    <a:pt x="529" y="11"/>
                    <a:pt x="512" y="7"/>
                  </a:cubicBezTo>
                  <a:lnTo>
                    <a:pt x="503" y="4"/>
                  </a:lnTo>
                  <a:cubicBezTo>
                    <a:pt x="486" y="1"/>
                    <a:pt x="469" y="1"/>
                    <a:pt x="45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3"/>
            <p:cNvSpPr/>
            <p:nvPr/>
          </p:nvSpPr>
          <p:spPr>
            <a:xfrm>
              <a:off x="5570500" y="3960725"/>
              <a:ext cx="8325" cy="8025"/>
            </a:xfrm>
            <a:custGeom>
              <a:avLst/>
              <a:gdLst/>
              <a:ahLst/>
              <a:cxnLst/>
              <a:rect l="l" t="t" r="r" b="b"/>
              <a:pathLst>
                <a:path w="333" h="321" extrusionOk="0">
                  <a:moveTo>
                    <a:pt x="163" y="0"/>
                  </a:moveTo>
                  <a:cubicBezTo>
                    <a:pt x="91" y="0"/>
                    <a:pt x="22" y="58"/>
                    <a:pt x="11" y="131"/>
                  </a:cubicBezTo>
                  <a:cubicBezTo>
                    <a:pt x="1" y="171"/>
                    <a:pt x="11" y="214"/>
                    <a:pt x="35" y="248"/>
                  </a:cubicBezTo>
                  <a:cubicBezTo>
                    <a:pt x="58" y="285"/>
                    <a:pt x="95" y="308"/>
                    <a:pt x="138" y="318"/>
                  </a:cubicBezTo>
                  <a:cubicBezTo>
                    <a:pt x="147" y="320"/>
                    <a:pt x="156" y="320"/>
                    <a:pt x="166" y="320"/>
                  </a:cubicBezTo>
                  <a:cubicBezTo>
                    <a:pt x="240" y="320"/>
                    <a:pt x="310" y="262"/>
                    <a:pt x="322" y="188"/>
                  </a:cubicBezTo>
                  <a:cubicBezTo>
                    <a:pt x="332" y="148"/>
                    <a:pt x="322" y="104"/>
                    <a:pt x="299" y="71"/>
                  </a:cubicBezTo>
                  <a:cubicBezTo>
                    <a:pt x="275" y="34"/>
                    <a:pt x="238" y="14"/>
                    <a:pt x="195" y="4"/>
                  </a:cubicBezTo>
                  <a:cubicBezTo>
                    <a:pt x="185" y="1"/>
                    <a:pt x="174" y="0"/>
                    <a:pt x="1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3"/>
            <p:cNvSpPr/>
            <p:nvPr/>
          </p:nvSpPr>
          <p:spPr>
            <a:xfrm>
              <a:off x="5596525" y="3965750"/>
              <a:ext cx="7200" cy="7025"/>
            </a:xfrm>
            <a:custGeom>
              <a:avLst/>
              <a:gdLst/>
              <a:ahLst/>
              <a:cxnLst/>
              <a:rect l="l" t="t" r="r" b="b"/>
              <a:pathLst>
                <a:path w="288" h="281" extrusionOk="0">
                  <a:moveTo>
                    <a:pt x="141" y="1"/>
                  </a:moveTo>
                  <a:cubicBezTo>
                    <a:pt x="77" y="1"/>
                    <a:pt x="18" y="52"/>
                    <a:pt x="6" y="117"/>
                  </a:cubicBezTo>
                  <a:cubicBezTo>
                    <a:pt x="0" y="150"/>
                    <a:pt x="6" y="187"/>
                    <a:pt x="27" y="217"/>
                  </a:cubicBezTo>
                  <a:cubicBezTo>
                    <a:pt x="47" y="251"/>
                    <a:pt x="80" y="271"/>
                    <a:pt x="117" y="277"/>
                  </a:cubicBezTo>
                  <a:cubicBezTo>
                    <a:pt x="126" y="279"/>
                    <a:pt x="135" y="280"/>
                    <a:pt x="144" y="280"/>
                  </a:cubicBezTo>
                  <a:cubicBezTo>
                    <a:pt x="209" y="280"/>
                    <a:pt x="269" y="229"/>
                    <a:pt x="281" y="167"/>
                  </a:cubicBezTo>
                  <a:cubicBezTo>
                    <a:pt x="287" y="130"/>
                    <a:pt x="278" y="93"/>
                    <a:pt x="258" y="64"/>
                  </a:cubicBezTo>
                  <a:cubicBezTo>
                    <a:pt x="238" y="30"/>
                    <a:pt x="204" y="13"/>
                    <a:pt x="167" y="4"/>
                  </a:cubicBezTo>
                  <a:cubicBezTo>
                    <a:pt x="158" y="2"/>
                    <a:pt x="150" y="1"/>
                    <a:pt x="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3"/>
            <p:cNvSpPr/>
            <p:nvPr/>
          </p:nvSpPr>
          <p:spPr>
            <a:xfrm>
              <a:off x="5581725" y="3964450"/>
              <a:ext cx="11050" cy="7525"/>
            </a:xfrm>
            <a:custGeom>
              <a:avLst/>
              <a:gdLst/>
              <a:ahLst/>
              <a:cxnLst/>
              <a:rect l="l" t="t" r="r" b="b"/>
              <a:pathLst>
                <a:path w="442" h="301" extrusionOk="0">
                  <a:moveTo>
                    <a:pt x="63" y="1"/>
                  </a:moveTo>
                  <a:cubicBezTo>
                    <a:pt x="53" y="1"/>
                    <a:pt x="40" y="4"/>
                    <a:pt x="30" y="12"/>
                  </a:cubicBezTo>
                  <a:cubicBezTo>
                    <a:pt x="17" y="19"/>
                    <a:pt x="7" y="32"/>
                    <a:pt x="4" y="48"/>
                  </a:cubicBezTo>
                  <a:cubicBezTo>
                    <a:pt x="1" y="65"/>
                    <a:pt x="7" y="79"/>
                    <a:pt x="13" y="92"/>
                  </a:cubicBezTo>
                  <a:lnTo>
                    <a:pt x="44" y="153"/>
                  </a:lnTo>
                  <a:cubicBezTo>
                    <a:pt x="57" y="179"/>
                    <a:pt x="70" y="209"/>
                    <a:pt x="84" y="236"/>
                  </a:cubicBezTo>
                  <a:cubicBezTo>
                    <a:pt x="104" y="269"/>
                    <a:pt x="134" y="296"/>
                    <a:pt x="171" y="300"/>
                  </a:cubicBezTo>
                  <a:cubicBezTo>
                    <a:pt x="176" y="301"/>
                    <a:pt x="182" y="301"/>
                    <a:pt x="187" y="301"/>
                  </a:cubicBezTo>
                  <a:cubicBezTo>
                    <a:pt x="218" y="301"/>
                    <a:pt x="249" y="287"/>
                    <a:pt x="274" y="273"/>
                  </a:cubicBezTo>
                  <a:cubicBezTo>
                    <a:pt x="328" y="239"/>
                    <a:pt x="371" y="199"/>
                    <a:pt x="415" y="156"/>
                  </a:cubicBezTo>
                  <a:cubicBezTo>
                    <a:pt x="442" y="129"/>
                    <a:pt x="435" y="82"/>
                    <a:pt x="408" y="59"/>
                  </a:cubicBezTo>
                  <a:cubicBezTo>
                    <a:pt x="402" y="52"/>
                    <a:pt x="391" y="45"/>
                    <a:pt x="378" y="42"/>
                  </a:cubicBezTo>
                  <a:lnTo>
                    <a:pt x="358" y="42"/>
                  </a:lnTo>
                  <a:cubicBezTo>
                    <a:pt x="342" y="42"/>
                    <a:pt x="325" y="52"/>
                    <a:pt x="311" y="65"/>
                  </a:cubicBezTo>
                  <a:cubicBezTo>
                    <a:pt x="291" y="85"/>
                    <a:pt x="268" y="109"/>
                    <a:pt x="245" y="129"/>
                  </a:cubicBezTo>
                  <a:cubicBezTo>
                    <a:pt x="228" y="142"/>
                    <a:pt x="208" y="156"/>
                    <a:pt x="188" y="169"/>
                  </a:cubicBezTo>
                  <a:cubicBezTo>
                    <a:pt x="174" y="149"/>
                    <a:pt x="167" y="129"/>
                    <a:pt x="154" y="109"/>
                  </a:cubicBezTo>
                  <a:cubicBezTo>
                    <a:pt x="141" y="79"/>
                    <a:pt x="127" y="52"/>
                    <a:pt x="114" y="25"/>
                  </a:cubicBezTo>
                  <a:cubicBezTo>
                    <a:pt x="107" y="12"/>
                    <a:pt x="87" y="5"/>
                    <a:pt x="74" y="2"/>
                  </a:cubicBezTo>
                  <a:cubicBezTo>
                    <a:pt x="70" y="1"/>
                    <a:pt x="67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" name="Google Shape;520;p23"/>
          <p:cNvGrpSpPr/>
          <p:nvPr/>
        </p:nvGrpSpPr>
        <p:grpSpPr>
          <a:xfrm>
            <a:off x="2269208" y="209054"/>
            <a:ext cx="733769" cy="564665"/>
            <a:chOff x="1663725" y="2859875"/>
            <a:chExt cx="767460" cy="488295"/>
          </a:xfrm>
        </p:grpSpPr>
        <p:sp>
          <p:nvSpPr>
            <p:cNvPr id="521" name="Google Shape;521;p23"/>
            <p:cNvSpPr/>
            <p:nvPr/>
          </p:nvSpPr>
          <p:spPr>
            <a:xfrm>
              <a:off x="1671507" y="2871450"/>
              <a:ext cx="740225" cy="464562"/>
            </a:xfrm>
            <a:custGeom>
              <a:avLst/>
              <a:gdLst/>
              <a:ahLst/>
              <a:cxnLst/>
              <a:rect l="l" t="t" r="r" b="b"/>
              <a:pathLst>
                <a:path w="7610" h="4776" extrusionOk="0">
                  <a:moveTo>
                    <a:pt x="7442" y="0"/>
                  </a:moveTo>
                  <a:cubicBezTo>
                    <a:pt x="7430" y="0"/>
                    <a:pt x="7417" y="2"/>
                    <a:pt x="7405" y="6"/>
                  </a:cubicBezTo>
                  <a:cubicBezTo>
                    <a:pt x="7381" y="9"/>
                    <a:pt x="7361" y="19"/>
                    <a:pt x="7345" y="33"/>
                  </a:cubicBezTo>
                  <a:cubicBezTo>
                    <a:pt x="7315" y="56"/>
                    <a:pt x="7295" y="90"/>
                    <a:pt x="7281" y="136"/>
                  </a:cubicBezTo>
                  <a:cubicBezTo>
                    <a:pt x="7275" y="163"/>
                    <a:pt x="7268" y="193"/>
                    <a:pt x="7261" y="223"/>
                  </a:cubicBezTo>
                  <a:lnTo>
                    <a:pt x="7258" y="243"/>
                  </a:lnTo>
                  <a:lnTo>
                    <a:pt x="7255" y="247"/>
                  </a:lnTo>
                  <a:cubicBezTo>
                    <a:pt x="7231" y="343"/>
                    <a:pt x="7208" y="444"/>
                    <a:pt x="7181" y="544"/>
                  </a:cubicBezTo>
                  <a:cubicBezTo>
                    <a:pt x="7177" y="558"/>
                    <a:pt x="7171" y="571"/>
                    <a:pt x="7168" y="588"/>
                  </a:cubicBezTo>
                  <a:lnTo>
                    <a:pt x="7165" y="591"/>
                  </a:lnTo>
                  <a:cubicBezTo>
                    <a:pt x="7157" y="611"/>
                    <a:pt x="7148" y="628"/>
                    <a:pt x="7145" y="651"/>
                  </a:cubicBezTo>
                  <a:cubicBezTo>
                    <a:pt x="7141" y="664"/>
                    <a:pt x="7141" y="678"/>
                    <a:pt x="7141" y="692"/>
                  </a:cubicBezTo>
                  <a:lnTo>
                    <a:pt x="7128" y="688"/>
                  </a:lnTo>
                  <a:cubicBezTo>
                    <a:pt x="7110" y="686"/>
                    <a:pt x="7094" y="684"/>
                    <a:pt x="7077" y="684"/>
                  </a:cubicBezTo>
                  <a:cubicBezTo>
                    <a:pt x="7048" y="684"/>
                    <a:pt x="7020" y="688"/>
                    <a:pt x="6990" y="695"/>
                  </a:cubicBezTo>
                  <a:lnTo>
                    <a:pt x="6974" y="698"/>
                  </a:lnTo>
                  <a:lnTo>
                    <a:pt x="6960" y="701"/>
                  </a:lnTo>
                  <a:lnTo>
                    <a:pt x="6944" y="704"/>
                  </a:lnTo>
                  <a:lnTo>
                    <a:pt x="6900" y="715"/>
                  </a:lnTo>
                  <a:cubicBezTo>
                    <a:pt x="6884" y="718"/>
                    <a:pt x="6870" y="721"/>
                    <a:pt x="6856" y="724"/>
                  </a:cubicBezTo>
                  <a:cubicBezTo>
                    <a:pt x="6847" y="729"/>
                    <a:pt x="6836" y="732"/>
                    <a:pt x="6827" y="732"/>
                  </a:cubicBezTo>
                  <a:cubicBezTo>
                    <a:pt x="6773" y="745"/>
                    <a:pt x="6719" y="755"/>
                    <a:pt x="6669" y="769"/>
                  </a:cubicBezTo>
                  <a:cubicBezTo>
                    <a:pt x="6592" y="781"/>
                    <a:pt x="6512" y="798"/>
                    <a:pt x="6435" y="812"/>
                  </a:cubicBezTo>
                  <a:lnTo>
                    <a:pt x="6425" y="815"/>
                  </a:lnTo>
                  <a:lnTo>
                    <a:pt x="6415" y="815"/>
                  </a:lnTo>
                  <a:cubicBezTo>
                    <a:pt x="6372" y="825"/>
                    <a:pt x="6328" y="832"/>
                    <a:pt x="6285" y="838"/>
                  </a:cubicBezTo>
                  <a:cubicBezTo>
                    <a:pt x="6211" y="855"/>
                    <a:pt x="6134" y="869"/>
                    <a:pt x="6061" y="882"/>
                  </a:cubicBezTo>
                  <a:lnTo>
                    <a:pt x="6051" y="885"/>
                  </a:lnTo>
                  <a:cubicBezTo>
                    <a:pt x="5913" y="909"/>
                    <a:pt x="5790" y="932"/>
                    <a:pt x="5669" y="956"/>
                  </a:cubicBezTo>
                  <a:cubicBezTo>
                    <a:pt x="5583" y="976"/>
                    <a:pt x="5495" y="996"/>
                    <a:pt x="5405" y="1016"/>
                  </a:cubicBezTo>
                  <a:cubicBezTo>
                    <a:pt x="5291" y="1042"/>
                    <a:pt x="5174" y="1073"/>
                    <a:pt x="5070" y="1096"/>
                  </a:cubicBezTo>
                  <a:lnTo>
                    <a:pt x="5067" y="1099"/>
                  </a:lnTo>
                  <a:cubicBezTo>
                    <a:pt x="5018" y="1110"/>
                    <a:pt x="4970" y="1119"/>
                    <a:pt x="4924" y="1130"/>
                  </a:cubicBezTo>
                  <a:lnTo>
                    <a:pt x="4907" y="1133"/>
                  </a:lnTo>
                  <a:lnTo>
                    <a:pt x="4900" y="1136"/>
                  </a:lnTo>
                  <a:cubicBezTo>
                    <a:pt x="4833" y="1150"/>
                    <a:pt x="4763" y="1163"/>
                    <a:pt x="4692" y="1180"/>
                  </a:cubicBezTo>
                  <a:lnTo>
                    <a:pt x="4680" y="1183"/>
                  </a:lnTo>
                  <a:cubicBezTo>
                    <a:pt x="4586" y="1206"/>
                    <a:pt x="4489" y="1230"/>
                    <a:pt x="4385" y="1257"/>
                  </a:cubicBezTo>
                  <a:lnTo>
                    <a:pt x="4362" y="1263"/>
                  </a:lnTo>
                  <a:lnTo>
                    <a:pt x="4268" y="1286"/>
                  </a:lnTo>
                  <a:cubicBezTo>
                    <a:pt x="4074" y="1334"/>
                    <a:pt x="3880" y="1380"/>
                    <a:pt x="3720" y="1424"/>
                  </a:cubicBezTo>
                  <a:lnTo>
                    <a:pt x="3723" y="1424"/>
                  </a:lnTo>
                  <a:cubicBezTo>
                    <a:pt x="3589" y="1454"/>
                    <a:pt x="3452" y="1491"/>
                    <a:pt x="3321" y="1524"/>
                  </a:cubicBezTo>
                  <a:lnTo>
                    <a:pt x="3312" y="1527"/>
                  </a:lnTo>
                  <a:cubicBezTo>
                    <a:pt x="3238" y="1547"/>
                    <a:pt x="3167" y="1567"/>
                    <a:pt x="3098" y="1584"/>
                  </a:cubicBezTo>
                  <a:cubicBezTo>
                    <a:pt x="2960" y="1618"/>
                    <a:pt x="2813" y="1652"/>
                    <a:pt x="2673" y="1688"/>
                  </a:cubicBezTo>
                  <a:cubicBezTo>
                    <a:pt x="2626" y="1698"/>
                    <a:pt x="2579" y="1708"/>
                    <a:pt x="2536" y="1721"/>
                  </a:cubicBezTo>
                  <a:lnTo>
                    <a:pt x="2482" y="1732"/>
                  </a:lnTo>
                  <a:cubicBezTo>
                    <a:pt x="2439" y="1741"/>
                    <a:pt x="2392" y="1755"/>
                    <a:pt x="2349" y="1765"/>
                  </a:cubicBezTo>
                  <a:cubicBezTo>
                    <a:pt x="2228" y="1795"/>
                    <a:pt x="2111" y="1825"/>
                    <a:pt x="1997" y="1855"/>
                  </a:cubicBezTo>
                  <a:lnTo>
                    <a:pt x="1987" y="1859"/>
                  </a:lnTo>
                  <a:lnTo>
                    <a:pt x="1910" y="1879"/>
                  </a:lnTo>
                  <a:cubicBezTo>
                    <a:pt x="1867" y="1888"/>
                    <a:pt x="1823" y="1905"/>
                    <a:pt x="1787" y="1916"/>
                  </a:cubicBezTo>
                  <a:lnTo>
                    <a:pt x="1780" y="1919"/>
                  </a:lnTo>
                  <a:cubicBezTo>
                    <a:pt x="1763" y="1925"/>
                    <a:pt x="1743" y="1933"/>
                    <a:pt x="1723" y="1936"/>
                  </a:cubicBezTo>
                  <a:lnTo>
                    <a:pt x="1686" y="1949"/>
                  </a:lnTo>
                  <a:cubicBezTo>
                    <a:pt x="1636" y="1962"/>
                    <a:pt x="1589" y="1979"/>
                    <a:pt x="1539" y="1993"/>
                  </a:cubicBezTo>
                  <a:lnTo>
                    <a:pt x="1449" y="2022"/>
                  </a:lnTo>
                  <a:lnTo>
                    <a:pt x="1442" y="2022"/>
                  </a:lnTo>
                  <a:cubicBezTo>
                    <a:pt x="1365" y="2046"/>
                    <a:pt x="1271" y="2073"/>
                    <a:pt x="1181" y="2103"/>
                  </a:cubicBezTo>
                  <a:cubicBezTo>
                    <a:pt x="1137" y="2120"/>
                    <a:pt x="1091" y="2136"/>
                    <a:pt x="1044" y="2153"/>
                  </a:cubicBezTo>
                  <a:lnTo>
                    <a:pt x="1027" y="2156"/>
                  </a:lnTo>
                  <a:cubicBezTo>
                    <a:pt x="924" y="2193"/>
                    <a:pt x="813" y="2234"/>
                    <a:pt x="703" y="2266"/>
                  </a:cubicBezTo>
                  <a:cubicBezTo>
                    <a:pt x="619" y="2290"/>
                    <a:pt x="546" y="2314"/>
                    <a:pt x="472" y="2340"/>
                  </a:cubicBezTo>
                  <a:lnTo>
                    <a:pt x="442" y="2350"/>
                  </a:lnTo>
                  <a:lnTo>
                    <a:pt x="429" y="2354"/>
                  </a:lnTo>
                  <a:cubicBezTo>
                    <a:pt x="409" y="2360"/>
                    <a:pt x="389" y="2370"/>
                    <a:pt x="372" y="2377"/>
                  </a:cubicBezTo>
                  <a:lnTo>
                    <a:pt x="358" y="2380"/>
                  </a:lnTo>
                  <a:cubicBezTo>
                    <a:pt x="295" y="2400"/>
                    <a:pt x="222" y="2427"/>
                    <a:pt x="177" y="2481"/>
                  </a:cubicBezTo>
                  <a:lnTo>
                    <a:pt x="171" y="2484"/>
                  </a:lnTo>
                  <a:cubicBezTo>
                    <a:pt x="161" y="2484"/>
                    <a:pt x="154" y="2487"/>
                    <a:pt x="145" y="2490"/>
                  </a:cubicBezTo>
                  <a:cubicBezTo>
                    <a:pt x="91" y="2514"/>
                    <a:pt x="47" y="2555"/>
                    <a:pt x="24" y="2604"/>
                  </a:cubicBezTo>
                  <a:cubicBezTo>
                    <a:pt x="4" y="2658"/>
                    <a:pt x="1" y="2715"/>
                    <a:pt x="21" y="2775"/>
                  </a:cubicBezTo>
                  <a:cubicBezTo>
                    <a:pt x="41" y="2828"/>
                    <a:pt x="57" y="2882"/>
                    <a:pt x="74" y="2936"/>
                  </a:cubicBezTo>
                  <a:cubicBezTo>
                    <a:pt x="71" y="2976"/>
                    <a:pt x="77" y="3019"/>
                    <a:pt x="91" y="3056"/>
                  </a:cubicBezTo>
                  <a:cubicBezTo>
                    <a:pt x="101" y="3080"/>
                    <a:pt x="111" y="3100"/>
                    <a:pt x="128" y="3116"/>
                  </a:cubicBezTo>
                  <a:cubicBezTo>
                    <a:pt x="148" y="3223"/>
                    <a:pt x="168" y="3324"/>
                    <a:pt x="185" y="3424"/>
                  </a:cubicBezTo>
                  <a:cubicBezTo>
                    <a:pt x="202" y="3531"/>
                    <a:pt x="222" y="3648"/>
                    <a:pt x="248" y="3795"/>
                  </a:cubicBezTo>
                  <a:cubicBezTo>
                    <a:pt x="258" y="3848"/>
                    <a:pt x="265" y="3902"/>
                    <a:pt x="275" y="3955"/>
                  </a:cubicBezTo>
                  <a:lnTo>
                    <a:pt x="278" y="3972"/>
                  </a:lnTo>
                  <a:lnTo>
                    <a:pt x="282" y="4003"/>
                  </a:lnTo>
                  <a:cubicBezTo>
                    <a:pt x="285" y="4019"/>
                    <a:pt x="288" y="4032"/>
                    <a:pt x="291" y="4049"/>
                  </a:cubicBezTo>
                  <a:lnTo>
                    <a:pt x="291" y="4063"/>
                  </a:lnTo>
                  <a:lnTo>
                    <a:pt x="291" y="4066"/>
                  </a:lnTo>
                  <a:cubicBezTo>
                    <a:pt x="298" y="4106"/>
                    <a:pt x="305" y="4146"/>
                    <a:pt x="312" y="4183"/>
                  </a:cubicBezTo>
                  <a:cubicBezTo>
                    <a:pt x="328" y="4256"/>
                    <a:pt x="348" y="4330"/>
                    <a:pt x="378" y="4410"/>
                  </a:cubicBezTo>
                  <a:cubicBezTo>
                    <a:pt x="402" y="4477"/>
                    <a:pt x="435" y="4554"/>
                    <a:pt x="482" y="4621"/>
                  </a:cubicBezTo>
                  <a:cubicBezTo>
                    <a:pt x="519" y="4671"/>
                    <a:pt x="576" y="4718"/>
                    <a:pt x="629" y="4742"/>
                  </a:cubicBezTo>
                  <a:cubicBezTo>
                    <a:pt x="689" y="4769"/>
                    <a:pt x="747" y="4776"/>
                    <a:pt x="802" y="4776"/>
                  </a:cubicBezTo>
                  <a:cubicBezTo>
                    <a:pt x="815" y="4776"/>
                    <a:pt x="827" y="4775"/>
                    <a:pt x="840" y="4775"/>
                  </a:cubicBezTo>
                  <a:cubicBezTo>
                    <a:pt x="860" y="4775"/>
                    <a:pt x="880" y="4772"/>
                    <a:pt x="900" y="4772"/>
                  </a:cubicBezTo>
                  <a:cubicBezTo>
                    <a:pt x="910" y="4768"/>
                    <a:pt x="920" y="4768"/>
                    <a:pt x="934" y="4768"/>
                  </a:cubicBezTo>
                  <a:cubicBezTo>
                    <a:pt x="994" y="4762"/>
                    <a:pt x="1054" y="4758"/>
                    <a:pt x="1111" y="4758"/>
                  </a:cubicBezTo>
                  <a:cubicBezTo>
                    <a:pt x="1131" y="4758"/>
                    <a:pt x="1151" y="4762"/>
                    <a:pt x="1171" y="4762"/>
                  </a:cubicBezTo>
                  <a:cubicBezTo>
                    <a:pt x="1206" y="4763"/>
                    <a:pt x="1238" y="4764"/>
                    <a:pt x="1270" y="4764"/>
                  </a:cubicBezTo>
                  <a:cubicBezTo>
                    <a:pt x="1317" y="4764"/>
                    <a:pt x="1361" y="4762"/>
                    <a:pt x="1406" y="4758"/>
                  </a:cubicBezTo>
                  <a:cubicBezTo>
                    <a:pt x="1466" y="4755"/>
                    <a:pt x="1529" y="4748"/>
                    <a:pt x="1586" y="4742"/>
                  </a:cubicBezTo>
                  <a:cubicBezTo>
                    <a:pt x="1616" y="4738"/>
                    <a:pt x="1646" y="4735"/>
                    <a:pt x="1673" y="4731"/>
                  </a:cubicBezTo>
                  <a:cubicBezTo>
                    <a:pt x="1770" y="4718"/>
                    <a:pt x="1867" y="4708"/>
                    <a:pt x="1963" y="4694"/>
                  </a:cubicBezTo>
                  <a:cubicBezTo>
                    <a:pt x="2104" y="4671"/>
                    <a:pt x="2228" y="4654"/>
                    <a:pt x="2345" y="4637"/>
                  </a:cubicBezTo>
                  <a:cubicBezTo>
                    <a:pt x="2472" y="4625"/>
                    <a:pt x="2606" y="4605"/>
                    <a:pt x="2736" y="4581"/>
                  </a:cubicBezTo>
                  <a:cubicBezTo>
                    <a:pt x="2773" y="4574"/>
                    <a:pt x="2810" y="4564"/>
                    <a:pt x="2850" y="4557"/>
                  </a:cubicBezTo>
                  <a:cubicBezTo>
                    <a:pt x="2923" y="4544"/>
                    <a:pt x="3024" y="4524"/>
                    <a:pt x="3118" y="4504"/>
                  </a:cubicBezTo>
                  <a:cubicBezTo>
                    <a:pt x="3184" y="4491"/>
                    <a:pt x="3255" y="4474"/>
                    <a:pt x="3325" y="4457"/>
                  </a:cubicBezTo>
                  <a:cubicBezTo>
                    <a:pt x="3382" y="4444"/>
                    <a:pt x="3439" y="4430"/>
                    <a:pt x="3496" y="4417"/>
                  </a:cubicBezTo>
                  <a:cubicBezTo>
                    <a:pt x="3516" y="4410"/>
                    <a:pt x="3536" y="4407"/>
                    <a:pt x="3556" y="4401"/>
                  </a:cubicBezTo>
                  <a:cubicBezTo>
                    <a:pt x="3593" y="4393"/>
                    <a:pt x="3629" y="4384"/>
                    <a:pt x="3669" y="4373"/>
                  </a:cubicBezTo>
                  <a:lnTo>
                    <a:pt x="3706" y="4367"/>
                  </a:lnTo>
                  <a:cubicBezTo>
                    <a:pt x="3733" y="4361"/>
                    <a:pt x="3757" y="4353"/>
                    <a:pt x="3780" y="4350"/>
                  </a:cubicBezTo>
                  <a:cubicBezTo>
                    <a:pt x="3803" y="4344"/>
                    <a:pt x="3826" y="4336"/>
                    <a:pt x="3850" y="4333"/>
                  </a:cubicBezTo>
                  <a:cubicBezTo>
                    <a:pt x="3997" y="4296"/>
                    <a:pt x="4141" y="4256"/>
                    <a:pt x="4278" y="4213"/>
                  </a:cubicBezTo>
                  <a:cubicBezTo>
                    <a:pt x="4331" y="4196"/>
                    <a:pt x="4385" y="4180"/>
                    <a:pt x="4439" y="4166"/>
                  </a:cubicBezTo>
                  <a:cubicBezTo>
                    <a:pt x="4509" y="4143"/>
                    <a:pt x="4579" y="4123"/>
                    <a:pt x="4649" y="4100"/>
                  </a:cubicBezTo>
                  <a:cubicBezTo>
                    <a:pt x="4709" y="4080"/>
                    <a:pt x="4769" y="4063"/>
                    <a:pt x="4837" y="4043"/>
                  </a:cubicBezTo>
                  <a:cubicBezTo>
                    <a:pt x="4863" y="4035"/>
                    <a:pt x="4887" y="4029"/>
                    <a:pt x="4913" y="4023"/>
                  </a:cubicBezTo>
                  <a:lnTo>
                    <a:pt x="4920" y="4019"/>
                  </a:lnTo>
                  <a:lnTo>
                    <a:pt x="4927" y="4019"/>
                  </a:lnTo>
                  <a:cubicBezTo>
                    <a:pt x="4957" y="4012"/>
                    <a:pt x="4987" y="4003"/>
                    <a:pt x="5014" y="3995"/>
                  </a:cubicBezTo>
                  <a:cubicBezTo>
                    <a:pt x="5087" y="3975"/>
                    <a:pt x="5201" y="3942"/>
                    <a:pt x="5315" y="3912"/>
                  </a:cubicBezTo>
                  <a:lnTo>
                    <a:pt x="5442" y="3882"/>
                  </a:lnTo>
                  <a:lnTo>
                    <a:pt x="5479" y="3875"/>
                  </a:lnTo>
                  <a:lnTo>
                    <a:pt x="5515" y="3865"/>
                  </a:lnTo>
                  <a:cubicBezTo>
                    <a:pt x="5566" y="3855"/>
                    <a:pt x="5616" y="3842"/>
                    <a:pt x="5666" y="3832"/>
                  </a:cubicBezTo>
                  <a:cubicBezTo>
                    <a:pt x="5709" y="3822"/>
                    <a:pt x="5750" y="3812"/>
                    <a:pt x="5793" y="3802"/>
                  </a:cubicBezTo>
                  <a:cubicBezTo>
                    <a:pt x="5800" y="3799"/>
                    <a:pt x="5807" y="3799"/>
                    <a:pt x="5816" y="3795"/>
                  </a:cubicBezTo>
                  <a:lnTo>
                    <a:pt x="5827" y="3791"/>
                  </a:lnTo>
                  <a:lnTo>
                    <a:pt x="5830" y="3791"/>
                  </a:lnTo>
                  <a:cubicBezTo>
                    <a:pt x="5893" y="3775"/>
                    <a:pt x="5957" y="3759"/>
                    <a:pt x="6017" y="3742"/>
                  </a:cubicBezTo>
                  <a:lnTo>
                    <a:pt x="6024" y="3742"/>
                  </a:lnTo>
                  <a:lnTo>
                    <a:pt x="6037" y="3739"/>
                  </a:lnTo>
                  <a:lnTo>
                    <a:pt x="6084" y="3725"/>
                  </a:lnTo>
                  <a:cubicBezTo>
                    <a:pt x="6205" y="3694"/>
                    <a:pt x="6335" y="3665"/>
                    <a:pt x="6462" y="3625"/>
                  </a:cubicBezTo>
                  <a:cubicBezTo>
                    <a:pt x="6502" y="3614"/>
                    <a:pt x="6543" y="3601"/>
                    <a:pt x="6579" y="3588"/>
                  </a:cubicBezTo>
                  <a:lnTo>
                    <a:pt x="6583" y="3584"/>
                  </a:lnTo>
                  <a:lnTo>
                    <a:pt x="6586" y="3584"/>
                  </a:lnTo>
                  <a:cubicBezTo>
                    <a:pt x="6603" y="3578"/>
                    <a:pt x="6619" y="3574"/>
                    <a:pt x="6636" y="3568"/>
                  </a:cubicBezTo>
                  <a:cubicBezTo>
                    <a:pt x="6669" y="3554"/>
                    <a:pt x="6703" y="3544"/>
                    <a:pt x="6736" y="3534"/>
                  </a:cubicBezTo>
                  <a:lnTo>
                    <a:pt x="6750" y="3531"/>
                  </a:lnTo>
                  <a:lnTo>
                    <a:pt x="6799" y="3514"/>
                  </a:lnTo>
                  <a:cubicBezTo>
                    <a:pt x="6850" y="3498"/>
                    <a:pt x="6900" y="3481"/>
                    <a:pt x="6944" y="3464"/>
                  </a:cubicBezTo>
                  <a:cubicBezTo>
                    <a:pt x="7000" y="3441"/>
                    <a:pt x="7074" y="3413"/>
                    <a:pt x="7145" y="3397"/>
                  </a:cubicBezTo>
                  <a:cubicBezTo>
                    <a:pt x="7165" y="3390"/>
                    <a:pt x="7185" y="3384"/>
                    <a:pt x="7205" y="3377"/>
                  </a:cubicBezTo>
                  <a:lnTo>
                    <a:pt x="7214" y="3377"/>
                  </a:lnTo>
                  <a:lnTo>
                    <a:pt x="7218" y="3373"/>
                  </a:lnTo>
                  <a:cubicBezTo>
                    <a:pt x="7248" y="3367"/>
                    <a:pt x="7281" y="3357"/>
                    <a:pt x="7315" y="3347"/>
                  </a:cubicBezTo>
                  <a:cubicBezTo>
                    <a:pt x="7352" y="3337"/>
                    <a:pt x="7381" y="3320"/>
                    <a:pt x="7418" y="3300"/>
                  </a:cubicBezTo>
                  <a:cubicBezTo>
                    <a:pt x="7452" y="3280"/>
                    <a:pt x="7478" y="3257"/>
                    <a:pt x="7502" y="3230"/>
                  </a:cubicBezTo>
                  <a:lnTo>
                    <a:pt x="7506" y="3230"/>
                  </a:lnTo>
                  <a:cubicBezTo>
                    <a:pt x="7589" y="3149"/>
                    <a:pt x="7599" y="3026"/>
                    <a:pt x="7602" y="2919"/>
                  </a:cubicBezTo>
                  <a:lnTo>
                    <a:pt x="7606" y="2885"/>
                  </a:lnTo>
                  <a:cubicBezTo>
                    <a:pt x="7606" y="2822"/>
                    <a:pt x="7609" y="2751"/>
                    <a:pt x="7606" y="2685"/>
                  </a:cubicBezTo>
                  <a:cubicBezTo>
                    <a:pt x="7606" y="2621"/>
                    <a:pt x="7602" y="2555"/>
                    <a:pt x="7599" y="2490"/>
                  </a:cubicBezTo>
                  <a:lnTo>
                    <a:pt x="7599" y="2447"/>
                  </a:lnTo>
                  <a:lnTo>
                    <a:pt x="7599" y="2441"/>
                  </a:lnTo>
                  <a:cubicBezTo>
                    <a:pt x="7596" y="2400"/>
                    <a:pt x="7592" y="2347"/>
                    <a:pt x="7589" y="2297"/>
                  </a:cubicBezTo>
                  <a:cubicBezTo>
                    <a:pt x="7586" y="2263"/>
                    <a:pt x="7582" y="2234"/>
                    <a:pt x="7579" y="2203"/>
                  </a:cubicBezTo>
                  <a:cubicBezTo>
                    <a:pt x="7576" y="2169"/>
                    <a:pt x="7569" y="2140"/>
                    <a:pt x="7569" y="2109"/>
                  </a:cubicBezTo>
                  <a:cubicBezTo>
                    <a:pt x="7566" y="2093"/>
                    <a:pt x="7562" y="2073"/>
                    <a:pt x="7562" y="2056"/>
                  </a:cubicBezTo>
                  <a:lnTo>
                    <a:pt x="7562" y="2049"/>
                  </a:lnTo>
                  <a:lnTo>
                    <a:pt x="7559" y="2039"/>
                  </a:lnTo>
                  <a:cubicBezTo>
                    <a:pt x="7556" y="1996"/>
                    <a:pt x="7552" y="1956"/>
                    <a:pt x="7549" y="1912"/>
                  </a:cubicBezTo>
                  <a:cubicBezTo>
                    <a:pt x="7542" y="1876"/>
                    <a:pt x="7535" y="1839"/>
                    <a:pt x="7529" y="1805"/>
                  </a:cubicBezTo>
                  <a:lnTo>
                    <a:pt x="7526" y="1798"/>
                  </a:lnTo>
                  <a:cubicBezTo>
                    <a:pt x="7522" y="1775"/>
                    <a:pt x="7519" y="1755"/>
                    <a:pt x="7515" y="1732"/>
                  </a:cubicBezTo>
                  <a:cubicBezTo>
                    <a:pt x="7502" y="1675"/>
                    <a:pt x="7495" y="1607"/>
                    <a:pt x="7486" y="1534"/>
                  </a:cubicBezTo>
                  <a:cubicBezTo>
                    <a:pt x="7466" y="1387"/>
                    <a:pt x="7438" y="1253"/>
                    <a:pt x="7405" y="1126"/>
                  </a:cubicBezTo>
                  <a:cubicBezTo>
                    <a:pt x="7398" y="1093"/>
                    <a:pt x="7389" y="1062"/>
                    <a:pt x="7378" y="1030"/>
                  </a:cubicBezTo>
                  <a:lnTo>
                    <a:pt x="7378" y="1025"/>
                  </a:lnTo>
                  <a:cubicBezTo>
                    <a:pt x="7372" y="1002"/>
                    <a:pt x="7365" y="982"/>
                    <a:pt x="7358" y="962"/>
                  </a:cubicBezTo>
                  <a:cubicBezTo>
                    <a:pt x="7352" y="939"/>
                    <a:pt x="7348" y="916"/>
                    <a:pt x="7341" y="892"/>
                  </a:cubicBezTo>
                  <a:cubicBezTo>
                    <a:pt x="7335" y="875"/>
                    <a:pt x="7332" y="862"/>
                    <a:pt x="7325" y="849"/>
                  </a:cubicBezTo>
                  <a:lnTo>
                    <a:pt x="7338" y="845"/>
                  </a:lnTo>
                  <a:cubicBezTo>
                    <a:pt x="7375" y="835"/>
                    <a:pt x="7405" y="818"/>
                    <a:pt x="7429" y="789"/>
                  </a:cubicBezTo>
                  <a:cubicBezTo>
                    <a:pt x="7442" y="775"/>
                    <a:pt x="7455" y="752"/>
                    <a:pt x="7462" y="732"/>
                  </a:cubicBezTo>
                  <a:cubicBezTo>
                    <a:pt x="7475" y="698"/>
                    <a:pt x="7486" y="668"/>
                    <a:pt x="7492" y="635"/>
                  </a:cubicBezTo>
                  <a:cubicBezTo>
                    <a:pt x="7502" y="601"/>
                    <a:pt x="7512" y="564"/>
                    <a:pt x="7519" y="531"/>
                  </a:cubicBezTo>
                  <a:lnTo>
                    <a:pt x="7522" y="514"/>
                  </a:lnTo>
                  <a:cubicBezTo>
                    <a:pt x="7546" y="414"/>
                    <a:pt x="7572" y="300"/>
                    <a:pt x="7599" y="187"/>
                  </a:cubicBezTo>
                  <a:cubicBezTo>
                    <a:pt x="7609" y="147"/>
                    <a:pt x="7592" y="96"/>
                    <a:pt x="7569" y="66"/>
                  </a:cubicBezTo>
                  <a:cubicBezTo>
                    <a:pt x="7546" y="33"/>
                    <a:pt x="7506" y="9"/>
                    <a:pt x="7466" y="2"/>
                  </a:cubicBezTo>
                  <a:cubicBezTo>
                    <a:pt x="7458" y="1"/>
                    <a:pt x="7450" y="0"/>
                    <a:pt x="7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3"/>
            <p:cNvSpPr/>
            <p:nvPr/>
          </p:nvSpPr>
          <p:spPr>
            <a:xfrm>
              <a:off x="1670826" y="2961426"/>
              <a:ext cx="726510" cy="218177"/>
            </a:xfrm>
            <a:custGeom>
              <a:avLst/>
              <a:gdLst/>
              <a:ahLst/>
              <a:cxnLst/>
              <a:rect l="l" t="t" r="r" b="b"/>
              <a:pathLst>
                <a:path w="7469" h="2243" extrusionOk="0">
                  <a:moveTo>
                    <a:pt x="7172" y="1"/>
                  </a:moveTo>
                  <a:cubicBezTo>
                    <a:pt x="7150" y="1"/>
                    <a:pt x="7128" y="2"/>
                    <a:pt x="7107" y="4"/>
                  </a:cubicBezTo>
                  <a:cubicBezTo>
                    <a:pt x="7084" y="7"/>
                    <a:pt x="7064" y="11"/>
                    <a:pt x="7041" y="14"/>
                  </a:cubicBezTo>
                  <a:cubicBezTo>
                    <a:pt x="6997" y="27"/>
                    <a:pt x="6954" y="40"/>
                    <a:pt x="6911" y="54"/>
                  </a:cubicBezTo>
                  <a:cubicBezTo>
                    <a:pt x="6831" y="77"/>
                    <a:pt x="6750" y="97"/>
                    <a:pt x="6670" y="117"/>
                  </a:cubicBezTo>
                  <a:cubicBezTo>
                    <a:pt x="6546" y="151"/>
                    <a:pt x="6422" y="185"/>
                    <a:pt x="6298" y="214"/>
                  </a:cubicBezTo>
                  <a:cubicBezTo>
                    <a:pt x="6164" y="245"/>
                    <a:pt x="6031" y="278"/>
                    <a:pt x="5897" y="308"/>
                  </a:cubicBezTo>
                  <a:cubicBezTo>
                    <a:pt x="5760" y="341"/>
                    <a:pt x="5627" y="378"/>
                    <a:pt x="5489" y="418"/>
                  </a:cubicBezTo>
                  <a:cubicBezTo>
                    <a:pt x="5362" y="455"/>
                    <a:pt x="5232" y="489"/>
                    <a:pt x="5105" y="526"/>
                  </a:cubicBezTo>
                  <a:cubicBezTo>
                    <a:pt x="5008" y="552"/>
                    <a:pt x="4914" y="582"/>
                    <a:pt x="4817" y="609"/>
                  </a:cubicBezTo>
                  <a:cubicBezTo>
                    <a:pt x="4787" y="619"/>
                    <a:pt x="4764" y="653"/>
                    <a:pt x="4756" y="686"/>
                  </a:cubicBezTo>
                  <a:cubicBezTo>
                    <a:pt x="4650" y="713"/>
                    <a:pt x="4546" y="743"/>
                    <a:pt x="4443" y="773"/>
                  </a:cubicBezTo>
                  <a:cubicBezTo>
                    <a:pt x="4195" y="833"/>
                    <a:pt x="3941" y="877"/>
                    <a:pt x="3693" y="934"/>
                  </a:cubicBezTo>
                  <a:cubicBezTo>
                    <a:pt x="3566" y="963"/>
                    <a:pt x="3442" y="997"/>
                    <a:pt x="3315" y="1031"/>
                  </a:cubicBezTo>
                  <a:cubicBezTo>
                    <a:pt x="3174" y="1064"/>
                    <a:pt x="3034" y="1104"/>
                    <a:pt x="2893" y="1144"/>
                  </a:cubicBezTo>
                  <a:cubicBezTo>
                    <a:pt x="2670" y="1208"/>
                    <a:pt x="2446" y="1272"/>
                    <a:pt x="2225" y="1335"/>
                  </a:cubicBezTo>
                  <a:cubicBezTo>
                    <a:pt x="1994" y="1398"/>
                    <a:pt x="1770" y="1475"/>
                    <a:pt x="1539" y="1536"/>
                  </a:cubicBezTo>
                  <a:cubicBezTo>
                    <a:pt x="1456" y="1559"/>
                    <a:pt x="1368" y="1579"/>
                    <a:pt x="1285" y="1605"/>
                  </a:cubicBezTo>
                  <a:cubicBezTo>
                    <a:pt x="1195" y="1633"/>
                    <a:pt x="1101" y="1659"/>
                    <a:pt x="1011" y="1690"/>
                  </a:cubicBezTo>
                  <a:cubicBezTo>
                    <a:pt x="927" y="1713"/>
                    <a:pt x="843" y="1740"/>
                    <a:pt x="763" y="1766"/>
                  </a:cubicBezTo>
                  <a:cubicBezTo>
                    <a:pt x="690" y="1786"/>
                    <a:pt x="616" y="1806"/>
                    <a:pt x="542" y="1826"/>
                  </a:cubicBezTo>
                  <a:cubicBezTo>
                    <a:pt x="412" y="1860"/>
                    <a:pt x="278" y="1894"/>
                    <a:pt x="144" y="1917"/>
                  </a:cubicBezTo>
                  <a:cubicBezTo>
                    <a:pt x="104" y="1927"/>
                    <a:pt x="68" y="1943"/>
                    <a:pt x="41" y="1977"/>
                  </a:cubicBezTo>
                  <a:cubicBezTo>
                    <a:pt x="11" y="2014"/>
                    <a:pt x="1" y="2057"/>
                    <a:pt x="4" y="2101"/>
                  </a:cubicBezTo>
                  <a:cubicBezTo>
                    <a:pt x="11" y="2141"/>
                    <a:pt x="34" y="2181"/>
                    <a:pt x="64" y="2207"/>
                  </a:cubicBezTo>
                  <a:cubicBezTo>
                    <a:pt x="93" y="2228"/>
                    <a:pt x="131" y="2243"/>
                    <a:pt x="168" y="2243"/>
                  </a:cubicBezTo>
                  <a:cubicBezTo>
                    <a:pt x="175" y="2243"/>
                    <a:pt x="182" y="2242"/>
                    <a:pt x="188" y="2241"/>
                  </a:cubicBezTo>
                  <a:cubicBezTo>
                    <a:pt x="342" y="2207"/>
                    <a:pt x="496" y="2171"/>
                    <a:pt x="653" y="2131"/>
                  </a:cubicBezTo>
                  <a:cubicBezTo>
                    <a:pt x="803" y="2094"/>
                    <a:pt x="954" y="2051"/>
                    <a:pt x="1104" y="2011"/>
                  </a:cubicBezTo>
                  <a:cubicBezTo>
                    <a:pt x="1165" y="1994"/>
                    <a:pt x="1228" y="1980"/>
                    <a:pt x="1292" y="1963"/>
                  </a:cubicBezTo>
                  <a:cubicBezTo>
                    <a:pt x="1356" y="1947"/>
                    <a:pt x="1422" y="1937"/>
                    <a:pt x="1489" y="1923"/>
                  </a:cubicBezTo>
                  <a:cubicBezTo>
                    <a:pt x="1616" y="1897"/>
                    <a:pt x="1746" y="1870"/>
                    <a:pt x="1874" y="1840"/>
                  </a:cubicBezTo>
                  <a:cubicBezTo>
                    <a:pt x="2001" y="1813"/>
                    <a:pt x="2125" y="1780"/>
                    <a:pt x="2251" y="1750"/>
                  </a:cubicBezTo>
                  <a:cubicBezTo>
                    <a:pt x="2382" y="1719"/>
                    <a:pt x="2516" y="1690"/>
                    <a:pt x="2646" y="1656"/>
                  </a:cubicBezTo>
                  <a:cubicBezTo>
                    <a:pt x="2820" y="1613"/>
                    <a:pt x="2991" y="1565"/>
                    <a:pt x="3162" y="1516"/>
                  </a:cubicBezTo>
                  <a:cubicBezTo>
                    <a:pt x="3319" y="1465"/>
                    <a:pt x="3472" y="1422"/>
                    <a:pt x="3629" y="1382"/>
                  </a:cubicBezTo>
                  <a:cubicBezTo>
                    <a:pt x="3833" y="1329"/>
                    <a:pt x="4041" y="1281"/>
                    <a:pt x="4248" y="1238"/>
                  </a:cubicBezTo>
                  <a:cubicBezTo>
                    <a:pt x="4472" y="1191"/>
                    <a:pt x="4696" y="1128"/>
                    <a:pt x="4920" y="1068"/>
                  </a:cubicBezTo>
                  <a:cubicBezTo>
                    <a:pt x="5031" y="1040"/>
                    <a:pt x="5141" y="1014"/>
                    <a:pt x="5255" y="983"/>
                  </a:cubicBezTo>
                  <a:cubicBezTo>
                    <a:pt x="5378" y="954"/>
                    <a:pt x="5506" y="920"/>
                    <a:pt x="5636" y="894"/>
                  </a:cubicBezTo>
                  <a:cubicBezTo>
                    <a:pt x="5897" y="843"/>
                    <a:pt x="6158" y="790"/>
                    <a:pt x="6416" y="730"/>
                  </a:cubicBezTo>
                  <a:cubicBezTo>
                    <a:pt x="6660" y="673"/>
                    <a:pt x="6900" y="602"/>
                    <a:pt x="7138" y="529"/>
                  </a:cubicBezTo>
                  <a:cubicBezTo>
                    <a:pt x="7192" y="515"/>
                    <a:pt x="7241" y="502"/>
                    <a:pt x="7288" y="479"/>
                  </a:cubicBezTo>
                  <a:cubicBezTo>
                    <a:pt x="7339" y="458"/>
                    <a:pt x="7396" y="426"/>
                    <a:pt x="7425" y="378"/>
                  </a:cubicBezTo>
                  <a:cubicBezTo>
                    <a:pt x="7445" y="345"/>
                    <a:pt x="7462" y="318"/>
                    <a:pt x="7465" y="281"/>
                  </a:cubicBezTo>
                  <a:cubicBezTo>
                    <a:pt x="7469" y="261"/>
                    <a:pt x="7469" y="238"/>
                    <a:pt x="7465" y="218"/>
                  </a:cubicBezTo>
                  <a:cubicBezTo>
                    <a:pt x="7462" y="178"/>
                    <a:pt x="7442" y="137"/>
                    <a:pt x="7419" y="105"/>
                  </a:cubicBezTo>
                  <a:cubicBezTo>
                    <a:pt x="7359" y="23"/>
                    <a:pt x="7265" y="1"/>
                    <a:pt x="7172" y="1"/>
                  </a:cubicBezTo>
                  <a:close/>
                </a:path>
              </a:pathLst>
            </a:custGeom>
            <a:solidFill>
              <a:srgbClr val="524A83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3"/>
            <p:cNvSpPr/>
            <p:nvPr/>
          </p:nvSpPr>
          <p:spPr>
            <a:xfrm>
              <a:off x="2319526" y="3032142"/>
              <a:ext cx="56028" cy="111277"/>
            </a:xfrm>
            <a:custGeom>
              <a:avLst/>
              <a:gdLst/>
              <a:ahLst/>
              <a:cxnLst/>
              <a:rect l="l" t="t" r="r" b="b"/>
              <a:pathLst>
                <a:path w="576" h="1144" extrusionOk="0">
                  <a:moveTo>
                    <a:pt x="219" y="0"/>
                  </a:moveTo>
                  <a:cubicBezTo>
                    <a:pt x="203" y="0"/>
                    <a:pt x="187" y="2"/>
                    <a:pt x="171" y="6"/>
                  </a:cubicBezTo>
                  <a:cubicBezTo>
                    <a:pt x="131" y="16"/>
                    <a:pt x="91" y="36"/>
                    <a:pt x="64" y="73"/>
                  </a:cubicBezTo>
                  <a:cubicBezTo>
                    <a:pt x="1" y="153"/>
                    <a:pt x="14" y="273"/>
                    <a:pt x="94" y="341"/>
                  </a:cubicBezTo>
                  <a:cubicBezTo>
                    <a:pt x="111" y="384"/>
                    <a:pt x="125" y="431"/>
                    <a:pt x="137" y="477"/>
                  </a:cubicBezTo>
                  <a:cubicBezTo>
                    <a:pt x="148" y="514"/>
                    <a:pt x="154" y="548"/>
                    <a:pt x="154" y="585"/>
                  </a:cubicBezTo>
                  <a:cubicBezTo>
                    <a:pt x="162" y="634"/>
                    <a:pt x="162" y="682"/>
                    <a:pt x="162" y="732"/>
                  </a:cubicBezTo>
                  <a:cubicBezTo>
                    <a:pt x="162" y="778"/>
                    <a:pt x="165" y="822"/>
                    <a:pt x="171" y="869"/>
                  </a:cubicBezTo>
                  <a:cubicBezTo>
                    <a:pt x="174" y="906"/>
                    <a:pt x="185" y="943"/>
                    <a:pt x="194" y="979"/>
                  </a:cubicBezTo>
                  <a:cubicBezTo>
                    <a:pt x="202" y="999"/>
                    <a:pt x="211" y="1016"/>
                    <a:pt x="222" y="1036"/>
                  </a:cubicBezTo>
                  <a:cubicBezTo>
                    <a:pt x="248" y="1090"/>
                    <a:pt x="292" y="1133"/>
                    <a:pt x="355" y="1139"/>
                  </a:cubicBezTo>
                  <a:cubicBezTo>
                    <a:pt x="366" y="1142"/>
                    <a:pt x="376" y="1143"/>
                    <a:pt x="386" y="1143"/>
                  </a:cubicBezTo>
                  <a:cubicBezTo>
                    <a:pt x="406" y="1143"/>
                    <a:pt x="425" y="1139"/>
                    <a:pt x="442" y="1130"/>
                  </a:cubicBezTo>
                  <a:cubicBezTo>
                    <a:pt x="455" y="1123"/>
                    <a:pt x="469" y="1116"/>
                    <a:pt x="483" y="1110"/>
                  </a:cubicBezTo>
                  <a:cubicBezTo>
                    <a:pt x="506" y="1090"/>
                    <a:pt x="523" y="1066"/>
                    <a:pt x="536" y="1039"/>
                  </a:cubicBezTo>
                  <a:cubicBezTo>
                    <a:pt x="556" y="1006"/>
                    <a:pt x="569" y="966"/>
                    <a:pt x="572" y="923"/>
                  </a:cubicBezTo>
                  <a:cubicBezTo>
                    <a:pt x="576" y="875"/>
                    <a:pt x="572" y="832"/>
                    <a:pt x="569" y="785"/>
                  </a:cubicBezTo>
                  <a:cubicBezTo>
                    <a:pt x="563" y="728"/>
                    <a:pt x="563" y="671"/>
                    <a:pt x="556" y="614"/>
                  </a:cubicBezTo>
                  <a:cubicBezTo>
                    <a:pt x="552" y="537"/>
                    <a:pt x="543" y="461"/>
                    <a:pt x="519" y="390"/>
                  </a:cubicBezTo>
                  <a:cubicBezTo>
                    <a:pt x="509" y="357"/>
                    <a:pt x="499" y="327"/>
                    <a:pt x="489" y="297"/>
                  </a:cubicBezTo>
                  <a:cubicBezTo>
                    <a:pt x="475" y="260"/>
                    <a:pt x="463" y="224"/>
                    <a:pt x="449" y="187"/>
                  </a:cubicBezTo>
                  <a:cubicBezTo>
                    <a:pt x="422" y="130"/>
                    <a:pt x="385" y="80"/>
                    <a:pt x="335" y="40"/>
                  </a:cubicBezTo>
                  <a:cubicBezTo>
                    <a:pt x="301" y="13"/>
                    <a:pt x="261" y="0"/>
                    <a:pt x="21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3"/>
            <p:cNvSpPr/>
            <p:nvPr/>
          </p:nvSpPr>
          <p:spPr>
            <a:xfrm>
              <a:off x="2338104" y="3151882"/>
              <a:ext cx="28695" cy="28208"/>
            </a:xfrm>
            <a:custGeom>
              <a:avLst/>
              <a:gdLst/>
              <a:ahLst/>
              <a:cxnLst/>
              <a:rect l="l" t="t" r="r" b="b"/>
              <a:pathLst>
                <a:path w="295" h="290" extrusionOk="0">
                  <a:moveTo>
                    <a:pt x="147" y="1"/>
                  </a:moveTo>
                  <a:cubicBezTo>
                    <a:pt x="142" y="1"/>
                    <a:pt x="136" y="1"/>
                    <a:pt x="131" y="2"/>
                  </a:cubicBezTo>
                  <a:cubicBezTo>
                    <a:pt x="117" y="5"/>
                    <a:pt x="107" y="9"/>
                    <a:pt x="94" y="13"/>
                  </a:cubicBezTo>
                  <a:cubicBezTo>
                    <a:pt x="71" y="22"/>
                    <a:pt x="54" y="36"/>
                    <a:pt x="37" y="56"/>
                  </a:cubicBezTo>
                  <a:cubicBezTo>
                    <a:pt x="14" y="86"/>
                    <a:pt x="0" y="126"/>
                    <a:pt x="7" y="163"/>
                  </a:cubicBezTo>
                  <a:cubicBezTo>
                    <a:pt x="11" y="200"/>
                    <a:pt x="31" y="237"/>
                    <a:pt x="60" y="257"/>
                  </a:cubicBezTo>
                  <a:cubicBezTo>
                    <a:pt x="81" y="275"/>
                    <a:pt x="113" y="290"/>
                    <a:pt x="144" y="290"/>
                  </a:cubicBezTo>
                  <a:cubicBezTo>
                    <a:pt x="152" y="290"/>
                    <a:pt x="160" y="289"/>
                    <a:pt x="167" y="286"/>
                  </a:cubicBezTo>
                  <a:cubicBezTo>
                    <a:pt x="178" y="286"/>
                    <a:pt x="191" y="283"/>
                    <a:pt x="201" y="280"/>
                  </a:cubicBezTo>
                  <a:cubicBezTo>
                    <a:pt x="224" y="270"/>
                    <a:pt x="244" y="254"/>
                    <a:pt x="261" y="237"/>
                  </a:cubicBezTo>
                  <a:cubicBezTo>
                    <a:pt x="284" y="206"/>
                    <a:pt x="295" y="166"/>
                    <a:pt x="292" y="129"/>
                  </a:cubicBezTo>
                  <a:cubicBezTo>
                    <a:pt x="284" y="93"/>
                    <a:pt x="267" y="56"/>
                    <a:pt x="238" y="33"/>
                  </a:cubicBezTo>
                  <a:cubicBezTo>
                    <a:pt x="215" y="16"/>
                    <a:pt x="180" y="1"/>
                    <a:pt x="14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3"/>
            <p:cNvSpPr/>
            <p:nvPr/>
          </p:nvSpPr>
          <p:spPr>
            <a:xfrm>
              <a:off x="2369328" y="2868629"/>
              <a:ext cx="40756" cy="71493"/>
            </a:xfrm>
            <a:custGeom>
              <a:avLst/>
              <a:gdLst/>
              <a:ahLst/>
              <a:cxnLst/>
              <a:rect l="l" t="t" r="r" b="b"/>
              <a:pathLst>
                <a:path w="419" h="735" extrusionOk="0">
                  <a:moveTo>
                    <a:pt x="277" y="0"/>
                  </a:moveTo>
                  <a:cubicBezTo>
                    <a:pt x="272" y="0"/>
                    <a:pt x="267" y="1"/>
                    <a:pt x="261" y="1"/>
                  </a:cubicBezTo>
                  <a:lnTo>
                    <a:pt x="252" y="1"/>
                  </a:lnTo>
                  <a:cubicBezTo>
                    <a:pt x="235" y="5"/>
                    <a:pt x="221" y="15"/>
                    <a:pt x="211" y="21"/>
                  </a:cubicBezTo>
                  <a:cubicBezTo>
                    <a:pt x="201" y="28"/>
                    <a:pt x="191" y="31"/>
                    <a:pt x="181" y="38"/>
                  </a:cubicBezTo>
                  <a:cubicBezTo>
                    <a:pt x="154" y="51"/>
                    <a:pt x="138" y="88"/>
                    <a:pt x="124" y="111"/>
                  </a:cubicBezTo>
                  <a:cubicBezTo>
                    <a:pt x="111" y="135"/>
                    <a:pt x="107" y="165"/>
                    <a:pt x="101" y="192"/>
                  </a:cubicBezTo>
                  <a:cubicBezTo>
                    <a:pt x="94" y="232"/>
                    <a:pt x="91" y="269"/>
                    <a:pt x="84" y="309"/>
                  </a:cubicBezTo>
                  <a:cubicBezTo>
                    <a:pt x="77" y="352"/>
                    <a:pt x="64" y="396"/>
                    <a:pt x="51" y="443"/>
                  </a:cubicBezTo>
                  <a:cubicBezTo>
                    <a:pt x="37" y="489"/>
                    <a:pt x="24" y="540"/>
                    <a:pt x="11" y="590"/>
                  </a:cubicBezTo>
                  <a:cubicBezTo>
                    <a:pt x="0" y="620"/>
                    <a:pt x="17" y="660"/>
                    <a:pt x="34" y="684"/>
                  </a:cubicBezTo>
                  <a:cubicBezTo>
                    <a:pt x="54" y="710"/>
                    <a:pt x="84" y="730"/>
                    <a:pt x="117" y="733"/>
                  </a:cubicBezTo>
                  <a:cubicBezTo>
                    <a:pt x="123" y="734"/>
                    <a:pt x="129" y="734"/>
                    <a:pt x="135" y="734"/>
                  </a:cubicBezTo>
                  <a:cubicBezTo>
                    <a:pt x="163" y="734"/>
                    <a:pt x="189" y="727"/>
                    <a:pt x="211" y="710"/>
                  </a:cubicBezTo>
                  <a:lnTo>
                    <a:pt x="235" y="687"/>
                  </a:lnTo>
                  <a:cubicBezTo>
                    <a:pt x="238" y="680"/>
                    <a:pt x="244" y="673"/>
                    <a:pt x="247" y="664"/>
                  </a:cubicBezTo>
                  <a:cubicBezTo>
                    <a:pt x="272" y="657"/>
                    <a:pt x="292" y="644"/>
                    <a:pt x="308" y="623"/>
                  </a:cubicBezTo>
                  <a:cubicBezTo>
                    <a:pt x="335" y="590"/>
                    <a:pt x="348" y="543"/>
                    <a:pt x="361" y="500"/>
                  </a:cubicBezTo>
                  <a:cubicBezTo>
                    <a:pt x="375" y="452"/>
                    <a:pt x="388" y="406"/>
                    <a:pt x="402" y="359"/>
                  </a:cubicBezTo>
                  <a:cubicBezTo>
                    <a:pt x="412" y="322"/>
                    <a:pt x="418" y="282"/>
                    <a:pt x="418" y="245"/>
                  </a:cubicBezTo>
                  <a:cubicBezTo>
                    <a:pt x="418" y="212"/>
                    <a:pt x="418" y="182"/>
                    <a:pt x="412" y="148"/>
                  </a:cubicBezTo>
                  <a:cubicBezTo>
                    <a:pt x="405" y="115"/>
                    <a:pt x="395" y="85"/>
                    <a:pt x="375" y="62"/>
                  </a:cubicBezTo>
                  <a:cubicBezTo>
                    <a:pt x="361" y="38"/>
                    <a:pt x="345" y="18"/>
                    <a:pt x="321" y="8"/>
                  </a:cubicBezTo>
                  <a:cubicBezTo>
                    <a:pt x="307" y="3"/>
                    <a:pt x="292" y="0"/>
                    <a:pt x="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3"/>
            <p:cNvSpPr/>
            <p:nvPr/>
          </p:nvSpPr>
          <p:spPr>
            <a:xfrm>
              <a:off x="1677051" y="2930105"/>
              <a:ext cx="702095" cy="209228"/>
            </a:xfrm>
            <a:custGeom>
              <a:avLst/>
              <a:gdLst/>
              <a:ahLst/>
              <a:cxnLst/>
              <a:rect l="l" t="t" r="r" b="b"/>
              <a:pathLst>
                <a:path w="7218" h="2151" extrusionOk="0">
                  <a:moveTo>
                    <a:pt x="7076" y="0"/>
                  </a:moveTo>
                  <a:cubicBezTo>
                    <a:pt x="7071" y="0"/>
                    <a:pt x="7067" y="1"/>
                    <a:pt x="7063" y="1"/>
                  </a:cubicBezTo>
                  <a:lnTo>
                    <a:pt x="7040" y="8"/>
                  </a:lnTo>
                  <a:cubicBezTo>
                    <a:pt x="7027" y="12"/>
                    <a:pt x="7017" y="15"/>
                    <a:pt x="7003" y="18"/>
                  </a:cubicBezTo>
                  <a:cubicBezTo>
                    <a:pt x="6983" y="25"/>
                    <a:pt x="6963" y="28"/>
                    <a:pt x="6943" y="35"/>
                  </a:cubicBezTo>
                  <a:cubicBezTo>
                    <a:pt x="6907" y="45"/>
                    <a:pt x="6870" y="58"/>
                    <a:pt x="6833" y="72"/>
                  </a:cubicBezTo>
                  <a:cubicBezTo>
                    <a:pt x="6767" y="92"/>
                    <a:pt x="6699" y="115"/>
                    <a:pt x="6632" y="135"/>
                  </a:cubicBezTo>
                  <a:cubicBezTo>
                    <a:pt x="6502" y="178"/>
                    <a:pt x="6365" y="215"/>
                    <a:pt x="6231" y="252"/>
                  </a:cubicBezTo>
                  <a:cubicBezTo>
                    <a:pt x="6161" y="269"/>
                    <a:pt x="6094" y="286"/>
                    <a:pt x="6024" y="302"/>
                  </a:cubicBezTo>
                  <a:lnTo>
                    <a:pt x="5783" y="362"/>
                  </a:lnTo>
                  <a:cubicBezTo>
                    <a:pt x="5619" y="402"/>
                    <a:pt x="5458" y="447"/>
                    <a:pt x="5298" y="490"/>
                  </a:cubicBezTo>
                  <a:cubicBezTo>
                    <a:pt x="5184" y="520"/>
                    <a:pt x="5067" y="547"/>
                    <a:pt x="4953" y="573"/>
                  </a:cubicBezTo>
                  <a:cubicBezTo>
                    <a:pt x="4840" y="597"/>
                    <a:pt x="4726" y="617"/>
                    <a:pt x="4615" y="643"/>
                  </a:cubicBezTo>
                  <a:cubicBezTo>
                    <a:pt x="4388" y="691"/>
                    <a:pt x="4167" y="754"/>
                    <a:pt x="3944" y="811"/>
                  </a:cubicBezTo>
                  <a:cubicBezTo>
                    <a:pt x="3850" y="834"/>
                    <a:pt x="3757" y="858"/>
                    <a:pt x="3663" y="878"/>
                  </a:cubicBezTo>
                  <a:cubicBezTo>
                    <a:pt x="3576" y="894"/>
                    <a:pt x="3492" y="915"/>
                    <a:pt x="3405" y="935"/>
                  </a:cubicBezTo>
                  <a:cubicBezTo>
                    <a:pt x="3212" y="984"/>
                    <a:pt x="3024" y="1043"/>
                    <a:pt x="2831" y="1100"/>
                  </a:cubicBezTo>
                  <a:lnTo>
                    <a:pt x="2831" y="1100"/>
                  </a:lnTo>
                  <a:cubicBezTo>
                    <a:pt x="2801" y="1106"/>
                    <a:pt x="2770" y="1116"/>
                    <a:pt x="2740" y="1122"/>
                  </a:cubicBezTo>
                  <a:cubicBezTo>
                    <a:pt x="2693" y="1132"/>
                    <a:pt x="2642" y="1142"/>
                    <a:pt x="2593" y="1152"/>
                  </a:cubicBezTo>
                  <a:cubicBezTo>
                    <a:pt x="2553" y="1159"/>
                    <a:pt x="2512" y="1169"/>
                    <a:pt x="2472" y="1175"/>
                  </a:cubicBezTo>
                  <a:cubicBezTo>
                    <a:pt x="2425" y="1185"/>
                    <a:pt x="2378" y="1192"/>
                    <a:pt x="2328" y="1202"/>
                  </a:cubicBezTo>
                  <a:cubicBezTo>
                    <a:pt x="2301" y="1209"/>
                    <a:pt x="2281" y="1219"/>
                    <a:pt x="2261" y="1239"/>
                  </a:cubicBezTo>
                  <a:cubicBezTo>
                    <a:pt x="2255" y="1249"/>
                    <a:pt x="2248" y="1262"/>
                    <a:pt x="2244" y="1276"/>
                  </a:cubicBezTo>
                  <a:cubicBezTo>
                    <a:pt x="2218" y="1282"/>
                    <a:pt x="2187" y="1289"/>
                    <a:pt x="2161" y="1299"/>
                  </a:cubicBezTo>
                  <a:cubicBezTo>
                    <a:pt x="2054" y="1325"/>
                    <a:pt x="1947" y="1356"/>
                    <a:pt x="1840" y="1386"/>
                  </a:cubicBezTo>
                  <a:cubicBezTo>
                    <a:pt x="1585" y="1450"/>
                    <a:pt x="1328" y="1510"/>
                    <a:pt x="1074" y="1583"/>
                  </a:cubicBezTo>
                  <a:cubicBezTo>
                    <a:pt x="937" y="1623"/>
                    <a:pt x="803" y="1667"/>
                    <a:pt x="666" y="1711"/>
                  </a:cubicBezTo>
                  <a:cubicBezTo>
                    <a:pt x="539" y="1751"/>
                    <a:pt x="412" y="1794"/>
                    <a:pt x="285" y="1838"/>
                  </a:cubicBezTo>
                  <a:cubicBezTo>
                    <a:pt x="225" y="1858"/>
                    <a:pt x="161" y="1881"/>
                    <a:pt x="97" y="1901"/>
                  </a:cubicBezTo>
                  <a:cubicBezTo>
                    <a:pt x="31" y="1924"/>
                    <a:pt x="0" y="2008"/>
                    <a:pt x="27" y="2068"/>
                  </a:cubicBezTo>
                  <a:cubicBezTo>
                    <a:pt x="40" y="2102"/>
                    <a:pt x="64" y="2125"/>
                    <a:pt x="94" y="2139"/>
                  </a:cubicBezTo>
                  <a:cubicBezTo>
                    <a:pt x="111" y="2147"/>
                    <a:pt x="127" y="2150"/>
                    <a:pt x="144" y="2150"/>
                  </a:cubicBezTo>
                  <a:cubicBezTo>
                    <a:pt x="161" y="2150"/>
                    <a:pt x="177" y="2147"/>
                    <a:pt x="194" y="2142"/>
                  </a:cubicBezTo>
                  <a:cubicBezTo>
                    <a:pt x="378" y="2082"/>
                    <a:pt x="559" y="2018"/>
                    <a:pt x="743" y="1958"/>
                  </a:cubicBezTo>
                  <a:cubicBezTo>
                    <a:pt x="883" y="1911"/>
                    <a:pt x="1027" y="1871"/>
                    <a:pt x="1174" y="1831"/>
                  </a:cubicBezTo>
                  <a:cubicBezTo>
                    <a:pt x="1298" y="1801"/>
                    <a:pt x="1422" y="1771"/>
                    <a:pt x="1545" y="1740"/>
                  </a:cubicBezTo>
                  <a:cubicBezTo>
                    <a:pt x="1666" y="1714"/>
                    <a:pt x="1790" y="1687"/>
                    <a:pt x="1910" y="1660"/>
                  </a:cubicBezTo>
                  <a:cubicBezTo>
                    <a:pt x="2171" y="1597"/>
                    <a:pt x="2432" y="1537"/>
                    <a:pt x="2693" y="1476"/>
                  </a:cubicBezTo>
                  <a:cubicBezTo>
                    <a:pt x="2753" y="1463"/>
                    <a:pt x="2813" y="1450"/>
                    <a:pt x="2874" y="1436"/>
                  </a:cubicBezTo>
                  <a:cubicBezTo>
                    <a:pt x="2937" y="1423"/>
                    <a:pt x="3004" y="1410"/>
                    <a:pt x="3067" y="1393"/>
                  </a:cubicBezTo>
                  <a:cubicBezTo>
                    <a:pt x="3127" y="1379"/>
                    <a:pt x="3187" y="1362"/>
                    <a:pt x="3248" y="1350"/>
                  </a:cubicBezTo>
                  <a:cubicBezTo>
                    <a:pt x="3311" y="1336"/>
                    <a:pt x="3375" y="1322"/>
                    <a:pt x="3439" y="1309"/>
                  </a:cubicBezTo>
                  <a:cubicBezTo>
                    <a:pt x="3496" y="1296"/>
                    <a:pt x="3552" y="1279"/>
                    <a:pt x="3609" y="1265"/>
                  </a:cubicBezTo>
                  <a:cubicBezTo>
                    <a:pt x="3669" y="1252"/>
                    <a:pt x="3729" y="1239"/>
                    <a:pt x="3789" y="1225"/>
                  </a:cubicBezTo>
                  <a:cubicBezTo>
                    <a:pt x="3857" y="1212"/>
                    <a:pt x="3920" y="1195"/>
                    <a:pt x="3987" y="1182"/>
                  </a:cubicBezTo>
                  <a:cubicBezTo>
                    <a:pt x="4047" y="1165"/>
                    <a:pt x="4104" y="1149"/>
                    <a:pt x="4164" y="1135"/>
                  </a:cubicBezTo>
                  <a:cubicBezTo>
                    <a:pt x="4291" y="1105"/>
                    <a:pt x="4419" y="1081"/>
                    <a:pt x="4546" y="1052"/>
                  </a:cubicBezTo>
                  <a:cubicBezTo>
                    <a:pt x="4680" y="1021"/>
                    <a:pt x="4813" y="992"/>
                    <a:pt x="4947" y="961"/>
                  </a:cubicBezTo>
                  <a:cubicBezTo>
                    <a:pt x="5007" y="944"/>
                    <a:pt x="5070" y="931"/>
                    <a:pt x="5134" y="915"/>
                  </a:cubicBezTo>
                  <a:cubicBezTo>
                    <a:pt x="5211" y="898"/>
                    <a:pt x="5285" y="874"/>
                    <a:pt x="5362" y="851"/>
                  </a:cubicBezTo>
                  <a:cubicBezTo>
                    <a:pt x="5478" y="817"/>
                    <a:pt x="5595" y="784"/>
                    <a:pt x="5713" y="748"/>
                  </a:cubicBezTo>
                  <a:cubicBezTo>
                    <a:pt x="5830" y="711"/>
                    <a:pt x="5947" y="677"/>
                    <a:pt x="6064" y="640"/>
                  </a:cubicBezTo>
                  <a:cubicBezTo>
                    <a:pt x="6174" y="603"/>
                    <a:pt x="6288" y="573"/>
                    <a:pt x="6398" y="536"/>
                  </a:cubicBezTo>
                  <a:cubicBezTo>
                    <a:pt x="6449" y="523"/>
                    <a:pt x="6498" y="507"/>
                    <a:pt x="6549" y="493"/>
                  </a:cubicBezTo>
                  <a:cubicBezTo>
                    <a:pt x="6606" y="476"/>
                    <a:pt x="6662" y="459"/>
                    <a:pt x="6719" y="443"/>
                  </a:cubicBezTo>
                  <a:cubicBezTo>
                    <a:pt x="6776" y="427"/>
                    <a:pt x="6830" y="402"/>
                    <a:pt x="6883" y="382"/>
                  </a:cubicBezTo>
                  <a:cubicBezTo>
                    <a:pt x="6947" y="359"/>
                    <a:pt x="7011" y="336"/>
                    <a:pt x="7068" y="302"/>
                  </a:cubicBezTo>
                  <a:cubicBezTo>
                    <a:pt x="7084" y="292"/>
                    <a:pt x="7097" y="282"/>
                    <a:pt x="7114" y="272"/>
                  </a:cubicBezTo>
                  <a:cubicBezTo>
                    <a:pt x="7120" y="269"/>
                    <a:pt x="7131" y="262"/>
                    <a:pt x="7141" y="259"/>
                  </a:cubicBezTo>
                  <a:cubicBezTo>
                    <a:pt x="7157" y="249"/>
                    <a:pt x="7171" y="232"/>
                    <a:pt x="7188" y="219"/>
                  </a:cubicBezTo>
                  <a:cubicBezTo>
                    <a:pt x="7211" y="195"/>
                    <a:pt x="7218" y="152"/>
                    <a:pt x="7214" y="118"/>
                  </a:cubicBezTo>
                  <a:cubicBezTo>
                    <a:pt x="7208" y="75"/>
                    <a:pt x="7177" y="32"/>
                    <a:pt x="7137" y="15"/>
                  </a:cubicBezTo>
                  <a:cubicBezTo>
                    <a:pt x="7118" y="7"/>
                    <a:pt x="7096" y="0"/>
                    <a:pt x="70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3"/>
            <p:cNvSpPr/>
            <p:nvPr/>
          </p:nvSpPr>
          <p:spPr>
            <a:xfrm>
              <a:off x="1663725" y="2859875"/>
              <a:ext cx="767460" cy="488295"/>
            </a:xfrm>
            <a:custGeom>
              <a:avLst/>
              <a:gdLst/>
              <a:ahLst/>
              <a:cxnLst/>
              <a:rect l="l" t="t" r="r" b="b"/>
              <a:pathLst>
                <a:path w="7890" h="5020" extrusionOk="0">
                  <a:moveTo>
                    <a:pt x="7551" y="197"/>
                  </a:moveTo>
                  <a:cubicBezTo>
                    <a:pt x="7580" y="197"/>
                    <a:pt x="7610" y="199"/>
                    <a:pt x="7639" y="201"/>
                  </a:cubicBezTo>
                  <a:lnTo>
                    <a:pt x="7639" y="205"/>
                  </a:lnTo>
                  <a:cubicBezTo>
                    <a:pt x="7639" y="215"/>
                    <a:pt x="7639" y="225"/>
                    <a:pt x="7636" y="235"/>
                  </a:cubicBezTo>
                  <a:cubicBezTo>
                    <a:pt x="7622" y="309"/>
                    <a:pt x="7606" y="382"/>
                    <a:pt x="7586" y="453"/>
                  </a:cubicBezTo>
                  <a:cubicBezTo>
                    <a:pt x="7575" y="493"/>
                    <a:pt x="7569" y="530"/>
                    <a:pt x="7562" y="567"/>
                  </a:cubicBezTo>
                  <a:cubicBezTo>
                    <a:pt x="7555" y="603"/>
                    <a:pt x="7549" y="640"/>
                    <a:pt x="7535" y="673"/>
                  </a:cubicBezTo>
                  <a:cubicBezTo>
                    <a:pt x="7532" y="683"/>
                    <a:pt x="7526" y="693"/>
                    <a:pt x="7518" y="707"/>
                  </a:cubicBezTo>
                  <a:lnTo>
                    <a:pt x="7512" y="710"/>
                  </a:lnTo>
                  <a:cubicBezTo>
                    <a:pt x="7501" y="717"/>
                    <a:pt x="7492" y="720"/>
                    <a:pt x="7481" y="727"/>
                  </a:cubicBezTo>
                  <a:lnTo>
                    <a:pt x="7478" y="727"/>
                  </a:lnTo>
                  <a:lnTo>
                    <a:pt x="7469" y="703"/>
                  </a:lnTo>
                  <a:cubicBezTo>
                    <a:pt x="7461" y="690"/>
                    <a:pt x="7452" y="677"/>
                    <a:pt x="7441" y="663"/>
                  </a:cubicBezTo>
                  <a:cubicBezTo>
                    <a:pt x="7425" y="643"/>
                    <a:pt x="7405" y="633"/>
                    <a:pt x="7381" y="627"/>
                  </a:cubicBezTo>
                  <a:cubicBezTo>
                    <a:pt x="7385" y="613"/>
                    <a:pt x="7388" y="603"/>
                    <a:pt x="7392" y="593"/>
                  </a:cubicBezTo>
                  <a:cubicBezTo>
                    <a:pt x="7408" y="542"/>
                    <a:pt x="7425" y="493"/>
                    <a:pt x="7435" y="439"/>
                  </a:cubicBezTo>
                  <a:cubicBezTo>
                    <a:pt x="7449" y="392"/>
                    <a:pt x="7458" y="346"/>
                    <a:pt x="7469" y="295"/>
                  </a:cubicBezTo>
                  <a:cubicBezTo>
                    <a:pt x="7475" y="266"/>
                    <a:pt x="7481" y="232"/>
                    <a:pt x="7492" y="201"/>
                  </a:cubicBezTo>
                  <a:lnTo>
                    <a:pt x="7515" y="198"/>
                  </a:lnTo>
                  <a:cubicBezTo>
                    <a:pt x="7527" y="197"/>
                    <a:pt x="7539" y="197"/>
                    <a:pt x="7551" y="197"/>
                  </a:cubicBezTo>
                  <a:close/>
                  <a:moveTo>
                    <a:pt x="7860" y="2741"/>
                  </a:moveTo>
                  <a:cubicBezTo>
                    <a:pt x="7861" y="2749"/>
                    <a:pt x="7863" y="2758"/>
                    <a:pt x="7863" y="2767"/>
                  </a:cubicBezTo>
                  <a:cubicBezTo>
                    <a:pt x="7862" y="2758"/>
                    <a:pt x="7861" y="2749"/>
                    <a:pt x="7860" y="2741"/>
                  </a:cubicBezTo>
                  <a:close/>
                  <a:moveTo>
                    <a:pt x="7188" y="874"/>
                  </a:moveTo>
                  <a:cubicBezTo>
                    <a:pt x="7194" y="891"/>
                    <a:pt x="7205" y="904"/>
                    <a:pt x="7214" y="917"/>
                  </a:cubicBezTo>
                  <a:cubicBezTo>
                    <a:pt x="7234" y="941"/>
                    <a:pt x="7268" y="951"/>
                    <a:pt x="7294" y="954"/>
                  </a:cubicBezTo>
                  <a:cubicBezTo>
                    <a:pt x="7305" y="984"/>
                    <a:pt x="7314" y="1011"/>
                    <a:pt x="7321" y="1041"/>
                  </a:cubicBezTo>
                  <a:cubicBezTo>
                    <a:pt x="7341" y="1098"/>
                    <a:pt x="7351" y="1155"/>
                    <a:pt x="7365" y="1212"/>
                  </a:cubicBezTo>
                  <a:cubicBezTo>
                    <a:pt x="7392" y="1332"/>
                    <a:pt x="7412" y="1453"/>
                    <a:pt x="7425" y="1576"/>
                  </a:cubicBezTo>
                  <a:lnTo>
                    <a:pt x="7421" y="1559"/>
                  </a:lnTo>
                  <a:lnTo>
                    <a:pt x="7421" y="1559"/>
                  </a:lnTo>
                  <a:cubicBezTo>
                    <a:pt x="7428" y="1606"/>
                    <a:pt x="7432" y="1657"/>
                    <a:pt x="7438" y="1706"/>
                  </a:cubicBezTo>
                  <a:cubicBezTo>
                    <a:pt x="7449" y="1757"/>
                    <a:pt x="7455" y="1807"/>
                    <a:pt x="7465" y="1857"/>
                  </a:cubicBezTo>
                  <a:cubicBezTo>
                    <a:pt x="7478" y="1958"/>
                    <a:pt x="7485" y="2055"/>
                    <a:pt x="7506" y="2155"/>
                  </a:cubicBezTo>
                  <a:cubicBezTo>
                    <a:pt x="7522" y="2248"/>
                    <a:pt x="7529" y="2345"/>
                    <a:pt x="7542" y="2442"/>
                  </a:cubicBezTo>
                  <a:cubicBezTo>
                    <a:pt x="7552" y="2540"/>
                    <a:pt x="7566" y="2633"/>
                    <a:pt x="7575" y="2727"/>
                  </a:cubicBezTo>
                  <a:cubicBezTo>
                    <a:pt x="7579" y="2797"/>
                    <a:pt x="7586" y="2867"/>
                    <a:pt x="7595" y="2938"/>
                  </a:cubicBezTo>
                  <a:cubicBezTo>
                    <a:pt x="7599" y="2991"/>
                    <a:pt x="7595" y="3048"/>
                    <a:pt x="7595" y="3105"/>
                  </a:cubicBezTo>
                  <a:cubicBezTo>
                    <a:pt x="7595" y="3131"/>
                    <a:pt x="7592" y="3162"/>
                    <a:pt x="7592" y="3191"/>
                  </a:cubicBezTo>
                  <a:cubicBezTo>
                    <a:pt x="7592" y="3219"/>
                    <a:pt x="7592" y="3245"/>
                    <a:pt x="7589" y="3276"/>
                  </a:cubicBezTo>
                  <a:lnTo>
                    <a:pt x="7582" y="3282"/>
                  </a:lnTo>
                  <a:lnTo>
                    <a:pt x="7569" y="3296"/>
                  </a:lnTo>
                  <a:cubicBezTo>
                    <a:pt x="7532" y="3322"/>
                    <a:pt x="7492" y="3339"/>
                    <a:pt x="7449" y="3356"/>
                  </a:cubicBezTo>
                  <a:cubicBezTo>
                    <a:pt x="7341" y="3396"/>
                    <a:pt x="7234" y="3432"/>
                    <a:pt x="7127" y="3469"/>
                  </a:cubicBezTo>
                  <a:cubicBezTo>
                    <a:pt x="7007" y="3509"/>
                    <a:pt x="6890" y="3557"/>
                    <a:pt x="6769" y="3593"/>
                  </a:cubicBezTo>
                  <a:cubicBezTo>
                    <a:pt x="6639" y="3633"/>
                    <a:pt x="6509" y="3673"/>
                    <a:pt x="6378" y="3710"/>
                  </a:cubicBezTo>
                  <a:cubicBezTo>
                    <a:pt x="6251" y="3747"/>
                    <a:pt x="6127" y="3777"/>
                    <a:pt x="6001" y="3810"/>
                  </a:cubicBezTo>
                  <a:cubicBezTo>
                    <a:pt x="5743" y="3881"/>
                    <a:pt x="5488" y="3954"/>
                    <a:pt x="5228" y="4018"/>
                  </a:cubicBezTo>
                  <a:cubicBezTo>
                    <a:pt x="4967" y="4081"/>
                    <a:pt x="4706" y="4142"/>
                    <a:pt x="4445" y="4199"/>
                  </a:cubicBezTo>
                  <a:cubicBezTo>
                    <a:pt x="4298" y="4232"/>
                    <a:pt x="4154" y="4262"/>
                    <a:pt x="4007" y="4289"/>
                  </a:cubicBezTo>
                  <a:cubicBezTo>
                    <a:pt x="3880" y="4315"/>
                    <a:pt x="3753" y="4335"/>
                    <a:pt x="3625" y="4355"/>
                  </a:cubicBezTo>
                  <a:cubicBezTo>
                    <a:pt x="3372" y="4399"/>
                    <a:pt x="3117" y="4449"/>
                    <a:pt x="2863" y="4486"/>
                  </a:cubicBezTo>
                  <a:cubicBezTo>
                    <a:pt x="2656" y="4516"/>
                    <a:pt x="2452" y="4549"/>
                    <a:pt x="2248" y="4576"/>
                  </a:cubicBezTo>
                  <a:cubicBezTo>
                    <a:pt x="2141" y="4590"/>
                    <a:pt x="2037" y="4606"/>
                    <a:pt x="1933" y="4616"/>
                  </a:cubicBezTo>
                  <a:cubicBezTo>
                    <a:pt x="1840" y="4630"/>
                    <a:pt x="1742" y="4640"/>
                    <a:pt x="1649" y="4650"/>
                  </a:cubicBezTo>
                  <a:cubicBezTo>
                    <a:pt x="1489" y="4663"/>
                    <a:pt x="1325" y="4680"/>
                    <a:pt x="1164" y="4696"/>
                  </a:cubicBezTo>
                  <a:cubicBezTo>
                    <a:pt x="1124" y="4700"/>
                    <a:pt x="1087" y="4704"/>
                    <a:pt x="1047" y="4707"/>
                  </a:cubicBezTo>
                  <a:cubicBezTo>
                    <a:pt x="1014" y="4710"/>
                    <a:pt x="980" y="4713"/>
                    <a:pt x="947" y="4713"/>
                  </a:cubicBezTo>
                  <a:cubicBezTo>
                    <a:pt x="873" y="4710"/>
                    <a:pt x="803" y="4710"/>
                    <a:pt x="729" y="4700"/>
                  </a:cubicBezTo>
                  <a:cubicBezTo>
                    <a:pt x="709" y="4696"/>
                    <a:pt x="689" y="4693"/>
                    <a:pt x="672" y="4687"/>
                  </a:cubicBezTo>
                  <a:lnTo>
                    <a:pt x="669" y="4687"/>
                  </a:lnTo>
                  <a:lnTo>
                    <a:pt x="663" y="4680"/>
                  </a:lnTo>
                  <a:cubicBezTo>
                    <a:pt x="649" y="4626"/>
                    <a:pt x="639" y="4573"/>
                    <a:pt x="629" y="4520"/>
                  </a:cubicBezTo>
                  <a:cubicBezTo>
                    <a:pt x="615" y="4455"/>
                    <a:pt x="599" y="4395"/>
                    <a:pt x="586" y="4335"/>
                  </a:cubicBezTo>
                  <a:cubicBezTo>
                    <a:pt x="558" y="4205"/>
                    <a:pt x="535" y="4074"/>
                    <a:pt x="505" y="3944"/>
                  </a:cubicBezTo>
                  <a:cubicBezTo>
                    <a:pt x="475" y="3821"/>
                    <a:pt x="449" y="3693"/>
                    <a:pt x="428" y="3566"/>
                  </a:cubicBezTo>
                  <a:cubicBezTo>
                    <a:pt x="405" y="3439"/>
                    <a:pt x="385" y="3312"/>
                    <a:pt x="365" y="3185"/>
                  </a:cubicBezTo>
                  <a:cubicBezTo>
                    <a:pt x="351" y="3111"/>
                    <a:pt x="338" y="3038"/>
                    <a:pt x="328" y="2964"/>
                  </a:cubicBezTo>
                  <a:cubicBezTo>
                    <a:pt x="318" y="2898"/>
                    <a:pt x="305" y="2830"/>
                    <a:pt x="294" y="2763"/>
                  </a:cubicBezTo>
                  <a:lnTo>
                    <a:pt x="294" y="2757"/>
                  </a:lnTo>
                  <a:cubicBezTo>
                    <a:pt x="318" y="2743"/>
                    <a:pt x="342" y="2734"/>
                    <a:pt x="368" y="2723"/>
                  </a:cubicBezTo>
                  <a:cubicBezTo>
                    <a:pt x="402" y="2706"/>
                    <a:pt x="435" y="2694"/>
                    <a:pt x="472" y="2680"/>
                  </a:cubicBezTo>
                  <a:cubicBezTo>
                    <a:pt x="586" y="2640"/>
                    <a:pt x="703" y="2597"/>
                    <a:pt x="819" y="2556"/>
                  </a:cubicBezTo>
                  <a:cubicBezTo>
                    <a:pt x="950" y="2513"/>
                    <a:pt x="1080" y="2473"/>
                    <a:pt x="1211" y="2433"/>
                  </a:cubicBezTo>
                  <a:cubicBezTo>
                    <a:pt x="1465" y="2348"/>
                    <a:pt x="1716" y="2265"/>
                    <a:pt x="1970" y="2195"/>
                  </a:cubicBezTo>
                  <a:cubicBezTo>
                    <a:pt x="2492" y="2047"/>
                    <a:pt x="3014" y="1901"/>
                    <a:pt x="3536" y="1760"/>
                  </a:cubicBezTo>
                  <a:cubicBezTo>
                    <a:pt x="3786" y="1697"/>
                    <a:pt x="4037" y="1637"/>
                    <a:pt x="4288" y="1570"/>
                  </a:cubicBezTo>
                  <a:cubicBezTo>
                    <a:pt x="4425" y="1533"/>
                    <a:pt x="4565" y="1499"/>
                    <a:pt x="4706" y="1462"/>
                  </a:cubicBezTo>
                  <a:cubicBezTo>
                    <a:pt x="4840" y="1429"/>
                    <a:pt x="4970" y="1399"/>
                    <a:pt x="5101" y="1369"/>
                  </a:cubicBezTo>
                  <a:cubicBezTo>
                    <a:pt x="5348" y="1309"/>
                    <a:pt x="5592" y="1249"/>
                    <a:pt x="5836" y="1192"/>
                  </a:cubicBezTo>
                  <a:cubicBezTo>
                    <a:pt x="5980" y="1158"/>
                    <a:pt x="6127" y="1124"/>
                    <a:pt x="6271" y="1095"/>
                  </a:cubicBezTo>
                  <a:cubicBezTo>
                    <a:pt x="6365" y="1075"/>
                    <a:pt x="6462" y="1051"/>
                    <a:pt x="6558" y="1031"/>
                  </a:cubicBezTo>
                  <a:cubicBezTo>
                    <a:pt x="6582" y="1024"/>
                    <a:pt x="6606" y="1018"/>
                    <a:pt x="6629" y="1011"/>
                  </a:cubicBezTo>
                  <a:cubicBezTo>
                    <a:pt x="6816" y="968"/>
                    <a:pt x="7000" y="921"/>
                    <a:pt x="7188" y="874"/>
                  </a:cubicBezTo>
                  <a:close/>
                  <a:moveTo>
                    <a:pt x="7549" y="1"/>
                  </a:moveTo>
                  <a:cubicBezTo>
                    <a:pt x="7509" y="1"/>
                    <a:pt x="7468" y="5"/>
                    <a:pt x="7428" y="14"/>
                  </a:cubicBezTo>
                  <a:lnTo>
                    <a:pt x="7408" y="18"/>
                  </a:lnTo>
                  <a:cubicBezTo>
                    <a:pt x="7368" y="31"/>
                    <a:pt x="7328" y="54"/>
                    <a:pt x="7308" y="95"/>
                  </a:cubicBezTo>
                  <a:cubicBezTo>
                    <a:pt x="7301" y="111"/>
                    <a:pt x="7294" y="125"/>
                    <a:pt x="7291" y="141"/>
                  </a:cubicBezTo>
                  <a:cubicBezTo>
                    <a:pt x="7288" y="152"/>
                    <a:pt x="7285" y="165"/>
                    <a:pt x="7281" y="178"/>
                  </a:cubicBezTo>
                  <a:cubicBezTo>
                    <a:pt x="7268" y="229"/>
                    <a:pt x="7261" y="282"/>
                    <a:pt x="7251" y="332"/>
                  </a:cubicBezTo>
                  <a:cubicBezTo>
                    <a:pt x="7237" y="389"/>
                    <a:pt x="7225" y="442"/>
                    <a:pt x="7208" y="499"/>
                  </a:cubicBezTo>
                  <a:cubicBezTo>
                    <a:pt x="7194" y="547"/>
                    <a:pt x="7180" y="593"/>
                    <a:pt x="7174" y="640"/>
                  </a:cubicBezTo>
                  <a:lnTo>
                    <a:pt x="7171" y="650"/>
                  </a:lnTo>
                  <a:cubicBezTo>
                    <a:pt x="6924" y="713"/>
                    <a:pt x="6672" y="774"/>
                    <a:pt x="6422" y="827"/>
                  </a:cubicBezTo>
                  <a:cubicBezTo>
                    <a:pt x="6358" y="840"/>
                    <a:pt x="6291" y="854"/>
                    <a:pt x="6228" y="864"/>
                  </a:cubicBezTo>
                  <a:cubicBezTo>
                    <a:pt x="6157" y="877"/>
                    <a:pt x="6090" y="894"/>
                    <a:pt x="6021" y="908"/>
                  </a:cubicBezTo>
                  <a:cubicBezTo>
                    <a:pt x="5896" y="931"/>
                    <a:pt x="5773" y="961"/>
                    <a:pt x="5649" y="988"/>
                  </a:cubicBezTo>
                  <a:cubicBezTo>
                    <a:pt x="5388" y="1044"/>
                    <a:pt x="5130" y="1104"/>
                    <a:pt x="4870" y="1165"/>
                  </a:cubicBezTo>
                  <a:cubicBezTo>
                    <a:pt x="4732" y="1195"/>
                    <a:pt x="4596" y="1229"/>
                    <a:pt x="4459" y="1262"/>
                  </a:cubicBezTo>
                  <a:cubicBezTo>
                    <a:pt x="4331" y="1292"/>
                    <a:pt x="4204" y="1325"/>
                    <a:pt x="4077" y="1359"/>
                  </a:cubicBezTo>
                  <a:cubicBezTo>
                    <a:pt x="3957" y="1389"/>
                    <a:pt x="3833" y="1419"/>
                    <a:pt x="3713" y="1450"/>
                  </a:cubicBezTo>
                  <a:cubicBezTo>
                    <a:pt x="3579" y="1482"/>
                    <a:pt x="3448" y="1516"/>
                    <a:pt x="3315" y="1553"/>
                  </a:cubicBezTo>
                  <a:lnTo>
                    <a:pt x="2532" y="1763"/>
                  </a:lnTo>
                  <a:cubicBezTo>
                    <a:pt x="2278" y="1834"/>
                    <a:pt x="2020" y="1901"/>
                    <a:pt x="1770" y="1974"/>
                  </a:cubicBezTo>
                  <a:cubicBezTo>
                    <a:pt x="1506" y="2052"/>
                    <a:pt x="1245" y="2135"/>
                    <a:pt x="984" y="2215"/>
                  </a:cubicBezTo>
                  <a:cubicBezTo>
                    <a:pt x="850" y="2255"/>
                    <a:pt x="716" y="2302"/>
                    <a:pt x="583" y="2345"/>
                  </a:cubicBezTo>
                  <a:cubicBezTo>
                    <a:pt x="518" y="2365"/>
                    <a:pt x="462" y="2385"/>
                    <a:pt x="398" y="2405"/>
                  </a:cubicBezTo>
                  <a:cubicBezTo>
                    <a:pt x="335" y="2426"/>
                    <a:pt x="271" y="2453"/>
                    <a:pt x="208" y="2479"/>
                  </a:cubicBezTo>
                  <a:cubicBezTo>
                    <a:pt x="177" y="2489"/>
                    <a:pt x="148" y="2503"/>
                    <a:pt x="121" y="2516"/>
                  </a:cubicBezTo>
                  <a:cubicBezTo>
                    <a:pt x="84" y="2536"/>
                    <a:pt x="54" y="2566"/>
                    <a:pt x="34" y="2603"/>
                  </a:cubicBezTo>
                  <a:cubicBezTo>
                    <a:pt x="7" y="2649"/>
                    <a:pt x="1" y="2703"/>
                    <a:pt x="1" y="2754"/>
                  </a:cubicBezTo>
                  <a:cubicBezTo>
                    <a:pt x="1" y="2804"/>
                    <a:pt x="7" y="2854"/>
                    <a:pt x="13" y="2901"/>
                  </a:cubicBezTo>
                  <a:cubicBezTo>
                    <a:pt x="21" y="2938"/>
                    <a:pt x="24" y="2978"/>
                    <a:pt x="30" y="3015"/>
                  </a:cubicBezTo>
                  <a:cubicBezTo>
                    <a:pt x="44" y="3145"/>
                    <a:pt x="61" y="3279"/>
                    <a:pt x="77" y="3409"/>
                  </a:cubicBezTo>
                  <a:cubicBezTo>
                    <a:pt x="84" y="3476"/>
                    <a:pt x="94" y="3540"/>
                    <a:pt x="101" y="3603"/>
                  </a:cubicBezTo>
                  <a:cubicBezTo>
                    <a:pt x="111" y="3666"/>
                    <a:pt x="117" y="3730"/>
                    <a:pt x="127" y="3793"/>
                  </a:cubicBezTo>
                  <a:cubicBezTo>
                    <a:pt x="154" y="3924"/>
                    <a:pt x="181" y="4058"/>
                    <a:pt x="204" y="4188"/>
                  </a:cubicBezTo>
                  <a:cubicBezTo>
                    <a:pt x="225" y="4312"/>
                    <a:pt x="248" y="4439"/>
                    <a:pt x="271" y="4563"/>
                  </a:cubicBezTo>
                  <a:cubicBezTo>
                    <a:pt x="288" y="4640"/>
                    <a:pt x="302" y="4713"/>
                    <a:pt x="335" y="4784"/>
                  </a:cubicBezTo>
                  <a:cubicBezTo>
                    <a:pt x="362" y="4844"/>
                    <a:pt x="402" y="4901"/>
                    <a:pt x="458" y="4937"/>
                  </a:cubicBezTo>
                  <a:cubicBezTo>
                    <a:pt x="492" y="4957"/>
                    <a:pt x="529" y="4974"/>
                    <a:pt x="569" y="4988"/>
                  </a:cubicBezTo>
                  <a:cubicBezTo>
                    <a:pt x="595" y="4997"/>
                    <a:pt x="629" y="5001"/>
                    <a:pt x="659" y="5005"/>
                  </a:cubicBezTo>
                  <a:cubicBezTo>
                    <a:pt x="731" y="5014"/>
                    <a:pt x="803" y="5019"/>
                    <a:pt x="875" y="5019"/>
                  </a:cubicBezTo>
                  <a:cubicBezTo>
                    <a:pt x="928" y="5019"/>
                    <a:pt x="980" y="5017"/>
                    <a:pt x="1030" y="5011"/>
                  </a:cubicBezTo>
                  <a:cubicBezTo>
                    <a:pt x="1181" y="4997"/>
                    <a:pt x="1331" y="4981"/>
                    <a:pt x="1482" y="4964"/>
                  </a:cubicBezTo>
                  <a:cubicBezTo>
                    <a:pt x="1616" y="4948"/>
                    <a:pt x="1753" y="4937"/>
                    <a:pt x="1887" y="4921"/>
                  </a:cubicBezTo>
                  <a:cubicBezTo>
                    <a:pt x="2020" y="4907"/>
                    <a:pt x="2154" y="4884"/>
                    <a:pt x="2291" y="4867"/>
                  </a:cubicBezTo>
                  <a:cubicBezTo>
                    <a:pt x="2552" y="4830"/>
                    <a:pt x="2813" y="4790"/>
                    <a:pt x="3077" y="4750"/>
                  </a:cubicBezTo>
                  <a:cubicBezTo>
                    <a:pt x="3201" y="4730"/>
                    <a:pt x="3328" y="4707"/>
                    <a:pt x="3452" y="4683"/>
                  </a:cubicBezTo>
                  <a:cubicBezTo>
                    <a:pt x="3582" y="4663"/>
                    <a:pt x="3709" y="4640"/>
                    <a:pt x="3840" y="4620"/>
                  </a:cubicBezTo>
                  <a:cubicBezTo>
                    <a:pt x="3914" y="4606"/>
                    <a:pt x="3983" y="4596"/>
                    <a:pt x="4057" y="4583"/>
                  </a:cubicBezTo>
                  <a:cubicBezTo>
                    <a:pt x="4130" y="4573"/>
                    <a:pt x="4204" y="4556"/>
                    <a:pt x="4278" y="4543"/>
                  </a:cubicBezTo>
                  <a:cubicBezTo>
                    <a:pt x="4405" y="4516"/>
                    <a:pt x="4528" y="4489"/>
                    <a:pt x="4656" y="4459"/>
                  </a:cubicBezTo>
                  <a:cubicBezTo>
                    <a:pt x="4913" y="4403"/>
                    <a:pt x="5174" y="4346"/>
                    <a:pt x="5431" y="4275"/>
                  </a:cubicBezTo>
                  <a:cubicBezTo>
                    <a:pt x="5696" y="4205"/>
                    <a:pt x="5960" y="4131"/>
                    <a:pt x="6224" y="4058"/>
                  </a:cubicBezTo>
                  <a:cubicBezTo>
                    <a:pt x="6478" y="3988"/>
                    <a:pt x="6729" y="3904"/>
                    <a:pt x="6977" y="3817"/>
                  </a:cubicBezTo>
                  <a:cubicBezTo>
                    <a:pt x="7094" y="3773"/>
                    <a:pt x="7208" y="3733"/>
                    <a:pt x="7321" y="3693"/>
                  </a:cubicBezTo>
                  <a:cubicBezTo>
                    <a:pt x="7381" y="3670"/>
                    <a:pt x="7441" y="3650"/>
                    <a:pt x="7498" y="3626"/>
                  </a:cubicBezTo>
                  <a:cubicBezTo>
                    <a:pt x="7566" y="3603"/>
                    <a:pt x="7629" y="3580"/>
                    <a:pt x="7689" y="3546"/>
                  </a:cubicBezTo>
                  <a:cubicBezTo>
                    <a:pt x="7729" y="3526"/>
                    <a:pt x="7770" y="3500"/>
                    <a:pt x="7799" y="3469"/>
                  </a:cubicBezTo>
                  <a:cubicBezTo>
                    <a:pt x="7819" y="3446"/>
                    <a:pt x="7839" y="3419"/>
                    <a:pt x="7850" y="3392"/>
                  </a:cubicBezTo>
                  <a:cubicBezTo>
                    <a:pt x="7859" y="3372"/>
                    <a:pt x="7870" y="3356"/>
                    <a:pt x="7873" y="3332"/>
                  </a:cubicBezTo>
                  <a:cubicBezTo>
                    <a:pt x="7876" y="3312"/>
                    <a:pt x="7880" y="3292"/>
                    <a:pt x="7883" y="3272"/>
                  </a:cubicBezTo>
                  <a:cubicBezTo>
                    <a:pt x="7890" y="3219"/>
                    <a:pt x="7890" y="3162"/>
                    <a:pt x="7890" y="3105"/>
                  </a:cubicBezTo>
                  <a:cubicBezTo>
                    <a:pt x="7890" y="3038"/>
                    <a:pt x="7887" y="2971"/>
                    <a:pt x="7880" y="2904"/>
                  </a:cubicBezTo>
                  <a:cubicBezTo>
                    <a:pt x="7873" y="2844"/>
                    <a:pt x="7867" y="2787"/>
                    <a:pt x="7859" y="2730"/>
                  </a:cubicBezTo>
                  <a:lnTo>
                    <a:pt x="7859" y="2730"/>
                  </a:lnTo>
                  <a:cubicBezTo>
                    <a:pt x="7859" y="2731"/>
                    <a:pt x="7860" y="2733"/>
                    <a:pt x="7860" y="2735"/>
                  </a:cubicBezTo>
                  <a:lnTo>
                    <a:pt x="7860" y="2735"/>
                  </a:lnTo>
                  <a:cubicBezTo>
                    <a:pt x="7853" y="2673"/>
                    <a:pt x="7845" y="2612"/>
                    <a:pt x="7836" y="2549"/>
                  </a:cubicBezTo>
                  <a:cubicBezTo>
                    <a:pt x="7827" y="2483"/>
                    <a:pt x="7816" y="2419"/>
                    <a:pt x="7810" y="2353"/>
                  </a:cubicBezTo>
                  <a:cubicBezTo>
                    <a:pt x="7799" y="2292"/>
                    <a:pt x="7793" y="2228"/>
                    <a:pt x="7779" y="2168"/>
                  </a:cubicBezTo>
                  <a:cubicBezTo>
                    <a:pt x="7770" y="2104"/>
                    <a:pt x="7756" y="2047"/>
                    <a:pt x="7750" y="1987"/>
                  </a:cubicBezTo>
                  <a:cubicBezTo>
                    <a:pt x="7739" y="1927"/>
                    <a:pt x="7733" y="1864"/>
                    <a:pt x="7722" y="1807"/>
                  </a:cubicBezTo>
                  <a:cubicBezTo>
                    <a:pt x="7713" y="1743"/>
                    <a:pt x="7699" y="1680"/>
                    <a:pt x="7689" y="1620"/>
                  </a:cubicBezTo>
                  <a:cubicBezTo>
                    <a:pt x="7679" y="1556"/>
                    <a:pt x="7672" y="1493"/>
                    <a:pt x="7662" y="1433"/>
                  </a:cubicBezTo>
                  <a:cubicBezTo>
                    <a:pt x="7656" y="1369"/>
                    <a:pt x="7642" y="1305"/>
                    <a:pt x="7629" y="1242"/>
                  </a:cubicBezTo>
                  <a:cubicBezTo>
                    <a:pt x="7612" y="1155"/>
                    <a:pt x="7595" y="1068"/>
                    <a:pt x="7569" y="981"/>
                  </a:cubicBezTo>
                  <a:cubicBezTo>
                    <a:pt x="7562" y="964"/>
                    <a:pt x="7558" y="944"/>
                    <a:pt x="7552" y="924"/>
                  </a:cubicBezTo>
                  <a:cubicBezTo>
                    <a:pt x="7566" y="921"/>
                    <a:pt x="7579" y="914"/>
                    <a:pt x="7592" y="908"/>
                  </a:cubicBezTo>
                  <a:cubicBezTo>
                    <a:pt x="7626" y="888"/>
                    <a:pt x="7656" y="860"/>
                    <a:pt x="7679" y="827"/>
                  </a:cubicBezTo>
                  <a:cubicBezTo>
                    <a:pt x="7693" y="811"/>
                    <a:pt x="7702" y="791"/>
                    <a:pt x="7713" y="770"/>
                  </a:cubicBezTo>
                  <a:cubicBezTo>
                    <a:pt x="7726" y="740"/>
                    <a:pt x="7736" y="713"/>
                    <a:pt x="7746" y="680"/>
                  </a:cubicBezTo>
                  <a:cubicBezTo>
                    <a:pt x="7753" y="647"/>
                    <a:pt x="7756" y="613"/>
                    <a:pt x="7762" y="583"/>
                  </a:cubicBezTo>
                  <a:cubicBezTo>
                    <a:pt x="7776" y="522"/>
                    <a:pt x="7793" y="462"/>
                    <a:pt x="7807" y="402"/>
                  </a:cubicBezTo>
                  <a:cubicBezTo>
                    <a:pt x="7813" y="369"/>
                    <a:pt x="7816" y="339"/>
                    <a:pt x="7823" y="306"/>
                  </a:cubicBezTo>
                  <a:cubicBezTo>
                    <a:pt x="7827" y="272"/>
                    <a:pt x="7833" y="241"/>
                    <a:pt x="7833" y="212"/>
                  </a:cubicBezTo>
                  <a:cubicBezTo>
                    <a:pt x="7833" y="178"/>
                    <a:pt x="7830" y="141"/>
                    <a:pt x="7816" y="111"/>
                  </a:cubicBezTo>
                  <a:cubicBezTo>
                    <a:pt x="7799" y="85"/>
                    <a:pt x="7779" y="65"/>
                    <a:pt x="7756" y="45"/>
                  </a:cubicBezTo>
                  <a:cubicBezTo>
                    <a:pt x="7746" y="34"/>
                    <a:pt x="7722" y="28"/>
                    <a:pt x="7713" y="25"/>
                  </a:cubicBezTo>
                  <a:cubicBezTo>
                    <a:pt x="7702" y="18"/>
                    <a:pt x="7689" y="14"/>
                    <a:pt x="7679" y="14"/>
                  </a:cubicBezTo>
                  <a:cubicBezTo>
                    <a:pt x="7656" y="11"/>
                    <a:pt x="7632" y="5"/>
                    <a:pt x="7612" y="5"/>
                  </a:cubicBezTo>
                  <a:cubicBezTo>
                    <a:pt x="7591" y="2"/>
                    <a:pt x="7570" y="1"/>
                    <a:pt x="7549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3"/>
            <p:cNvSpPr/>
            <p:nvPr/>
          </p:nvSpPr>
          <p:spPr>
            <a:xfrm>
              <a:off x="1673452" y="2943333"/>
              <a:ext cx="716102" cy="216718"/>
            </a:xfrm>
            <a:custGeom>
              <a:avLst/>
              <a:gdLst/>
              <a:ahLst/>
              <a:cxnLst/>
              <a:rect l="l" t="t" r="r" b="b"/>
              <a:pathLst>
                <a:path w="7362" h="2228" extrusionOk="0">
                  <a:moveTo>
                    <a:pt x="7245" y="1"/>
                  </a:moveTo>
                  <a:cubicBezTo>
                    <a:pt x="7235" y="1"/>
                    <a:pt x="7225" y="2"/>
                    <a:pt x="7214" y="6"/>
                  </a:cubicBezTo>
                  <a:cubicBezTo>
                    <a:pt x="7205" y="10"/>
                    <a:pt x="7191" y="13"/>
                    <a:pt x="7181" y="19"/>
                  </a:cubicBezTo>
                  <a:cubicBezTo>
                    <a:pt x="7171" y="22"/>
                    <a:pt x="7165" y="26"/>
                    <a:pt x="7154" y="33"/>
                  </a:cubicBezTo>
                  <a:cubicBezTo>
                    <a:pt x="7114" y="42"/>
                    <a:pt x="7071" y="53"/>
                    <a:pt x="7031" y="63"/>
                  </a:cubicBezTo>
                  <a:cubicBezTo>
                    <a:pt x="6974" y="76"/>
                    <a:pt x="6917" y="90"/>
                    <a:pt x="6860" y="103"/>
                  </a:cubicBezTo>
                  <a:cubicBezTo>
                    <a:pt x="6807" y="116"/>
                    <a:pt x="6753" y="133"/>
                    <a:pt x="6696" y="146"/>
                  </a:cubicBezTo>
                  <a:cubicBezTo>
                    <a:pt x="6649" y="163"/>
                    <a:pt x="6599" y="177"/>
                    <a:pt x="6549" y="193"/>
                  </a:cubicBezTo>
                  <a:cubicBezTo>
                    <a:pt x="6492" y="206"/>
                    <a:pt x="6435" y="220"/>
                    <a:pt x="6378" y="234"/>
                  </a:cubicBezTo>
                  <a:cubicBezTo>
                    <a:pt x="6325" y="246"/>
                    <a:pt x="6268" y="263"/>
                    <a:pt x="6214" y="280"/>
                  </a:cubicBezTo>
                  <a:cubicBezTo>
                    <a:pt x="6101" y="311"/>
                    <a:pt x="5987" y="337"/>
                    <a:pt x="5873" y="367"/>
                  </a:cubicBezTo>
                  <a:cubicBezTo>
                    <a:pt x="5820" y="384"/>
                    <a:pt x="5763" y="400"/>
                    <a:pt x="5706" y="414"/>
                  </a:cubicBezTo>
                  <a:cubicBezTo>
                    <a:pt x="5649" y="431"/>
                    <a:pt x="5596" y="444"/>
                    <a:pt x="5539" y="461"/>
                  </a:cubicBezTo>
                  <a:cubicBezTo>
                    <a:pt x="5479" y="474"/>
                    <a:pt x="5422" y="491"/>
                    <a:pt x="5365" y="507"/>
                  </a:cubicBezTo>
                  <a:cubicBezTo>
                    <a:pt x="5325" y="518"/>
                    <a:pt x="5285" y="527"/>
                    <a:pt x="5242" y="538"/>
                  </a:cubicBezTo>
                  <a:cubicBezTo>
                    <a:pt x="5225" y="541"/>
                    <a:pt x="5208" y="544"/>
                    <a:pt x="5188" y="551"/>
                  </a:cubicBezTo>
                  <a:cubicBezTo>
                    <a:pt x="5074" y="578"/>
                    <a:pt x="4961" y="604"/>
                    <a:pt x="4850" y="638"/>
                  </a:cubicBezTo>
                  <a:cubicBezTo>
                    <a:pt x="4790" y="655"/>
                    <a:pt x="4729" y="675"/>
                    <a:pt x="4669" y="692"/>
                  </a:cubicBezTo>
                  <a:cubicBezTo>
                    <a:pt x="4612" y="708"/>
                    <a:pt x="4556" y="725"/>
                    <a:pt x="4499" y="742"/>
                  </a:cubicBezTo>
                  <a:cubicBezTo>
                    <a:pt x="4261" y="812"/>
                    <a:pt x="4024" y="876"/>
                    <a:pt x="3783" y="939"/>
                  </a:cubicBezTo>
                  <a:cubicBezTo>
                    <a:pt x="3673" y="966"/>
                    <a:pt x="3562" y="996"/>
                    <a:pt x="3452" y="1029"/>
                  </a:cubicBezTo>
                  <a:cubicBezTo>
                    <a:pt x="3335" y="1066"/>
                    <a:pt x="3221" y="1103"/>
                    <a:pt x="3104" y="1137"/>
                  </a:cubicBezTo>
                  <a:cubicBezTo>
                    <a:pt x="3054" y="1153"/>
                    <a:pt x="3000" y="1163"/>
                    <a:pt x="2951" y="1177"/>
                  </a:cubicBezTo>
                  <a:cubicBezTo>
                    <a:pt x="2883" y="1197"/>
                    <a:pt x="2817" y="1214"/>
                    <a:pt x="2750" y="1230"/>
                  </a:cubicBezTo>
                  <a:cubicBezTo>
                    <a:pt x="2643" y="1260"/>
                    <a:pt x="2533" y="1294"/>
                    <a:pt x="2422" y="1320"/>
                  </a:cubicBezTo>
                  <a:cubicBezTo>
                    <a:pt x="2301" y="1354"/>
                    <a:pt x="2181" y="1381"/>
                    <a:pt x="2064" y="1414"/>
                  </a:cubicBezTo>
                  <a:cubicBezTo>
                    <a:pt x="1943" y="1447"/>
                    <a:pt x="1823" y="1481"/>
                    <a:pt x="1707" y="1518"/>
                  </a:cubicBezTo>
                  <a:cubicBezTo>
                    <a:pt x="1593" y="1547"/>
                    <a:pt x="1482" y="1581"/>
                    <a:pt x="1372" y="1611"/>
                  </a:cubicBezTo>
                  <a:cubicBezTo>
                    <a:pt x="1265" y="1645"/>
                    <a:pt x="1154" y="1668"/>
                    <a:pt x="1048" y="1698"/>
                  </a:cubicBezTo>
                  <a:cubicBezTo>
                    <a:pt x="940" y="1731"/>
                    <a:pt x="837" y="1771"/>
                    <a:pt x="733" y="1808"/>
                  </a:cubicBezTo>
                  <a:cubicBezTo>
                    <a:pt x="633" y="1845"/>
                    <a:pt x="532" y="1879"/>
                    <a:pt x="432" y="1916"/>
                  </a:cubicBezTo>
                  <a:cubicBezTo>
                    <a:pt x="422" y="1919"/>
                    <a:pt x="415" y="1922"/>
                    <a:pt x="405" y="1926"/>
                  </a:cubicBezTo>
                  <a:cubicBezTo>
                    <a:pt x="358" y="1946"/>
                    <a:pt x="308" y="1962"/>
                    <a:pt x="262" y="1979"/>
                  </a:cubicBezTo>
                  <a:cubicBezTo>
                    <a:pt x="205" y="1999"/>
                    <a:pt x="145" y="2016"/>
                    <a:pt x="84" y="2032"/>
                  </a:cubicBezTo>
                  <a:cubicBezTo>
                    <a:pt x="34" y="2046"/>
                    <a:pt x="1" y="2097"/>
                    <a:pt x="11" y="2149"/>
                  </a:cubicBezTo>
                  <a:cubicBezTo>
                    <a:pt x="22" y="2192"/>
                    <a:pt x="61" y="2227"/>
                    <a:pt x="106" y="2227"/>
                  </a:cubicBezTo>
                  <a:cubicBezTo>
                    <a:pt x="114" y="2227"/>
                    <a:pt x="122" y="2226"/>
                    <a:pt x="131" y="2223"/>
                  </a:cubicBezTo>
                  <a:cubicBezTo>
                    <a:pt x="245" y="2190"/>
                    <a:pt x="358" y="2160"/>
                    <a:pt x="472" y="2123"/>
                  </a:cubicBezTo>
                  <a:cubicBezTo>
                    <a:pt x="572" y="2089"/>
                    <a:pt x="673" y="2063"/>
                    <a:pt x="773" y="2026"/>
                  </a:cubicBezTo>
                  <a:cubicBezTo>
                    <a:pt x="877" y="1992"/>
                    <a:pt x="977" y="1952"/>
                    <a:pt x="1085" y="1919"/>
                  </a:cubicBezTo>
                  <a:cubicBezTo>
                    <a:pt x="1191" y="1889"/>
                    <a:pt x="1305" y="1862"/>
                    <a:pt x="1415" y="1832"/>
                  </a:cubicBezTo>
                  <a:cubicBezTo>
                    <a:pt x="1469" y="1816"/>
                    <a:pt x="1522" y="1799"/>
                    <a:pt x="1576" y="1785"/>
                  </a:cubicBezTo>
                  <a:cubicBezTo>
                    <a:pt x="1633" y="1771"/>
                    <a:pt x="1687" y="1755"/>
                    <a:pt x="1743" y="1742"/>
                  </a:cubicBezTo>
                  <a:cubicBezTo>
                    <a:pt x="1860" y="1708"/>
                    <a:pt x="1980" y="1671"/>
                    <a:pt x="2101" y="1641"/>
                  </a:cubicBezTo>
                  <a:cubicBezTo>
                    <a:pt x="2221" y="1611"/>
                    <a:pt x="2342" y="1584"/>
                    <a:pt x="2462" y="1555"/>
                  </a:cubicBezTo>
                  <a:cubicBezTo>
                    <a:pt x="2573" y="1527"/>
                    <a:pt x="2683" y="1498"/>
                    <a:pt x="2793" y="1467"/>
                  </a:cubicBezTo>
                  <a:cubicBezTo>
                    <a:pt x="2860" y="1450"/>
                    <a:pt x="2923" y="1434"/>
                    <a:pt x="2991" y="1421"/>
                  </a:cubicBezTo>
                  <a:cubicBezTo>
                    <a:pt x="3011" y="1414"/>
                    <a:pt x="3027" y="1410"/>
                    <a:pt x="3047" y="1407"/>
                  </a:cubicBezTo>
                  <a:cubicBezTo>
                    <a:pt x="3081" y="1397"/>
                    <a:pt x="3114" y="1390"/>
                    <a:pt x="3147" y="1381"/>
                  </a:cubicBezTo>
                  <a:cubicBezTo>
                    <a:pt x="3261" y="1350"/>
                    <a:pt x="3375" y="1317"/>
                    <a:pt x="3489" y="1283"/>
                  </a:cubicBezTo>
                  <a:cubicBezTo>
                    <a:pt x="3606" y="1246"/>
                    <a:pt x="3723" y="1217"/>
                    <a:pt x="3840" y="1189"/>
                  </a:cubicBezTo>
                  <a:cubicBezTo>
                    <a:pt x="3957" y="1160"/>
                    <a:pt x="4070" y="1129"/>
                    <a:pt x="4188" y="1100"/>
                  </a:cubicBezTo>
                  <a:cubicBezTo>
                    <a:pt x="4305" y="1066"/>
                    <a:pt x="4425" y="1036"/>
                    <a:pt x="4542" y="1002"/>
                  </a:cubicBezTo>
                  <a:cubicBezTo>
                    <a:pt x="4603" y="986"/>
                    <a:pt x="4663" y="969"/>
                    <a:pt x="4723" y="953"/>
                  </a:cubicBezTo>
                  <a:cubicBezTo>
                    <a:pt x="4783" y="936"/>
                    <a:pt x="4840" y="916"/>
                    <a:pt x="4900" y="899"/>
                  </a:cubicBezTo>
                  <a:cubicBezTo>
                    <a:pt x="5014" y="865"/>
                    <a:pt x="5128" y="836"/>
                    <a:pt x="5242" y="805"/>
                  </a:cubicBezTo>
                  <a:cubicBezTo>
                    <a:pt x="5295" y="792"/>
                    <a:pt x="5351" y="779"/>
                    <a:pt x="5408" y="765"/>
                  </a:cubicBezTo>
                  <a:cubicBezTo>
                    <a:pt x="5469" y="748"/>
                    <a:pt x="5526" y="728"/>
                    <a:pt x="5586" y="712"/>
                  </a:cubicBezTo>
                  <a:cubicBezTo>
                    <a:pt x="5640" y="695"/>
                    <a:pt x="5696" y="681"/>
                    <a:pt x="5753" y="665"/>
                  </a:cubicBezTo>
                  <a:cubicBezTo>
                    <a:pt x="5807" y="648"/>
                    <a:pt x="5860" y="632"/>
                    <a:pt x="5913" y="615"/>
                  </a:cubicBezTo>
                  <a:cubicBezTo>
                    <a:pt x="6027" y="578"/>
                    <a:pt x="6148" y="547"/>
                    <a:pt x="6262" y="514"/>
                  </a:cubicBezTo>
                  <a:cubicBezTo>
                    <a:pt x="6368" y="478"/>
                    <a:pt x="6478" y="447"/>
                    <a:pt x="6586" y="417"/>
                  </a:cubicBezTo>
                  <a:cubicBezTo>
                    <a:pt x="6636" y="404"/>
                    <a:pt x="6686" y="387"/>
                    <a:pt x="6733" y="371"/>
                  </a:cubicBezTo>
                  <a:cubicBezTo>
                    <a:pt x="6790" y="354"/>
                    <a:pt x="6844" y="337"/>
                    <a:pt x="6900" y="320"/>
                  </a:cubicBezTo>
                  <a:cubicBezTo>
                    <a:pt x="6974" y="303"/>
                    <a:pt x="7044" y="286"/>
                    <a:pt x="7117" y="270"/>
                  </a:cubicBezTo>
                  <a:cubicBezTo>
                    <a:pt x="7148" y="263"/>
                    <a:pt x="7174" y="257"/>
                    <a:pt x="7205" y="250"/>
                  </a:cubicBezTo>
                  <a:cubicBezTo>
                    <a:pt x="7221" y="246"/>
                    <a:pt x="7238" y="243"/>
                    <a:pt x="7255" y="240"/>
                  </a:cubicBezTo>
                  <a:cubicBezTo>
                    <a:pt x="7301" y="230"/>
                    <a:pt x="7345" y="197"/>
                    <a:pt x="7355" y="150"/>
                  </a:cubicBezTo>
                  <a:cubicBezTo>
                    <a:pt x="7361" y="130"/>
                    <a:pt x="7361" y="110"/>
                    <a:pt x="7358" y="90"/>
                  </a:cubicBezTo>
                  <a:cubicBezTo>
                    <a:pt x="7352" y="63"/>
                    <a:pt x="7332" y="33"/>
                    <a:pt x="7308" y="22"/>
                  </a:cubicBezTo>
                  <a:cubicBezTo>
                    <a:pt x="7298" y="16"/>
                    <a:pt x="7285" y="10"/>
                    <a:pt x="7275" y="6"/>
                  </a:cubicBezTo>
                  <a:cubicBezTo>
                    <a:pt x="7265" y="2"/>
                    <a:pt x="7255" y="1"/>
                    <a:pt x="7245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3"/>
            <p:cNvSpPr/>
            <p:nvPr/>
          </p:nvSpPr>
          <p:spPr>
            <a:xfrm>
              <a:off x="1724519" y="3083793"/>
              <a:ext cx="26749" cy="43869"/>
            </a:xfrm>
            <a:custGeom>
              <a:avLst/>
              <a:gdLst/>
              <a:ahLst/>
              <a:cxnLst/>
              <a:rect l="l" t="t" r="r" b="b"/>
              <a:pathLst>
                <a:path w="275" h="451" extrusionOk="0">
                  <a:moveTo>
                    <a:pt x="113" y="1"/>
                  </a:moveTo>
                  <a:cubicBezTo>
                    <a:pt x="106" y="1"/>
                    <a:pt x="98" y="1"/>
                    <a:pt x="91" y="3"/>
                  </a:cubicBezTo>
                  <a:cubicBezTo>
                    <a:pt x="38" y="17"/>
                    <a:pt x="1" y="71"/>
                    <a:pt x="14" y="124"/>
                  </a:cubicBezTo>
                  <a:cubicBezTo>
                    <a:pt x="27" y="171"/>
                    <a:pt x="41" y="217"/>
                    <a:pt x="51" y="264"/>
                  </a:cubicBezTo>
                  <a:cubicBezTo>
                    <a:pt x="58" y="287"/>
                    <a:pt x="61" y="307"/>
                    <a:pt x="68" y="331"/>
                  </a:cubicBezTo>
                  <a:cubicBezTo>
                    <a:pt x="74" y="347"/>
                    <a:pt x="78" y="361"/>
                    <a:pt x="84" y="378"/>
                  </a:cubicBezTo>
                  <a:cubicBezTo>
                    <a:pt x="98" y="404"/>
                    <a:pt x="114" y="425"/>
                    <a:pt x="141" y="438"/>
                  </a:cubicBezTo>
                  <a:cubicBezTo>
                    <a:pt x="155" y="447"/>
                    <a:pt x="170" y="451"/>
                    <a:pt x="185" y="451"/>
                  </a:cubicBezTo>
                  <a:cubicBezTo>
                    <a:pt x="229" y="451"/>
                    <a:pt x="271" y="418"/>
                    <a:pt x="271" y="368"/>
                  </a:cubicBezTo>
                  <a:cubicBezTo>
                    <a:pt x="275" y="315"/>
                    <a:pt x="259" y="267"/>
                    <a:pt x="245" y="217"/>
                  </a:cubicBezTo>
                  <a:cubicBezTo>
                    <a:pt x="234" y="171"/>
                    <a:pt x="222" y="124"/>
                    <a:pt x="208" y="77"/>
                  </a:cubicBezTo>
                  <a:cubicBezTo>
                    <a:pt x="196" y="33"/>
                    <a:pt x="158" y="1"/>
                    <a:pt x="113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3"/>
            <p:cNvSpPr/>
            <p:nvPr/>
          </p:nvSpPr>
          <p:spPr>
            <a:xfrm>
              <a:off x="1779866" y="3075525"/>
              <a:ext cx="22567" cy="30932"/>
            </a:xfrm>
            <a:custGeom>
              <a:avLst/>
              <a:gdLst/>
              <a:ahLst/>
              <a:cxnLst/>
              <a:rect l="l" t="t" r="r" b="b"/>
              <a:pathLst>
                <a:path w="232" h="318" extrusionOk="0">
                  <a:moveTo>
                    <a:pt x="78" y="0"/>
                  </a:moveTo>
                  <a:cubicBezTo>
                    <a:pt x="73" y="0"/>
                    <a:pt x="69" y="1"/>
                    <a:pt x="64" y="1"/>
                  </a:cubicBezTo>
                  <a:lnTo>
                    <a:pt x="44" y="11"/>
                  </a:lnTo>
                  <a:cubicBezTo>
                    <a:pt x="27" y="22"/>
                    <a:pt x="14" y="38"/>
                    <a:pt x="7" y="58"/>
                  </a:cubicBezTo>
                  <a:cubicBezTo>
                    <a:pt x="0" y="82"/>
                    <a:pt x="3" y="102"/>
                    <a:pt x="14" y="122"/>
                  </a:cubicBezTo>
                  <a:cubicBezTo>
                    <a:pt x="34" y="176"/>
                    <a:pt x="54" y="229"/>
                    <a:pt x="80" y="279"/>
                  </a:cubicBezTo>
                  <a:cubicBezTo>
                    <a:pt x="95" y="304"/>
                    <a:pt x="123" y="318"/>
                    <a:pt x="151" y="318"/>
                  </a:cubicBezTo>
                  <a:cubicBezTo>
                    <a:pt x="156" y="318"/>
                    <a:pt x="162" y="317"/>
                    <a:pt x="167" y="316"/>
                  </a:cubicBezTo>
                  <a:cubicBezTo>
                    <a:pt x="187" y="312"/>
                    <a:pt x="204" y="299"/>
                    <a:pt x="214" y="282"/>
                  </a:cubicBezTo>
                  <a:cubicBezTo>
                    <a:pt x="224" y="266"/>
                    <a:pt x="231" y="242"/>
                    <a:pt x="224" y="222"/>
                  </a:cubicBezTo>
                  <a:cubicBezTo>
                    <a:pt x="201" y="162"/>
                    <a:pt x="181" y="102"/>
                    <a:pt x="157" y="45"/>
                  </a:cubicBezTo>
                  <a:cubicBezTo>
                    <a:pt x="147" y="25"/>
                    <a:pt x="127" y="11"/>
                    <a:pt x="107" y="5"/>
                  </a:cubicBezTo>
                  <a:cubicBezTo>
                    <a:pt x="98" y="2"/>
                    <a:pt x="88" y="0"/>
                    <a:pt x="78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3"/>
            <p:cNvSpPr/>
            <p:nvPr/>
          </p:nvSpPr>
          <p:spPr>
            <a:xfrm>
              <a:off x="1833560" y="3052860"/>
              <a:ext cx="25096" cy="41340"/>
            </a:xfrm>
            <a:custGeom>
              <a:avLst/>
              <a:gdLst/>
              <a:ahLst/>
              <a:cxnLst/>
              <a:rect l="l" t="t" r="r" b="b"/>
              <a:pathLst>
                <a:path w="258" h="425" extrusionOk="0">
                  <a:moveTo>
                    <a:pt x="114" y="1"/>
                  </a:moveTo>
                  <a:cubicBezTo>
                    <a:pt x="106" y="1"/>
                    <a:pt x="98" y="1"/>
                    <a:pt x="90" y="3"/>
                  </a:cubicBezTo>
                  <a:cubicBezTo>
                    <a:pt x="33" y="17"/>
                    <a:pt x="0" y="71"/>
                    <a:pt x="10" y="128"/>
                  </a:cubicBezTo>
                  <a:cubicBezTo>
                    <a:pt x="27" y="201"/>
                    <a:pt x="41" y="275"/>
                    <a:pt x="57" y="348"/>
                  </a:cubicBezTo>
                  <a:cubicBezTo>
                    <a:pt x="65" y="393"/>
                    <a:pt x="110" y="425"/>
                    <a:pt x="154" y="425"/>
                  </a:cubicBezTo>
                  <a:cubicBezTo>
                    <a:pt x="162" y="425"/>
                    <a:pt x="169" y="424"/>
                    <a:pt x="177" y="421"/>
                  </a:cubicBezTo>
                  <a:cubicBezTo>
                    <a:pt x="204" y="415"/>
                    <a:pt x="228" y="401"/>
                    <a:pt x="241" y="378"/>
                  </a:cubicBezTo>
                  <a:cubicBezTo>
                    <a:pt x="257" y="352"/>
                    <a:pt x="257" y="328"/>
                    <a:pt x="254" y="301"/>
                  </a:cubicBezTo>
                  <a:cubicBezTo>
                    <a:pt x="244" y="228"/>
                    <a:pt x="228" y="154"/>
                    <a:pt x="214" y="80"/>
                  </a:cubicBezTo>
                  <a:cubicBezTo>
                    <a:pt x="206" y="32"/>
                    <a:pt x="161" y="1"/>
                    <a:pt x="114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3"/>
            <p:cNvSpPr/>
            <p:nvPr/>
          </p:nvSpPr>
          <p:spPr>
            <a:xfrm>
              <a:off x="1891047" y="3042161"/>
              <a:ext cx="20329" cy="37157"/>
            </a:xfrm>
            <a:custGeom>
              <a:avLst/>
              <a:gdLst/>
              <a:ahLst/>
              <a:cxnLst/>
              <a:rect l="l" t="t" r="r" b="b"/>
              <a:pathLst>
                <a:path w="209" h="382" extrusionOk="0">
                  <a:moveTo>
                    <a:pt x="97" y="0"/>
                  </a:moveTo>
                  <a:cubicBezTo>
                    <a:pt x="89" y="0"/>
                    <a:pt x="82" y="1"/>
                    <a:pt x="75" y="3"/>
                  </a:cubicBezTo>
                  <a:cubicBezTo>
                    <a:pt x="52" y="7"/>
                    <a:pt x="31" y="20"/>
                    <a:pt x="18" y="43"/>
                  </a:cubicBezTo>
                  <a:cubicBezTo>
                    <a:pt x="4" y="64"/>
                    <a:pt x="1" y="87"/>
                    <a:pt x="7" y="110"/>
                  </a:cubicBezTo>
                  <a:cubicBezTo>
                    <a:pt x="15" y="144"/>
                    <a:pt x="21" y="181"/>
                    <a:pt x="24" y="218"/>
                  </a:cubicBezTo>
                  <a:cubicBezTo>
                    <a:pt x="31" y="251"/>
                    <a:pt x="38" y="284"/>
                    <a:pt x="48" y="318"/>
                  </a:cubicBezTo>
                  <a:cubicBezTo>
                    <a:pt x="52" y="331"/>
                    <a:pt x="58" y="344"/>
                    <a:pt x="68" y="354"/>
                  </a:cubicBezTo>
                  <a:cubicBezTo>
                    <a:pt x="81" y="371"/>
                    <a:pt x="105" y="381"/>
                    <a:pt x="125" y="381"/>
                  </a:cubicBezTo>
                  <a:cubicBezTo>
                    <a:pt x="168" y="381"/>
                    <a:pt x="208" y="348"/>
                    <a:pt x="208" y="301"/>
                  </a:cubicBezTo>
                  <a:cubicBezTo>
                    <a:pt x="208" y="261"/>
                    <a:pt x="205" y="224"/>
                    <a:pt x="202" y="184"/>
                  </a:cubicBezTo>
                  <a:cubicBezTo>
                    <a:pt x="195" y="144"/>
                    <a:pt x="188" y="107"/>
                    <a:pt x="182" y="67"/>
                  </a:cubicBezTo>
                  <a:cubicBezTo>
                    <a:pt x="174" y="28"/>
                    <a:pt x="135" y="0"/>
                    <a:pt x="97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3"/>
            <p:cNvSpPr/>
            <p:nvPr/>
          </p:nvSpPr>
          <p:spPr>
            <a:xfrm>
              <a:off x="1942503" y="3024652"/>
              <a:ext cx="25387" cy="42118"/>
            </a:xfrm>
            <a:custGeom>
              <a:avLst/>
              <a:gdLst/>
              <a:ahLst/>
              <a:cxnLst/>
              <a:rect l="l" t="t" r="r" b="b"/>
              <a:pathLst>
                <a:path w="261" h="433" extrusionOk="0">
                  <a:moveTo>
                    <a:pt x="111" y="1"/>
                  </a:moveTo>
                  <a:cubicBezTo>
                    <a:pt x="104" y="1"/>
                    <a:pt x="97" y="1"/>
                    <a:pt x="91" y="3"/>
                  </a:cubicBezTo>
                  <a:cubicBezTo>
                    <a:pt x="37" y="16"/>
                    <a:pt x="0" y="73"/>
                    <a:pt x="14" y="126"/>
                  </a:cubicBezTo>
                  <a:cubicBezTo>
                    <a:pt x="31" y="203"/>
                    <a:pt x="51" y="280"/>
                    <a:pt x="71" y="358"/>
                  </a:cubicBezTo>
                  <a:cubicBezTo>
                    <a:pt x="83" y="401"/>
                    <a:pt x="122" y="432"/>
                    <a:pt x="168" y="432"/>
                  </a:cubicBezTo>
                  <a:cubicBezTo>
                    <a:pt x="175" y="432"/>
                    <a:pt x="181" y="432"/>
                    <a:pt x="188" y="431"/>
                  </a:cubicBezTo>
                  <a:cubicBezTo>
                    <a:pt x="211" y="424"/>
                    <a:pt x="234" y="407"/>
                    <a:pt x="248" y="387"/>
                  </a:cubicBezTo>
                  <a:cubicBezTo>
                    <a:pt x="261" y="364"/>
                    <a:pt x="261" y="341"/>
                    <a:pt x="258" y="313"/>
                  </a:cubicBezTo>
                  <a:cubicBezTo>
                    <a:pt x="248" y="233"/>
                    <a:pt x="228" y="157"/>
                    <a:pt x="211" y="80"/>
                  </a:cubicBezTo>
                  <a:cubicBezTo>
                    <a:pt x="202" y="33"/>
                    <a:pt x="158" y="1"/>
                    <a:pt x="111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3"/>
            <p:cNvSpPr/>
            <p:nvPr/>
          </p:nvSpPr>
          <p:spPr>
            <a:xfrm>
              <a:off x="2014387" y="3009964"/>
              <a:ext cx="19940" cy="42993"/>
            </a:xfrm>
            <a:custGeom>
              <a:avLst/>
              <a:gdLst/>
              <a:ahLst/>
              <a:cxnLst/>
              <a:rect l="l" t="t" r="r" b="b"/>
              <a:pathLst>
                <a:path w="205" h="442" extrusionOk="0">
                  <a:moveTo>
                    <a:pt x="83" y="0"/>
                  </a:moveTo>
                  <a:cubicBezTo>
                    <a:pt x="77" y="0"/>
                    <a:pt x="70" y="1"/>
                    <a:pt x="64" y="3"/>
                  </a:cubicBezTo>
                  <a:cubicBezTo>
                    <a:pt x="44" y="7"/>
                    <a:pt x="28" y="20"/>
                    <a:pt x="14" y="40"/>
                  </a:cubicBezTo>
                  <a:cubicBezTo>
                    <a:pt x="4" y="60"/>
                    <a:pt x="0" y="80"/>
                    <a:pt x="4" y="100"/>
                  </a:cubicBezTo>
                  <a:cubicBezTo>
                    <a:pt x="17" y="194"/>
                    <a:pt x="34" y="288"/>
                    <a:pt x="51" y="381"/>
                  </a:cubicBezTo>
                  <a:cubicBezTo>
                    <a:pt x="54" y="415"/>
                    <a:pt x="88" y="438"/>
                    <a:pt x="121" y="441"/>
                  </a:cubicBezTo>
                  <a:cubicBezTo>
                    <a:pt x="144" y="441"/>
                    <a:pt x="164" y="435"/>
                    <a:pt x="178" y="418"/>
                  </a:cubicBezTo>
                  <a:cubicBezTo>
                    <a:pt x="191" y="408"/>
                    <a:pt x="204" y="384"/>
                    <a:pt x="204" y="364"/>
                  </a:cubicBezTo>
                  <a:cubicBezTo>
                    <a:pt x="195" y="264"/>
                    <a:pt x="178" y="163"/>
                    <a:pt x="164" y="63"/>
                  </a:cubicBezTo>
                  <a:cubicBezTo>
                    <a:pt x="161" y="43"/>
                    <a:pt x="144" y="23"/>
                    <a:pt x="128" y="13"/>
                  </a:cubicBezTo>
                  <a:cubicBezTo>
                    <a:pt x="113" y="6"/>
                    <a:pt x="99" y="0"/>
                    <a:pt x="83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3"/>
            <p:cNvSpPr/>
            <p:nvPr/>
          </p:nvSpPr>
          <p:spPr>
            <a:xfrm>
              <a:off x="2061174" y="2994303"/>
              <a:ext cx="19065" cy="46592"/>
            </a:xfrm>
            <a:custGeom>
              <a:avLst/>
              <a:gdLst/>
              <a:ahLst/>
              <a:cxnLst/>
              <a:rect l="l" t="t" r="r" b="b"/>
              <a:pathLst>
                <a:path w="196" h="479" extrusionOk="0">
                  <a:moveTo>
                    <a:pt x="85" y="0"/>
                  </a:moveTo>
                  <a:cubicBezTo>
                    <a:pt x="78" y="0"/>
                    <a:pt x="71" y="1"/>
                    <a:pt x="64" y="3"/>
                  </a:cubicBezTo>
                  <a:cubicBezTo>
                    <a:pt x="44" y="7"/>
                    <a:pt x="24" y="20"/>
                    <a:pt x="15" y="40"/>
                  </a:cubicBezTo>
                  <a:cubicBezTo>
                    <a:pt x="1" y="60"/>
                    <a:pt x="1" y="77"/>
                    <a:pt x="4" y="100"/>
                  </a:cubicBezTo>
                  <a:cubicBezTo>
                    <a:pt x="18" y="208"/>
                    <a:pt x="28" y="315"/>
                    <a:pt x="41" y="418"/>
                  </a:cubicBezTo>
                  <a:cubicBezTo>
                    <a:pt x="48" y="452"/>
                    <a:pt x="81" y="475"/>
                    <a:pt x="115" y="478"/>
                  </a:cubicBezTo>
                  <a:cubicBezTo>
                    <a:pt x="155" y="478"/>
                    <a:pt x="189" y="445"/>
                    <a:pt x="192" y="405"/>
                  </a:cubicBezTo>
                  <a:cubicBezTo>
                    <a:pt x="195" y="348"/>
                    <a:pt x="189" y="295"/>
                    <a:pt x="182" y="238"/>
                  </a:cubicBezTo>
                  <a:cubicBezTo>
                    <a:pt x="175" y="181"/>
                    <a:pt x="169" y="120"/>
                    <a:pt x="162" y="63"/>
                  </a:cubicBezTo>
                  <a:cubicBezTo>
                    <a:pt x="158" y="43"/>
                    <a:pt x="141" y="23"/>
                    <a:pt x="125" y="14"/>
                  </a:cubicBezTo>
                  <a:cubicBezTo>
                    <a:pt x="114" y="5"/>
                    <a:pt x="99" y="0"/>
                    <a:pt x="85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3"/>
            <p:cNvSpPr/>
            <p:nvPr/>
          </p:nvSpPr>
          <p:spPr>
            <a:xfrm>
              <a:off x="2121385" y="2979324"/>
              <a:ext cx="17411" cy="43382"/>
            </a:xfrm>
            <a:custGeom>
              <a:avLst/>
              <a:gdLst/>
              <a:ahLst/>
              <a:cxnLst/>
              <a:rect l="l" t="t" r="r" b="b"/>
              <a:pathLst>
                <a:path w="179" h="446" extrusionOk="0">
                  <a:moveTo>
                    <a:pt x="84" y="1"/>
                  </a:moveTo>
                  <a:lnTo>
                    <a:pt x="64" y="4"/>
                  </a:lnTo>
                  <a:cubicBezTo>
                    <a:pt x="51" y="7"/>
                    <a:pt x="38" y="14"/>
                    <a:pt x="27" y="24"/>
                  </a:cubicBezTo>
                  <a:cubicBezTo>
                    <a:pt x="11" y="37"/>
                    <a:pt x="1" y="57"/>
                    <a:pt x="1" y="77"/>
                  </a:cubicBezTo>
                  <a:cubicBezTo>
                    <a:pt x="7" y="174"/>
                    <a:pt x="14" y="268"/>
                    <a:pt x="21" y="362"/>
                  </a:cubicBezTo>
                  <a:lnTo>
                    <a:pt x="24" y="385"/>
                  </a:lnTo>
                  <a:cubicBezTo>
                    <a:pt x="27" y="398"/>
                    <a:pt x="35" y="409"/>
                    <a:pt x="44" y="418"/>
                  </a:cubicBezTo>
                  <a:cubicBezTo>
                    <a:pt x="58" y="435"/>
                    <a:pt x="75" y="442"/>
                    <a:pt x="95" y="445"/>
                  </a:cubicBezTo>
                  <a:cubicBezTo>
                    <a:pt x="135" y="445"/>
                    <a:pt x="178" y="412"/>
                    <a:pt x="178" y="368"/>
                  </a:cubicBezTo>
                  <a:cubicBezTo>
                    <a:pt x="172" y="274"/>
                    <a:pt x="168" y="177"/>
                    <a:pt x="161" y="84"/>
                  </a:cubicBezTo>
                  <a:cubicBezTo>
                    <a:pt x="161" y="61"/>
                    <a:pt x="155" y="44"/>
                    <a:pt x="138" y="27"/>
                  </a:cubicBezTo>
                  <a:cubicBezTo>
                    <a:pt x="124" y="10"/>
                    <a:pt x="104" y="1"/>
                    <a:pt x="84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3"/>
            <p:cNvSpPr/>
            <p:nvPr/>
          </p:nvSpPr>
          <p:spPr>
            <a:xfrm>
              <a:off x="2164670" y="2969888"/>
              <a:ext cx="19940" cy="46690"/>
            </a:xfrm>
            <a:custGeom>
              <a:avLst/>
              <a:gdLst/>
              <a:ahLst/>
              <a:cxnLst/>
              <a:rect l="l" t="t" r="r" b="b"/>
              <a:pathLst>
                <a:path w="205" h="480" extrusionOk="0">
                  <a:moveTo>
                    <a:pt x="98" y="1"/>
                  </a:moveTo>
                  <a:cubicBezTo>
                    <a:pt x="91" y="1"/>
                    <a:pt x="81" y="1"/>
                    <a:pt x="74" y="4"/>
                  </a:cubicBezTo>
                  <a:cubicBezTo>
                    <a:pt x="57" y="7"/>
                    <a:pt x="44" y="13"/>
                    <a:pt x="31" y="27"/>
                  </a:cubicBezTo>
                  <a:cubicBezTo>
                    <a:pt x="17" y="41"/>
                    <a:pt x="0" y="67"/>
                    <a:pt x="4" y="91"/>
                  </a:cubicBezTo>
                  <a:cubicBezTo>
                    <a:pt x="8" y="151"/>
                    <a:pt x="14" y="211"/>
                    <a:pt x="21" y="271"/>
                  </a:cubicBezTo>
                  <a:cubicBezTo>
                    <a:pt x="24" y="322"/>
                    <a:pt x="31" y="371"/>
                    <a:pt x="51" y="419"/>
                  </a:cubicBezTo>
                  <a:cubicBezTo>
                    <a:pt x="54" y="432"/>
                    <a:pt x="61" y="442"/>
                    <a:pt x="68" y="455"/>
                  </a:cubicBezTo>
                  <a:cubicBezTo>
                    <a:pt x="84" y="469"/>
                    <a:pt x="101" y="479"/>
                    <a:pt x="121" y="479"/>
                  </a:cubicBezTo>
                  <a:cubicBezTo>
                    <a:pt x="164" y="479"/>
                    <a:pt x="204" y="445"/>
                    <a:pt x="204" y="402"/>
                  </a:cubicBezTo>
                  <a:lnTo>
                    <a:pt x="204" y="328"/>
                  </a:lnTo>
                  <a:cubicBezTo>
                    <a:pt x="204" y="308"/>
                    <a:pt x="201" y="285"/>
                    <a:pt x="201" y="262"/>
                  </a:cubicBezTo>
                  <a:cubicBezTo>
                    <a:pt x="198" y="208"/>
                    <a:pt x="192" y="151"/>
                    <a:pt x="188" y="98"/>
                  </a:cubicBezTo>
                  <a:cubicBezTo>
                    <a:pt x="188" y="87"/>
                    <a:pt x="184" y="81"/>
                    <a:pt x="184" y="74"/>
                  </a:cubicBezTo>
                  <a:cubicBezTo>
                    <a:pt x="181" y="58"/>
                    <a:pt x="175" y="41"/>
                    <a:pt x="161" y="30"/>
                  </a:cubicBezTo>
                  <a:cubicBezTo>
                    <a:pt x="144" y="13"/>
                    <a:pt x="124" y="1"/>
                    <a:pt x="98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3"/>
            <p:cNvSpPr/>
            <p:nvPr/>
          </p:nvSpPr>
          <p:spPr>
            <a:xfrm>
              <a:off x="2215446" y="2958216"/>
              <a:ext cx="24512" cy="49802"/>
            </a:xfrm>
            <a:custGeom>
              <a:avLst/>
              <a:gdLst/>
              <a:ahLst/>
              <a:cxnLst/>
              <a:rect l="l" t="t" r="r" b="b"/>
              <a:pathLst>
                <a:path w="252" h="512" extrusionOk="0">
                  <a:moveTo>
                    <a:pt x="101" y="0"/>
                  </a:moveTo>
                  <a:cubicBezTo>
                    <a:pt x="93" y="0"/>
                    <a:pt x="85" y="1"/>
                    <a:pt x="77" y="3"/>
                  </a:cubicBezTo>
                  <a:cubicBezTo>
                    <a:pt x="54" y="10"/>
                    <a:pt x="31" y="24"/>
                    <a:pt x="17" y="47"/>
                  </a:cubicBezTo>
                  <a:cubicBezTo>
                    <a:pt x="3" y="70"/>
                    <a:pt x="0" y="93"/>
                    <a:pt x="3" y="121"/>
                  </a:cubicBezTo>
                  <a:cubicBezTo>
                    <a:pt x="17" y="181"/>
                    <a:pt x="28" y="244"/>
                    <a:pt x="37" y="308"/>
                  </a:cubicBezTo>
                  <a:cubicBezTo>
                    <a:pt x="40" y="334"/>
                    <a:pt x="48" y="358"/>
                    <a:pt x="51" y="385"/>
                  </a:cubicBezTo>
                  <a:cubicBezTo>
                    <a:pt x="54" y="398"/>
                    <a:pt x="54" y="411"/>
                    <a:pt x="57" y="425"/>
                  </a:cubicBezTo>
                  <a:cubicBezTo>
                    <a:pt x="64" y="445"/>
                    <a:pt x="77" y="468"/>
                    <a:pt x="91" y="485"/>
                  </a:cubicBezTo>
                  <a:cubicBezTo>
                    <a:pt x="111" y="502"/>
                    <a:pt x="131" y="508"/>
                    <a:pt x="158" y="512"/>
                  </a:cubicBezTo>
                  <a:cubicBezTo>
                    <a:pt x="159" y="512"/>
                    <a:pt x="161" y="512"/>
                    <a:pt x="163" y="512"/>
                  </a:cubicBezTo>
                  <a:cubicBezTo>
                    <a:pt x="189" y="512"/>
                    <a:pt x="219" y="493"/>
                    <a:pt x="231" y="471"/>
                  </a:cubicBezTo>
                  <a:cubicBezTo>
                    <a:pt x="251" y="442"/>
                    <a:pt x="251" y="408"/>
                    <a:pt x="244" y="374"/>
                  </a:cubicBezTo>
                  <a:cubicBezTo>
                    <a:pt x="244" y="361"/>
                    <a:pt x="241" y="348"/>
                    <a:pt x="238" y="338"/>
                  </a:cubicBezTo>
                  <a:cubicBezTo>
                    <a:pt x="235" y="311"/>
                    <a:pt x="231" y="288"/>
                    <a:pt x="224" y="261"/>
                  </a:cubicBezTo>
                  <a:cubicBezTo>
                    <a:pt x="215" y="201"/>
                    <a:pt x="204" y="138"/>
                    <a:pt x="194" y="73"/>
                  </a:cubicBezTo>
                  <a:cubicBezTo>
                    <a:pt x="186" y="31"/>
                    <a:pt x="144" y="0"/>
                    <a:pt x="101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3"/>
            <p:cNvSpPr/>
            <p:nvPr/>
          </p:nvSpPr>
          <p:spPr>
            <a:xfrm>
              <a:off x="2286356" y="2938664"/>
              <a:ext cx="18287" cy="39589"/>
            </a:xfrm>
            <a:custGeom>
              <a:avLst/>
              <a:gdLst/>
              <a:ahLst/>
              <a:cxnLst/>
              <a:rect l="l" t="t" r="r" b="b"/>
              <a:pathLst>
                <a:path w="188" h="407" extrusionOk="0">
                  <a:moveTo>
                    <a:pt x="94" y="1"/>
                  </a:moveTo>
                  <a:lnTo>
                    <a:pt x="71" y="4"/>
                  </a:lnTo>
                  <a:cubicBezTo>
                    <a:pt x="57" y="7"/>
                    <a:pt x="41" y="13"/>
                    <a:pt x="31" y="24"/>
                  </a:cubicBezTo>
                  <a:cubicBezTo>
                    <a:pt x="14" y="41"/>
                    <a:pt x="1" y="64"/>
                    <a:pt x="4" y="87"/>
                  </a:cubicBezTo>
                  <a:cubicBezTo>
                    <a:pt x="4" y="131"/>
                    <a:pt x="7" y="174"/>
                    <a:pt x="10" y="218"/>
                  </a:cubicBezTo>
                  <a:cubicBezTo>
                    <a:pt x="14" y="245"/>
                    <a:pt x="17" y="268"/>
                    <a:pt x="21" y="291"/>
                  </a:cubicBezTo>
                  <a:cubicBezTo>
                    <a:pt x="24" y="318"/>
                    <a:pt x="34" y="342"/>
                    <a:pt x="44" y="368"/>
                  </a:cubicBezTo>
                  <a:cubicBezTo>
                    <a:pt x="55" y="394"/>
                    <a:pt x="84" y="407"/>
                    <a:pt x="112" y="407"/>
                  </a:cubicBezTo>
                  <a:cubicBezTo>
                    <a:pt x="117" y="407"/>
                    <a:pt x="123" y="406"/>
                    <a:pt x="128" y="405"/>
                  </a:cubicBezTo>
                  <a:cubicBezTo>
                    <a:pt x="161" y="395"/>
                    <a:pt x="181" y="368"/>
                    <a:pt x="185" y="334"/>
                  </a:cubicBezTo>
                  <a:cubicBezTo>
                    <a:pt x="188" y="298"/>
                    <a:pt x="188" y="261"/>
                    <a:pt x="185" y="225"/>
                  </a:cubicBezTo>
                  <a:cubicBezTo>
                    <a:pt x="185" y="181"/>
                    <a:pt x="181" y="138"/>
                    <a:pt x="181" y="94"/>
                  </a:cubicBezTo>
                  <a:cubicBezTo>
                    <a:pt x="177" y="67"/>
                    <a:pt x="174" y="47"/>
                    <a:pt x="154" y="27"/>
                  </a:cubicBezTo>
                  <a:cubicBezTo>
                    <a:pt x="141" y="10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3"/>
            <p:cNvSpPr/>
            <p:nvPr/>
          </p:nvSpPr>
          <p:spPr>
            <a:xfrm>
              <a:off x="1913614" y="3146046"/>
              <a:ext cx="32196" cy="29376"/>
            </a:xfrm>
            <a:custGeom>
              <a:avLst/>
              <a:gdLst/>
              <a:ahLst/>
              <a:cxnLst/>
              <a:rect l="l" t="t" r="r" b="b"/>
              <a:pathLst>
                <a:path w="331" h="302" extrusionOk="0">
                  <a:moveTo>
                    <a:pt x="167" y="0"/>
                  </a:moveTo>
                  <a:cubicBezTo>
                    <a:pt x="154" y="0"/>
                    <a:pt x="140" y="2"/>
                    <a:pt x="127" y="5"/>
                  </a:cubicBezTo>
                  <a:cubicBezTo>
                    <a:pt x="47" y="25"/>
                    <a:pt x="0" y="116"/>
                    <a:pt x="23" y="193"/>
                  </a:cubicBezTo>
                  <a:cubicBezTo>
                    <a:pt x="33" y="229"/>
                    <a:pt x="56" y="263"/>
                    <a:pt x="90" y="280"/>
                  </a:cubicBezTo>
                  <a:cubicBezTo>
                    <a:pt x="114" y="295"/>
                    <a:pt x="140" y="302"/>
                    <a:pt x="166" y="302"/>
                  </a:cubicBezTo>
                  <a:cubicBezTo>
                    <a:pt x="180" y="302"/>
                    <a:pt x="193" y="300"/>
                    <a:pt x="207" y="297"/>
                  </a:cubicBezTo>
                  <a:cubicBezTo>
                    <a:pt x="287" y="277"/>
                    <a:pt x="331" y="186"/>
                    <a:pt x="311" y="109"/>
                  </a:cubicBezTo>
                  <a:cubicBezTo>
                    <a:pt x="301" y="73"/>
                    <a:pt x="274" y="39"/>
                    <a:pt x="241" y="19"/>
                  </a:cubicBezTo>
                  <a:cubicBezTo>
                    <a:pt x="217" y="6"/>
                    <a:pt x="192" y="0"/>
                    <a:pt x="167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3"/>
            <p:cNvSpPr/>
            <p:nvPr/>
          </p:nvSpPr>
          <p:spPr>
            <a:xfrm>
              <a:off x="2098331" y="3097508"/>
              <a:ext cx="33947" cy="30446"/>
            </a:xfrm>
            <a:custGeom>
              <a:avLst/>
              <a:gdLst/>
              <a:ahLst/>
              <a:cxnLst/>
              <a:rect l="l" t="t" r="r" b="b"/>
              <a:pathLst>
                <a:path w="349" h="313" extrusionOk="0">
                  <a:moveTo>
                    <a:pt x="176" y="1"/>
                  </a:moveTo>
                  <a:cubicBezTo>
                    <a:pt x="161" y="1"/>
                    <a:pt x="146" y="2"/>
                    <a:pt x="131" y="6"/>
                  </a:cubicBezTo>
                  <a:cubicBezTo>
                    <a:pt x="48" y="23"/>
                    <a:pt x="0" y="120"/>
                    <a:pt x="24" y="200"/>
                  </a:cubicBezTo>
                  <a:cubicBezTo>
                    <a:pt x="34" y="237"/>
                    <a:pt x="60" y="271"/>
                    <a:pt x="97" y="291"/>
                  </a:cubicBezTo>
                  <a:cubicBezTo>
                    <a:pt x="121" y="306"/>
                    <a:pt x="146" y="312"/>
                    <a:pt x="173" y="312"/>
                  </a:cubicBezTo>
                  <a:cubicBezTo>
                    <a:pt x="188" y="312"/>
                    <a:pt x="202" y="311"/>
                    <a:pt x="218" y="307"/>
                  </a:cubicBezTo>
                  <a:cubicBezTo>
                    <a:pt x="298" y="287"/>
                    <a:pt x="349" y="194"/>
                    <a:pt x="325" y="113"/>
                  </a:cubicBezTo>
                  <a:cubicBezTo>
                    <a:pt x="315" y="73"/>
                    <a:pt x="288" y="40"/>
                    <a:pt x="251" y="19"/>
                  </a:cubicBezTo>
                  <a:cubicBezTo>
                    <a:pt x="228" y="7"/>
                    <a:pt x="203" y="1"/>
                    <a:pt x="176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3"/>
            <p:cNvSpPr/>
            <p:nvPr/>
          </p:nvSpPr>
          <p:spPr>
            <a:xfrm>
              <a:off x="1976937" y="3123090"/>
              <a:ext cx="59335" cy="25582"/>
            </a:xfrm>
            <a:custGeom>
              <a:avLst/>
              <a:gdLst/>
              <a:ahLst/>
              <a:cxnLst/>
              <a:rect l="l" t="t" r="r" b="b"/>
              <a:pathLst>
                <a:path w="610" h="263" extrusionOk="0">
                  <a:moveTo>
                    <a:pt x="526" y="0"/>
                  </a:moveTo>
                  <a:cubicBezTo>
                    <a:pt x="503" y="0"/>
                    <a:pt x="486" y="11"/>
                    <a:pt x="469" y="24"/>
                  </a:cubicBezTo>
                  <a:cubicBezTo>
                    <a:pt x="459" y="34"/>
                    <a:pt x="449" y="44"/>
                    <a:pt x="439" y="51"/>
                  </a:cubicBezTo>
                  <a:cubicBezTo>
                    <a:pt x="419" y="68"/>
                    <a:pt x="399" y="81"/>
                    <a:pt x="376" y="91"/>
                  </a:cubicBezTo>
                  <a:cubicBezTo>
                    <a:pt x="362" y="98"/>
                    <a:pt x="345" y="101"/>
                    <a:pt x="328" y="104"/>
                  </a:cubicBezTo>
                  <a:cubicBezTo>
                    <a:pt x="318" y="105"/>
                    <a:pt x="307" y="106"/>
                    <a:pt x="297" y="106"/>
                  </a:cubicBezTo>
                  <a:cubicBezTo>
                    <a:pt x="272" y="106"/>
                    <a:pt x="248" y="103"/>
                    <a:pt x="225" y="101"/>
                  </a:cubicBezTo>
                  <a:cubicBezTo>
                    <a:pt x="181" y="94"/>
                    <a:pt x="141" y="88"/>
                    <a:pt x="101" y="81"/>
                  </a:cubicBezTo>
                  <a:cubicBezTo>
                    <a:pt x="93" y="79"/>
                    <a:pt x="86" y="78"/>
                    <a:pt x="80" y="78"/>
                  </a:cubicBezTo>
                  <a:cubicBezTo>
                    <a:pt x="74" y="78"/>
                    <a:pt x="68" y="79"/>
                    <a:pt x="61" y="81"/>
                  </a:cubicBezTo>
                  <a:lnTo>
                    <a:pt x="41" y="91"/>
                  </a:lnTo>
                  <a:cubicBezTo>
                    <a:pt x="24" y="101"/>
                    <a:pt x="11" y="118"/>
                    <a:pt x="4" y="138"/>
                  </a:cubicBezTo>
                  <a:cubicBezTo>
                    <a:pt x="1" y="158"/>
                    <a:pt x="4" y="178"/>
                    <a:pt x="15" y="195"/>
                  </a:cubicBezTo>
                  <a:cubicBezTo>
                    <a:pt x="24" y="212"/>
                    <a:pt x="41" y="228"/>
                    <a:pt x="61" y="232"/>
                  </a:cubicBezTo>
                  <a:cubicBezTo>
                    <a:pt x="104" y="238"/>
                    <a:pt x="148" y="244"/>
                    <a:pt x="195" y="252"/>
                  </a:cubicBezTo>
                  <a:cubicBezTo>
                    <a:pt x="231" y="257"/>
                    <a:pt x="266" y="262"/>
                    <a:pt x="301" y="262"/>
                  </a:cubicBezTo>
                  <a:cubicBezTo>
                    <a:pt x="309" y="262"/>
                    <a:pt x="317" y="262"/>
                    <a:pt x="325" y="261"/>
                  </a:cubicBezTo>
                  <a:cubicBezTo>
                    <a:pt x="379" y="261"/>
                    <a:pt x="436" y="244"/>
                    <a:pt x="486" y="218"/>
                  </a:cubicBezTo>
                  <a:cubicBezTo>
                    <a:pt x="503" y="208"/>
                    <a:pt x="519" y="198"/>
                    <a:pt x="533" y="188"/>
                  </a:cubicBezTo>
                  <a:cubicBezTo>
                    <a:pt x="546" y="178"/>
                    <a:pt x="556" y="168"/>
                    <a:pt x="566" y="161"/>
                  </a:cubicBezTo>
                  <a:cubicBezTo>
                    <a:pt x="580" y="148"/>
                    <a:pt x="589" y="135"/>
                    <a:pt x="600" y="124"/>
                  </a:cubicBezTo>
                  <a:cubicBezTo>
                    <a:pt x="606" y="111"/>
                    <a:pt x="609" y="98"/>
                    <a:pt x="609" y="81"/>
                  </a:cubicBezTo>
                  <a:cubicBezTo>
                    <a:pt x="609" y="61"/>
                    <a:pt x="600" y="41"/>
                    <a:pt x="586" y="24"/>
                  </a:cubicBezTo>
                  <a:cubicBezTo>
                    <a:pt x="569" y="11"/>
                    <a:pt x="549" y="0"/>
                    <a:pt x="526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3" name="Google Shape;543;p23"/>
          <p:cNvGrpSpPr/>
          <p:nvPr/>
        </p:nvGrpSpPr>
        <p:grpSpPr>
          <a:xfrm>
            <a:off x="8601851" y="2189418"/>
            <a:ext cx="339515" cy="501753"/>
            <a:chOff x="2013050" y="3113925"/>
            <a:chExt cx="415410" cy="714951"/>
          </a:xfrm>
        </p:grpSpPr>
        <p:sp>
          <p:nvSpPr>
            <p:cNvPr id="544" name="Google Shape;544;p23"/>
            <p:cNvSpPr/>
            <p:nvPr/>
          </p:nvSpPr>
          <p:spPr>
            <a:xfrm>
              <a:off x="2118764" y="3136461"/>
              <a:ext cx="302830" cy="506426"/>
            </a:xfrm>
            <a:custGeom>
              <a:avLst/>
              <a:gdLst/>
              <a:ahLst/>
              <a:cxnLst/>
              <a:rect l="l" t="t" r="r" b="b"/>
              <a:pathLst>
                <a:path w="3131" h="5236" extrusionOk="0">
                  <a:moveTo>
                    <a:pt x="2865" y="1"/>
                  </a:moveTo>
                  <a:cubicBezTo>
                    <a:pt x="2852" y="1"/>
                    <a:pt x="2839" y="2"/>
                    <a:pt x="2824" y="4"/>
                  </a:cubicBezTo>
                  <a:cubicBezTo>
                    <a:pt x="2750" y="8"/>
                    <a:pt x="2683" y="55"/>
                    <a:pt x="2626" y="101"/>
                  </a:cubicBezTo>
                  <a:cubicBezTo>
                    <a:pt x="2566" y="152"/>
                    <a:pt x="2509" y="209"/>
                    <a:pt x="2456" y="269"/>
                  </a:cubicBezTo>
                  <a:cubicBezTo>
                    <a:pt x="2416" y="312"/>
                    <a:pt x="2376" y="362"/>
                    <a:pt x="2336" y="413"/>
                  </a:cubicBezTo>
                  <a:cubicBezTo>
                    <a:pt x="2299" y="459"/>
                    <a:pt x="2262" y="506"/>
                    <a:pt x="2225" y="556"/>
                  </a:cubicBezTo>
                  <a:cubicBezTo>
                    <a:pt x="2192" y="603"/>
                    <a:pt x="2158" y="657"/>
                    <a:pt x="2124" y="706"/>
                  </a:cubicBezTo>
                  <a:cubicBezTo>
                    <a:pt x="2092" y="760"/>
                    <a:pt x="2058" y="811"/>
                    <a:pt x="2027" y="864"/>
                  </a:cubicBezTo>
                  <a:cubicBezTo>
                    <a:pt x="1971" y="958"/>
                    <a:pt x="1924" y="1055"/>
                    <a:pt x="1874" y="1152"/>
                  </a:cubicBezTo>
                  <a:cubicBezTo>
                    <a:pt x="1831" y="1228"/>
                    <a:pt x="1783" y="1305"/>
                    <a:pt x="1740" y="1385"/>
                  </a:cubicBezTo>
                  <a:cubicBezTo>
                    <a:pt x="1683" y="1486"/>
                    <a:pt x="1633" y="1593"/>
                    <a:pt x="1583" y="1697"/>
                  </a:cubicBezTo>
                  <a:cubicBezTo>
                    <a:pt x="1539" y="1780"/>
                    <a:pt x="1493" y="1861"/>
                    <a:pt x="1449" y="1947"/>
                  </a:cubicBezTo>
                  <a:cubicBezTo>
                    <a:pt x="1416" y="2018"/>
                    <a:pt x="1379" y="2088"/>
                    <a:pt x="1342" y="2162"/>
                  </a:cubicBezTo>
                  <a:cubicBezTo>
                    <a:pt x="1282" y="2265"/>
                    <a:pt x="1221" y="2369"/>
                    <a:pt x="1158" y="2472"/>
                  </a:cubicBezTo>
                  <a:cubicBezTo>
                    <a:pt x="1091" y="2583"/>
                    <a:pt x="1031" y="2693"/>
                    <a:pt x="964" y="2801"/>
                  </a:cubicBezTo>
                  <a:cubicBezTo>
                    <a:pt x="897" y="2907"/>
                    <a:pt x="823" y="3011"/>
                    <a:pt x="753" y="3118"/>
                  </a:cubicBezTo>
                  <a:cubicBezTo>
                    <a:pt x="710" y="3185"/>
                    <a:pt x="670" y="3255"/>
                    <a:pt x="633" y="3325"/>
                  </a:cubicBezTo>
                  <a:cubicBezTo>
                    <a:pt x="607" y="3375"/>
                    <a:pt x="587" y="3429"/>
                    <a:pt x="562" y="3476"/>
                  </a:cubicBezTo>
                  <a:cubicBezTo>
                    <a:pt x="522" y="3553"/>
                    <a:pt x="486" y="3633"/>
                    <a:pt x="456" y="3713"/>
                  </a:cubicBezTo>
                  <a:cubicBezTo>
                    <a:pt x="432" y="3784"/>
                    <a:pt x="426" y="3864"/>
                    <a:pt x="432" y="3941"/>
                  </a:cubicBezTo>
                  <a:cubicBezTo>
                    <a:pt x="432" y="3968"/>
                    <a:pt x="439" y="3997"/>
                    <a:pt x="439" y="4025"/>
                  </a:cubicBezTo>
                  <a:cubicBezTo>
                    <a:pt x="439" y="4062"/>
                    <a:pt x="436" y="4094"/>
                    <a:pt x="432" y="4128"/>
                  </a:cubicBezTo>
                  <a:cubicBezTo>
                    <a:pt x="419" y="4171"/>
                    <a:pt x="402" y="4212"/>
                    <a:pt x="379" y="4249"/>
                  </a:cubicBezTo>
                  <a:cubicBezTo>
                    <a:pt x="375" y="4258"/>
                    <a:pt x="372" y="4265"/>
                    <a:pt x="366" y="4275"/>
                  </a:cubicBezTo>
                  <a:cubicBezTo>
                    <a:pt x="332" y="4338"/>
                    <a:pt x="298" y="4403"/>
                    <a:pt x="261" y="4466"/>
                  </a:cubicBezTo>
                  <a:lnTo>
                    <a:pt x="272" y="4452"/>
                  </a:lnTo>
                  <a:lnTo>
                    <a:pt x="272" y="4452"/>
                  </a:lnTo>
                  <a:cubicBezTo>
                    <a:pt x="232" y="4519"/>
                    <a:pt x="192" y="4586"/>
                    <a:pt x="145" y="4647"/>
                  </a:cubicBezTo>
                  <a:cubicBezTo>
                    <a:pt x="135" y="4664"/>
                    <a:pt x="121" y="4676"/>
                    <a:pt x="111" y="4693"/>
                  </a:cubicBezTo>
                  <a:cubicBezTo>
                    <a:pt x="88" y="4720"/>
                    <a:pt x="74" y="4753"/>
                    <a:pt x="58" y="4784"/>
                  </a:cubicBezTo>
                  <a:cubicBezTo>
                    <a:pt x="51" y="4800"/>
                    <a:pt x="45" y="4814"/>
                    <a:pt x="41" y="4830"/>
                  </a:cubicBezTo>
                  <a:cubicBezTo>
                    <a:pt x="31" y="4840"/>
                    <a:pt x="25" y="4854"/>
                    <a:pt x="21" y="4871"/>
                  </a:cubicBezTo>
                  <a:cubicBezTo>
                    <a:pt x="1" y="4914"/>
                    <a:pt x="5" y="4968"/>
                    <a:pt x="25" y="5014"/>
                  </a:cubicBezTo>
                  <a:cubicBezTo>
                    <a:pt x="45" y="5058"/>
                    <a:pt x="78" y="5088"/>
                    <a:pt x="121" y="5111"/>
                  </a:cubicBezTo>
                  <a:cubicBezTo>
                    <a:pt x="135" y="5121"/>
                    <a:pt x="148" y="5131"/>
                    <a:pt x="165" y="5141"/>
                  </a:cubicBezTo>
                  <a:lnTo>
                    <a:pt x="188" y="5152"/>
                  </a:lnTo>
                  <a:cubicBezTo>
                    <a:pt x="205" y="5161"/>
                    <a:pt x="225" y="5165"/>
                    <a:pt x="245" y="5168"/>
                  </a:cubicBezTo>
                  <a:cubicBezTo>
                    <a:pt x="275" y="5181"/>
                    <a:pt x="306" y="5195"/>
                    <a:pt x="335" y="5205"/>
                  </a:cubicBezTo>
                  <a:cubicBezTo>
                    <a:pt x="383" y="5224"/>
                    <a:pt x="433" y="5235"/>
                    <a:pt x="483" y="5235"/>
                  </a:cubicBezTo>
                  <a:cubicBezTo>
                    <a:pt x="528" y="5235"/>
                    <a:pt x="573" y="5226"/>
                    <a:pt x="616" y="5205"/>
                  </a:cubicBezTo>
                  <a:cubicBezTo>
                    <a:pt x="676" y="5178"/>
                    <a:pt x="723" y="5125"/>
                    <a:pt x="763" y="5074"/>
                  </a:cubicBezTo>
                  <a:cubicBezTo>
                    <a:pt x="834" y="4977"/>
                    <a:pt x="891" y="4871"/>
                    <a:pt x="957" y="4773"/>
                  </a:cubicBezTo>
                  <a:cubicBezTo>
                    <a:pt x="1101" y="4559"/>
                    <a:pt x="1205" y="4318"/>
                    <a:pt x="1309" y="4085"/>
                  </a:cubicBezTo>
                  <a:cubicBezTo>
                    <a:pt x="1352" y="3988"/>
                    <a:pt x="1402" y="3891"/>
                    <a:pt x="1449" y="3793"/>
                  </a:cubicBezTo>
                  <a:cubicBezTo>
                    <a:pt x="1496" y="3696"/>
                    <a:pt x="1539" y="3596"/>
                    <a:pt x="1590" y="3496"/>
                  </a:cubicBezTo>
                  <a:cubicBezTo>
                    <a:pt x="1640" y="3395"/>
                    <a:pt x="1693" y="3295"/>
                    <a:pt x="1743" y="3195"/>
                  </a:cubicBezTo>
                  <a:cubicBezTo>
                    <a:pt x="1791" y="3098"/>
                    <a:pt x="1840" y="3001"/>
                    <a:pt x="1891" y="2904"/>
                  </a:cubicBezTo>
                  <a:cubicBezTo>
                    <a:pt x="1931" y="2827"/>
                    <a:pt x="1971" y="2753"/>
                    <a:pt x="2011" y="2677"/>
                  </a:cubicBezTo>
                  <a:lnTo>
                    <a:pt x="2018" y="2663"/>
                  </a:lnTo>
                  <a:cubicBezTo>
                    <a:pt x="2078" y="2557"/>
                    <a:pt x="2138" y="2446"/>
                    <a:pt x="2201" y="2339"/>
                  </a:cubicBezTo>
                  <a:cubicBezTo>
                    <a:pt x="2232" y="2285"/>
                    <a:pt x="2265" y="2231"/>
                    <a:pt x="2299" y="2178"/>
                  </a:cubicBezTo>
                  <a:cubicBezTo>
                    <a:pt x="2336" y="2115"/>
                    <a:pt x="2368" y="2051"/>
                    <a:pt x="2402" y="1987"/>
                  </a:cubicBezTo>
                  <a:cubicBezTo>
                    <a:pt x="2462" y="1887"/>
                    <a:pt x="2526" y="1794"/>
                    <a:pt x="2583" y="1690"/>
                  </a:cubicBezTo>
                  <a:cubicBezTo>
                    <a:pt x="2653" y="1563"/>
                    <a:pt x="2720" y="1433"/>
                    <a:pt x="2767" y="1292"/>
                  </a:cubicBezTo>
                  <a:cubicBezTo>
                    <a:pt x="2787" y="1235"/>
                    <a:pt x="2807" y="1178"/>
                    <a:pt x="2820" y="1121"/>
                  </a:cubicBezTo>
                  <a:cubicBezTo>
                    <a:pt x="2830" y="1095"/>
                    <a:pt x="2834" y="1068"/>
                    <a:pt x="2844" y="1044"/>
                  </a:cubicBezTo>
                  <a:cubicBezTo>
                    <a:pt x="2854" y="1015"/>
                    <a:pt x="2864" y="987"/>
                    <a:pt x="2874" y="961"/>
                  </a:cubicBezTo>
                  <a:cubicBezTo>
                    <a:pt x="2901" y="904"/>
                    <a:pt x="2921" y="847"/>
                    <a:pt x="2947" y="791"/>
                  </a:cubicBezTo>
                  <a:cubicBezTo>
                    <a:pt x="2967" y="737"/>
                    <a:pt x="2995" y="683"/>
                    <a:pt x="3018" y="630"/>
                  </a:cubicBezTo>
                  <a:cubicBezTo>
                    <a:pt x="3035" y="586"/>
                    <a:pt x="3055" y="539"/>
                    <a:pt x="3071" y="493"/>
                  </a:cubicBezTo>
                  <a:cubicBezTo>
                    <a:pt x="3078" y="473"/>
                    <a:pt x="3088" y="450"/>
                    <a:pt x="3095" y="429"/>
                  </a:cubicBezTo>
                  <a:cubicBezTo>
                    <a:pt x="3101" y="416"/>
                    <a:pt x="3104" y="402"/>
                    <a:pt x="3108" y="389"/>
                  </a:cubicBezTo>
                  <a:cubicBezTo>
                    <a:pt x="3115" y="365"/>
                    <a:pt x="3125" y="336"/>
                    <a:pt x="3125" y="309"/>
                  </a:cubicBezTo>
                  <a:cubicBezTo>
                    <a:pt x="3131" y="255"/>
                    <a:pt x="3121" y="218"/>
                    <a:pt x="3104" y="172"/>
                  </a:cubicBezTo>
                  <a:cubicBezTo>
                    <a:pt x="3088" y="121"/>
                    <a:pt x="3051" y="84"/>
                    <a:pt x="3015" y="51"/>
                  </a:cubicBezTo>
                  <a:cubicBezTo>
                    <a:pt x="3004" y="44"/>
                    <a:pt x="2967" y="24"/>
                    <a:pt x="2947" y="14"/>
                  </a:cubicBezTo>
                  <a:cubicBezTo>
                    <a:pt x="2916" y="5"/>
                    <a:pt x="2892" y="1"/>
                    <a:pt x="2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3"/>
            <p:cNvSpPr/>
            <p:nvPr/>
          </p:nvSpPr>
          <p:spPr>
            <a:xfrm>
              <a:off x="2025333" y="3624604"/>
              <a:ext cx="142469" cy="184832"/>
            </a:xfrm>
            <a:custGeom>
              <a:avLst/>
              <a:gdLst/>
              <a:ahLst/>
              <a:cxnLst/>
              <a:rect l="l" t="t" r="r" b="b"/>
              <a:pathLst>
                <a:path w="1473" h="1911" extrusionOk="0">
                  <a:moveTo>
                    <a:pt x="920" y="0"/>
                  </a:moveTo>
                  <a:cubicBezTo>
                    <a:pt x="882" y="0"/>
                    <a:pt x="846" y="8"/>
                    <a:pt x="813" y="21"/>
                  </a:cubicBezTo>
                  <a:cubicBezTo>
                    <a:pt x="780" y="31"/>
                    <a:pt x="750" y="51"/>
                    <a:pt x="723" y="71"/>
                  </a:cubicBezTo>
                  <a:cubicBezTo>
                    <a:pt x="690" y="94"/>
                    <a:pt x="662" y="125"/>
                    <a:pt x="636" y="154"/>
                  </a:cubicBezTo>
                  <a:cubicBezTo>
                    <a:pt x="609" y="182"/>
                    <a:pt x="593" y="214"/>
                    <a:pt x="572" y="245"/>
                  </a:cubicBezTo>
                  <a:cubicBezTo>
                    <a:pt x="549" y="282"/>
                    <a:pt x="525" y="319"/>
                    <a:pt x="505" y="359"/>
                  </a:cubicBezTo>
                  <a:cubicBezTo>
                    <a:pt x="455" y="452"/>
                    <a:pt x="412" y="549"/>
                    <a:pt x="365" y="643"/>
                  </a:cubicBezTo>
                  <a:cubicBezTo>
                    <a:pt x="312" y="740"/>
                    <a:pt x="255" y="841"/>
                    <a:pt x="208" y="941"/>
                  </a:cubicBezTo>
                  <a:cubicBezTo>
                    <a:pt x="184" y="991"/>
                    <a:pt x="168" y="1041"/>
                    <a:pt x="151" y="1091"/>
                  </a:cubicBezTo>
                  <a:cubicBezTo>
                    <a:pt x="134" y="1145"/>
                    <a:pt x="114" y="1198"/>
                    <a:pt x="94" y="1252"/>
                  </a:cubicBezTo>
                  <a:cubicBezTo>
                    <a:pt x="51" y="1355"/>
                    <a:pt x="3" y="1466"/>
                    <a:pt x="0" y="1583"/>
                  </a:cubicBezTo>
                  <a:cubicBezTo>
                    <a:pt x="0" y="1636"/>
                    <a:pt x="7" y="1690"/>
                    <a:pt x="31" y="1736"/>
                  </a:cubicBezTo>
                  <a:cubicBezTo>
                    <a:pt x="48" y="1767"/>
                    <a:pt x="64" y="1790"/>
                    <a:pt x="88" y="1817"/>
                  </a:cubicBezTo>
                  <a:cubicBezTo>
                    <a:pt x="111" y="1844"/>
                    <a:pt x="137" y="1867"/>
                    <a:pt x="168" y="1884"/>
                  </a:cubicBezTo>
                  <a:cubicBezTo>
                    <a:pt x="194" y="1900"/>
                    <a:pt x="224" y="1911"/>
                    <a:pt x="258" y="1911"/>
                  </a:cubicBezTo>
                  <a:cubicBezTo>
                    <a:pt x="262" y="1911"/>
                    <a:pt x="266" y="1911"/>
                    <a:pt x="270" y="1911"/>
                  </a:cubicBezTo>
                  <a:cubicBezTo>
                    <a:pt x="310" y="1911"/>
                    <a:pt x="348" y="1898"/>
                    <a:pt x="378" y="1877"/>
                  </a:cubicBezTo>
                  <a:cubicBezTo>
                    <a:pt x="384" y="1877"/>
                    <a:pt x="389" y="1878"/>
                    <a:pt x="394" y="1878"/>
                  </a:cubicBezTo>
                  <a:cubicBezTo>
                    <a:pt x="418" y="1878"/>
                    <a:pt x="440" y="1872"/>
                    <a:pt x="462" y="1864"/>
                  </a:cubicBezTo>
                  <a:cubicBezTo>
                    <a:pt x="475" y="1854"/>
                    <a:pt x="489" y="1847"/>
                    <a:pt x="502" y="1837"/>
                  </a:cubicBezTo>
                  <a:cubicBezTo>
                    <a:pt x="529" y="1817"/>
                    <a:pt x="549" y="1790"/>
                    <a:pt x="559" y="1756"/>
                  </a:cubicBezTo>
                  <a:cubicBezTo>
                    <a:pt x="622" y="1643"/>
                    <a:pt x="686" y="1529"/>
                    <a:pt x="756" y="1423"/>
                  </a:cubicBezTo>
                  <a:cubicBezTo>
                    <a:pt x="793" y="1366"/>
                    <a:pt x="830" y="1312"/>
                    <a:pt x="870" y="1258"/>
                  </a:cubicBezTo>
                  <a:cubicBezTo>
                    <a:pt x="910" y="1208"/>
                    <a:pt x="951" y="1158"/>
                    <a:pt x="994" y="1108"/>
                  </a:cubicBezTo>
                  <a:cubicBezTo>
                    <a:pt x="1071" y="1014"/>
                    <a:pt x="1151" y="917"/>
                    <a:pt x="1227" y="816"/>
                  </a:cubicBezTo>
                  <a:cubicBezTo>
                    <a:pt x="1264" y="770"/>
                    <a:pt x="1301" y="723"/>
                    <a:pt x="1338" y="676"/>
                  </a:cubicBezTo>
                  <a:cubicBezTo>
                    <a:pt x="1352" y="653"/>
                    <a:pt x="1365" y="633"/>
                    <a:pt x="1378" y="609"/>
                  </a:cubicBezTo>
                  <a:cubicBezTo>
                    <a:pt x="1398" y="580"/>
                    <a:pt x="1412" y="549"/>
                    <a:pt x="1428" y="520"/>
                  </a:cubicBezTo>
                  <a:cubicBezTo>
                    <a:pt x="1445" y="486"/>
                    <a:pt x="1452" y="459"/>
                    <a:pt x="1459" y="422"/>
                  </a:cubicBezTo>
                  <a:cubicBezTo>
                    <a:pt x="1472" y="349"/>
                    <a:pt x="1442" y="268"/>
                    <a:pt x="1395" y="211"/>
                  </a:cubicBezTo>
                  <a:cubicBezTo>
                    <a:pt x="1352" y="162"/>
                    <a:pt x="1305" y="138"/>
                    <a:pt x="1244" y="105"/>
                  </a:cubicBezTo>
                  <a:cubicBezTo>
                    <a:pt x="1207" y="84"/>
                    <a:pt x="1171" y="68"/>
                    <a:pt x="1134" y="54"/>
                  </a:cubicBezTo>
                  <a:cubicBezTo>
                    <a:pt x="1084" y="34"/>
                    <a:pt x="1034" y="21"/>
                    <a:pt x="980" y="7"/>
                  </a:cubicBezTo>
                  <a:cubicBezTo>
                    <a:pt x="960" y="3"/>
                    <a:pt x="940" y="0"/>
                    <a:pt x="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3"/>
            <p:cNvSpPr/>
            <p:nvPr/>
          </p:nvSpPr>
          <p:spPr>
            <a:xfrm>
              <a:off x="2100678" y="3519083"/>
              <a:ext cx="69638" cy="100008"/>
            </a:xfrm>
            <a:custGeom>
              <a:avLst/>
              <a:gdLst/>
              <a:ahLst/>
              <a:cxnLst/>
              <a:rect l="l" t="t" r="r" b="b"/>
              <a:pathLst>
                <a:path w="720" h="1034" extrusionOk="0">
                  <a:moveTo>
                    <a:pt x="613" y="1"/>
                  </a:moveTo>
                  <a:cubicBezTo>
                    <a:pt x="584" y="1"/>
                    <a:pt x="563" y="13"/>
                    <a:pt x="539" y="28"/>
                  </a:cubicBezTo>
                  <a:lnTo>
                    <a:pt x="519" y="49"/>
                  </a:lnTo>
                  <a:cubicBezTo>
                    <a:pt x="505" y="55"/>
                    <a:pt x="496" y="65"/>
                    <a:pt x="485" y="75"/>
                  </a:cubicBezTo>
                  <a:cubicBezTo>
                    <a:pt x="439" y="126"/>
                    <a:pt x="395" y="175"/>
                    <a:pt x="355" y="229"/>
                  </a:cubicBezTo>
                  <a:cubicBezTo>
                    <a:pt x="318" y="276"/>
                    <a:pt x="285" y="322"/>
                    <a:pt x="252" y="370"/>
                  </a:cubicBezTo>
                  <a:cubicBezTo>
                    <a:pt x="218" y="423"/>
                    <a:pt x="192" y="483"/>
                    <a:pt x="164" y="540"/>
                  </a:cubicBezTo>
                  <a:cubicBezTo>
                    <a:pt x="111" y="643"/>
                    <a:pt x="64" y="744"/>
                    <a:pt x="24" y="851"/>
                  </a:cubicBezTo>
                  <a:cubicBezTo>
                    <a:pt x="1" y="915"/>
                    <a:pt x="27" y="984"/>
                    <a:pt x="84" y="1018"/>
                  </a:cubicBezTo>
                  <a:lnTo>
                    <a:pt x="104" y="1025"/>
                  </a:lnTo>
                  <a:cubicBezTo>
                    <a:pt x="119" y="1031"/>
                    <a:pt x="135" y="1034"/>
                    <a:pt x="151" y="1034"/>
                  </a:cubicBezTo>
                  <a:cubicBezTo>
                    <a:pt x="204" y="1034"/>
                    <a:pt x="254" y="1000"/>
                    <a:pt x="275" y="948"/>
                  </a:cubicBezTo>
                  <a:cubicBezTo>
                    <a:pt x="308" y="868"/>
                    <a:pt x="342" y="788"/>
                    <a:pt x="382" y="711"/>
                  </a:cubicBezTo>
                  <a:cubicBezTo>
                    <a:pt x="432" y="617"/>
                    <a:pt x="489" y="527"/>
                    <a:pt x="549" y="436"/>
                  </a:cubicBezTo>
                  <a:lnTo>
                    <a:pt x="639" y="286"/>
                  </a:lnTo>
                  <a:cubicBezTo>
                    <a:pt x="660" y="256"/>
                    <a:pt x="676" y="226"/>
                    <a:pt x="689" y="192"/>
                  </a:cubicBezTo>
                  <a:cubicBezTo>
                    <a:pt x="703" y="158"/>
                    <a:pt x="720" y="129"/>
                    <a:pt x="713" y="92"/>
                  </a:cubicBezTo>
                  <a:cubicBezTo>
                    <a:pt x="706" y="45"/>
                    <a:pt x="669" y="8"/>
                    <a:pt x="623" y="1"/>
                  </a:cubicBezTo>
                  <a:cubicBezTo>
                    <a:pt x="619" y="1"/>
                    <a:pt x="616" y="1"/>
                    <a:pt x="613" y="1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3"/>
            <p:cNvSpPr/>
            <p:nvPr/>
          </p:nvSpPr>
          <p:spPr>
            <a:xfrm>
              <a:off x="2018853" y="3521694"/>
              <a:ext cx="147014" cy="281552"/>
            </a:xfrm>
            <a:custGeom>
              <a:avLst/>
              <a:gdLst/>
              <a:ahLst/>
              <a:cxnLst/>
              <a:rect l="l" t="t" r="r" b="b"/>
              <a:pathLst>
                <a:path w="1520" h="2911" extrusionOk="0">
                  <a:moveTo>
                    <a:pt x="1390" y="1"/>
                  </a:moveTo>
                  <a:cubicBezTo>
                    <a:pt x="1365" y="1"/>
                    <a:pt x="1345" y="10"/>
                    <a:pt x="1325" y="22"/>
                  </a:cubicBezTo>
                  <a:cubicBezTo>
                    <a:pt x="1308" y="31"/>
                    <a:pt x="1294" y="38"/>
                    <a:pt x="1278" y="48"/>
                  </a:cubicBezTo>
                  <a:cubicBezTo>
                    <a:pt x="1258" y="62"/>
                    <a:pt x="1245" y="82"/>
                    <a:pt x="1228" y="99"/>
                  </a:cubicBezTo>
                  <a:cubicBezTo>
                    <a:pt x="1214" y="119"/>
                    <a:pt x="1201" y="139"/>
                    <a:pt x="1188" y="159"/>
                  </a:cubicBezTo>
                  <a:cubicBezTo>
                    <a:pt x="1161" y="205"/>
                    <a:pt x="1134" y="249"/>
                    <a:pt x="1107" y="292"/>
                  </a:cubicBezTo>
                  <a:cubicBezTo>
                    <a:pt x="1084" y="335"/>
                    <a:pt x="1061" y="375"/>
                    <a:pt x="1034" y="420"/>
                  </a:cubicBezTo>
                  <a:cubicBezTo>
                    <a:pt x="1007" y="466"/>
                    <a:pt x="977" y="513"/>
                    <a:pt x="950" y="560"/>
                  </a:cubicBezTo>
                  <a:cubicBezTo>
                    <a:pt x="897" y="653"/>
                    <a:pt x="830" y="741"/>
                    <a:pt x="786" y="841"/>
                  </a:cubicBezTo>
                  <a:cubicBezTo>
                    <a:pt x="766" y="888"/>
                    <a:pt x="746" y="934"/>
                    <a:pt x="737" y="982"/>
                  </a:cubicBezTo>
                  <a:cubicBezTo>
                    <a:pt x="726" y="1018"/>
                    <a:pt x="720" y="1048"/>
                    <a:pt x="720" y="1085"/>
                  </a:cubicBezTo>
                  <a:cubicBezTo>
                    <a:pt x="717" y="1112"/>
                    <a:pt x="717" y="1142"/>
                    <a:pt x="723" y="1172"/>
                  </a:cubicBezTo>
                  <a:lnTo>
                    <a:pt x="726" y="1185"/>
                  </a:lnTo>
                  <a:cubicBezTo>
                    <a:pt x="723" y="1195"/>
                    <a:pt x="717" y="1209"/>
                    <a:pt x="713" y="1218"/>
                  </a:cubicBezTo>
                  <a:cubicBezTo>
                    <a:pt x="696" y="1246"/>
                    <a:pt x="680" y="1272"/>
                    <a:pt x="663" y="1299"/>
                  </a:cubicBezTo>
                  <a:cubicBezTo>
                    <a:pt x="639" y="1335"/>
                    <a:pt x="619" y="1372"/>
                    <a:pt x="596" y="1409"/>
                  </a:cubicBezTo>
                  <a:cubicBezTo>
                    <a:pt x="556" y="1479"/>
                    <a:pt x="522" y="1553"/>
                    <a:pt x="485" y="1627"/>
                  </a:cubicBezTo>
                  <a:cubicBezTo>
                    <a:pt x="442" y="1707"/>
                    <a:pt x="395" y="1787"/>
                    <a:pt x="362" y="1874"/>
                  </a:cubicBezTo>
                  <a:cubicBezTo>
                    <a:pt x="328" y="1951"/>
                    <a:pt x="291" y="2028"/>
                    <a:pt x="261" y="2105"/>
                  </a:cubicBezTo>
                  <a:cubicBezTo>
                    <a:pt x="225" y="2192"/>
                    <a:pt x="191" y="2279"/>
                    <a:pt x="155" y="2366"/>
                  </a:cubicBezTo>
                  <a:cubicBezTo>
                    <a:pt x="111" y="2479"/>
                    <a:pt x="67" y="2593"/>
                    <a:pt x="27" y="2707"/>
                  </a:cubicBezTo>
                  <a:cubicBezTo>
                    <a:pt x="1" y="2777"/>
                    <a:pt x="30" y="2857"/>
                    <a:pt x="94" y="2891"/>
                  </a:cubicBezTo>
                  <a:lnTo>
                    <a:pt x="115" y="2901"/>
                  </a:lnTo>
                  <a:cubicBezTo>
                    <a:pt x="131" y="2907"/>
                    <a:pt x="149" y="2911"/>
                    <a:pt x="166" y="2911"/>
                  </a:cubicBezTo>
                  <a:cubicBezTo>
                    <a:pt x="228" y="2911"/>
                    <a:pt x="287" y="2871"/>
                    <a:pt x="308" y="2811"/>
                  </a:cubicBezTo>
                  <a:cubicBezTo>
                    <a:pt x="342" y="2723"/>
                    <a:pt x="371" y="2640"/>
                    <a:pt x="405" y="2553"/>
                  </a:cubicBezTo>
                  <a:cubicBezTo>
                    <a:pt x="439" y="2479"/>
                    <a:pt x="469" y="2402"/>
                    <a:pt x="502" y="2329"/>
                  </a:cubicBezTo>
                  <a:cubicBezTo>
                    <a:pt x="556" y="2209"/>
                    <a:pt x="612" y="2092"/>
                    <a:pt x="672" y="1974"/>
                  </a:cubicBezTo>
                  <a:cubicBezTo>
                    <a:pt x="700" y="1921"/>
                    <a:pt x="733" y="1871"/>
                    <a:pt x="760" y="1817"/>
                  </a:cubicBezTo>
                  <a:cubicBezTo>
                    <a:pt x="793" y="1760"/>
                    <a:pt x="823" y="1700"/>
                    <a:pt x="853" y="1640"/>
                  </a:cubicBezTo>
                  <a:cubicBezTo>
                    <a:pt x="863" y="1620"/>
                    <a:pt x="873" y="1604"/>
                    <a:pt x="887" y="1584"/>
                  </a:cubicBezTo>
                  <a:cubicBezTo>
                    <a:pt x="900" y="1559"/>
                    <a:pt x="913" y="1536"/>
                    <a:pt x="924" y="1513"/>
                  </a:cubicBezTo>
                  <a:lnTo>
                    <a:pt x="924" y="1519"/>
                  </a:lnTo>
                  <a:cubicBezTo>
                    <a:pt x="954" y="1458"/>
                    <a:pt x="990" y="1399"/>
                    <a:pt x="1022" y="1340"/>
                  </a:cubicBezTo>
                  <a:lnTo>
                    <a:pt x="1022" y="1340"/>
                  </a:lnTo>
                  <a:cubicBezTo>
                    <a:pt x="1045" y="1301"/>
                    <a:pt x="1067" y="1261"/>
                    <a:pt x="1074" y="1212"/>
                  </a:cubicBezTo>
                  <a:cubicBezTo>
                    <a:pt x="1078" y="1172"/>
                    <a:pt x="1071" y="1138"/>
                    <a:pt x="1058" y="1102"/>
                  </a:cubicBezTo>
                  <a:lnTo>
                    <a:pt x="1054" y="1091"/>
                  </a:lnTo>
                  <a:lnTo>
                    <a:pt x="1050" y="1075"/>
                  </a:lnTo>
                  <a:cubicBezTo>
                    <a:pt x="1054" y="1055"/>
                    <a:pt x="1054" y="1038"/>
                    <a:pt x="1061" y="1018"/>
                  </a:cubicBezTo>
                  <a:cubicBezTo>
                    <a:pt x="1067" y="982"/>
                    <a:pt x="1078" y="948"/>
                    <a:pt x="1094" y="914"/>
                  </a:cubicBezTo>
                  <a:cubicBezTo>
                    <a:pt x="1118" y="871"/>
                    <a:pt x="1148" y="831"/>
                    <a:pt x="1174" y="787"/>
                  </a:cubicBezTo>
                  <a:cubicBezTo>
                    <a:pt x="1211" y="730"/>
                    <a:pt x="1248" y="673"/>
                    <a:pt x="1285" y="620"/>
                  </a:cubicBezTo>
                  <a:cubicBezTo>
                    <a:pt x="1355" y="510"/>
                    <a:pt x="1415" y="396"/>
                    <a:pt x="1475" y="279"/>
                  </a:cubicBezTo>
                  <a:lnTo>
                    <a:pt x="1475" y="279"/>
                  </a:lnTo>
                  <a:lnTo>
                    <a:pt x="1469" y="295"/>
                  </a:lnTo>
                  <a:cubicBezTo>
                    <a:pt x="1482" y="272"/>
                    <a:pt x="1495" y="249"/>
                    <a:pt x="1506" y="222"/>
                  </a:cubicBezTo>
                  <a:cubicBezTo>
                    <a:pt x="1519" y="199"/>
                    <a:pt x="1515" y="168"/>
                    <a:pt x="1519" y="142"/>
                  </a:cubicBezTo>
                  <a:cubicBezTo>
                    <a:pt x="1519" y="95"/>
                    <a:pt x="1502" y="51"/>
                    <a:pt x="1465" y="25"/>
                  </a:cubicBezTo>
                  <a:cubicBezTo>
                    <a:pt x="1445" y="11"/>
                    <a:pt x="1425" y="5"/>
                    <a:pt x="1402" y="1"/>
                  </a:cubicBezTo>
                  <a:cubicBezTo>
                    <a:pt x="1398" y="1"/>
                    <a:pt x="1394" y="1"/>
                    <a:pt x="1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3"/>
            <p:cNvSpPr/>
            <p:nvPr/>
          </p:nvSpPr>
          <p:spPr>
            <a:xfrm>
              <a:off x="2013050" y="3604583"/>
              <a:ext cx="168970" cy="224294"/>
            </a:xfrm>
            <a:custGeom>
              <a:avLst/>
              <a:gdLst/>
              <a:ahLst/>
              <a:cxnLst/>
              <a:rect l="l" t="t" r="r" b="b"/>
              <a:pathLst>
                <a:path w="1747" h="2319" extrusionOk="0">
                  <a:moveTo>
                    <a:pt x="947" y="255"/>
                  </a:moveTo>
                  <a:cubicBezTo>
                    <a:pt x="964" y="265"/>
                    <a:pt x="980" y="275"/>
                    <a:pt x="997" y="281"/>
                  </a:cubicBezTo>
                  <a:cubicBezTo>
                    <a:pt x="1044" y="312"/>
                    <a:pt x="1090" y="338"/>
                    <a:pt x="1141" y="361"/>
                  </a:cubicBezTo>
                  <a:cubicBezTo>
                    <a:pt x="1204" y="395"/>
                    <a:pt x="1268" y="426"/>
                    <a:pt x="1334" y="452"/>
                  </a:cubicBezTo>
                  <a:cubicBezTo>
                    <a:pt x="1395" y="475"/>
                    <a:pt x="1448" y="506"/>
                    <a:pt x="1502" y="542"/>
                  </a:cubicBezTo>
                  <a:lnTo>
                    <a:pt x="1519" y="559"/>
                  </a:lnTo>
                  <a:lnTo>
                    <a:pt x="1522" y="566"/>
                  </a:lnTo>
                  <a:cubicBezTo>
                    <a:pt x="1515" y="582"/>
                    <a:pt x="1505" y="596"/>
                    <a:pt x="1495" y="613"/>
                  </a:cubicBezTo>
                  <a:cubicBezTo>
                    <a:pt x="1482" y="639"/>
                    <a:pt x="1465" y="662"/>
                    <a:pt x="1448" y="690"/>
                  </a:cubicBezTo>
                  <a:cubicBezTo>
                    <a:pt x="1422" y="736"/>
                    <a:pt x="1395" y="783"/>
                    <a:pt x="1368" y="830"/>
                  </a:cubicBezTo>
                  <a:cubicBezTo>
                    <a:pt x="1318" y="917"/>
                    <a:pt x="1268" y="1000"/>
                    <a:pt x="1211" y="1080"/>
                  </a:cubicBezTo>
                  <a:cubicBezTo>
                    <a:pt x="1178" y="1124"/>
                    <a:pt x="1151" y="1171"/>
                    <a:pt x="1121" y="1218"/>
                  </a:cubicBezTo>
                  <a:cubicBezTo>
                    <a:pt x="1090" y="1268"/>
                    <a:pt x="1061" y="1318"/>
                    <a:pt x="1027" y="1365"/>
                  </a:cubicBezTo>
                  <a:cubicBezTo>
                    <a:pt x="997" y="1412"/>
                    <a:pt x="970" y="1462"/>
                    <a:pt x="940" y="1509"/>
                  </a:cubicBezTo>
                  <a:cubicBezTo>
                    <a:pt x="910" y="1552"/>
                    <a:pt x="880" y="1599"/>
                    <a:pt x="850" y="1642"/>
                  </a:cubicBezTo>
                  <a:cubicBezTo>
                    <a:pt x="820" y="1686"/>
                    <a:pt x="789" y="1733"/>
                    <a:pt x="760" y="1776"/>
                  </a:cubicBezTo>
                  <a:cubicBezTo>
                    <a:pt x="736" y="1806"/>
                    <a:pt x="709" y="1840"/>
                    <a:pt x="686" y="1870"/>
                  </a:cubicBezTo>
                  <a:cubicBezTo>
                    <a:pt x="659" y="1906"/>
                    <a:pt x="629" y="1940"/>
                    <a:pt x="596" y="1977"/>
                  </a:cubicBezTo>
                  <a:cubicBezTo>
                    <a:pt x="582" y="1994"/>
                    <a:pt x="565" y="2011"/>
                    <a:pt x="552" y="2027"/>
                  </a:cubicBezTo>
                  <a:cubicBezTo>
                    <a:pt x="539" y="2040"/>
                    <a:pt x="529" y="2054"/>
                    <a:pt x="516" y="2064"/>
                  </a:cubicBezTo>
                  <a:lnTo>
                    <a:pt x="496" y="2074"/>
                  </a:lnTo>
                  <a:lnTo>
                    <a:pt x="485" y="2077"/>
                  </a:lnTo>
                  <a:lnTo>
                    <a:pt x="465" y="2077"/>
                  </a:lnTo>
                  <a:cubicBezTo>
                    <a:pt x="445" y="2067"/>
                    <a:pt x="428" y="2054"/>
                    <a:pt x="408" y="2040"/>
                  </a:cubicBezTo>
                  <a:cubicBezTo>
                    <a:pt x="382" y="2020"/>
                    <a:pt x="355" y="1997"/>
                    <a:pt x="328" y="1974"/>
                  </a:cubicBezTo>
                  <a:cubicBezTo>
                    <a:pt x="301" y="1951"/>
                    <a:pt x="275" y="1926"/>
                    <a:pt x="248" y="1900"/>
                  </a:cubicBezTo>
                  <a:lnTo>
                    <a:pt x="241" y="1883"/>
                  </a:lnTo>
                  <a:cubicBezTo>
                    <a:pt x="238" y="1874"/>
                    <a:pt x="235" y="1866"/>
                    <a:pt x="231" y="1857"/>
                  </a:cubicBezTo>
                  <a:lnTo>
                    <a:pt x="231" y="1803"/>
                  </a:lnTo>
                  <a:cubicBezTo>
                    <a:pt x="244" y="1716"/>
                    <a:pt x="271" y="1630"/>
                    <a:pt x="301" y="1549"/>
                  </a:cubicBezTo>
                  <a:cubicBezTo>
                    <a:pt x="331" y="1479"/>
                    <a:pt x="362" y="1409"/>
                    <a:pt x="388" y="1338"/>
                  </a:cubicBezTo>
                  <a:cubicBezTo>
                    <a:pt x="405" y="1295"/>
                    <a:pt x="422" y="1248"/>
                    <a:pt x="442" y="1204"/>
                  </a:cubicBezTo>
                  <a:cubicBezTo>
                    <a:pt x="462" y="1154"/>
                    <a:pt x="485" y="1104"/>
                    <a:pt x="512" y="1054"/>
                  </a:cubicBezTo>
                  <a:cubicBezTo>
                    <a:pt x="532" y="1011"/>
                    <a:pt x="559" y="971"/>
                    <a:pt x="582" y="927"/>
                  </a:cubicBezTo>
                  <a:cubicBezTo>
                    <a:pt x="609" y="877"/>
                    <a:pt x="636" y="827"/>
                    <a:pt x="663" y="773"/>
                  </a:cubicBezTo>
                  <a:cubicBezTo>
                    <a:pt x="712" y="682"/>
                    <a:pt x="763" y="589"/>
                    <a:pt x="813" y="495"/>
                  </a:cubicBezTo>
                  <a:cubicBezTo>
                    <a:pt x="857" y="415"/>
                    <a:pt x="900" y="335"/>
                    <a:pt x="947" y="255"/>
                  </a:cubicBezTo>
                  <a:close/>
                  <a:moveTo>
                    <a:pt x="927" y="0"/>
                  </a:moveTo>
                  <a:cubicBezTo>
                    <a:pt x="897" y="0"/>
                    <a:pt x="870" y="11"/>
                    <a:pt x="850" y="34"/>
                  </a:cubicBezTo>
                  <a:lnTo>
                    <a:pt x="840" y="44"/>
                  </a:lnTo>
                  <a:cubicBezTo>
                    <a:pt x="826" y="51"/>
                    <a:pt x="817" y="64"/>
                    <a:pt x="809" y="77"/>
                  </a:cubicBezTo>
                  <a:cubicBezTo>
                    <a:pt x="686" y="288"/>
                    <a:pt x="562" y="495"/>
                    <a:pt x="445" y="706"/>
                  </a:cubicBezTo>
                  <a:cubicBezTo>
                    <a:pt x="388" y="803"/>
                    <a:pt x="331" y="900"/>
                    <a:pt x="285" y="1000"/>
                  </a:cubicBezTo>
                  <a:cubicBezTo>
                    <a:pt x="238" y="1097"/>
                    <a:pt x="198" y="1198"/>
                    <a:pt x="158" y="1301"/>
                  </a:cubicBezTo>
                  <a:cubicBezTo>
                    <a:pt x="138" y="1349"/>
                    <a:pt x="118" y="1395"/>
                    <a:pt x="97" y="1445"/>
                  </a:cubicBezTo>
                  <a:cubicBezTo>
                    <a:pt x="77" y="1502"/>
                    <a:pt x="57" y="1559"/>
                    <a:pt x="40" y="1616"/>
                  </a:cubicBezTo>
                  <a:cubicBezTo>
                    <a:pt x="24" y="1666"/>
                    <a:pt x="14" y="1713"/>
                    <a:pt x="7" y="1766"/>
                  </a:cubicBezTo>
                  <a:cubicBezTo>
                    <a:pt x="0" y="1810"/>
                    <a:pt x="0" y="1850"/>
                    <a:pt x="7" y="1894"/>
                  </a:cubicBezTo>
                  <a:cubicBezTo>
                    <a:pt x="17" y="1931"/>
                    <a:pt x="30" y="1960"/>
                    <a:pt x="44" y="1994"/>
                  </a:cubicBezTo>
                  <a:cubicBezTo>
                    <a:pt x="61" y="2031"/>
                    <a:pt x="87" y="2061"/>
                    <a:pt x="114" y="2087"/>
                  </a:cubicBezTo>
                  <a:cubicBezTo>
                    <a:pt x="130" y="2104"/>
                    <a:pt x="147" y="2124"/>
                    <a:pt x="164" y="2141"/>
                  </a:cubicBezTo>
                  <a:cubicBezTo>
                    <a:pt x="204" y="2184"/>
                    <a:pt x="248" y="2224"/>
                    <a:pt x="298" y="2258"/>
                  </a:cubicBezTo>
                  <a:cubicBezTo>
                    <a:pt x="308" y="2268"/>
                    <a:pt x="318" y="2272"/>
                    <a:pt x="331" y="2278"/>
                  </a:cubicBezTo>
                  <a:cubicBezTo>
                    <a:pt x="355" y="2292"/>
                    <a:pt x="378" y="2301"/>
                    <a:pt x="408" y="2312"/>
                  </a:cubicBezTo>
                  <a:cubicBezTo>
                    <a:pt x="425" y="2315"/>
                    <a:pt x="448" y="2318"/>
                    <a:pt x="465" y="2318"/>
                  </a:cubicBezTo>
                  <a:cubicBezTo>
                    <a:pt x="479" y="2318"/>
                    <a:pt x="488" y="2318"/>
                    <a:pt x="502" y="2315"/>
                  </a:cubicBezTo>
                  <a:cubicBezTo>
                    <a:pt x="516" y="2315"/>
                    <a:pt x="529" y="2312"/>
                    <a:pt x="545" y="2308"/>
                  </a:cubicBezTo>
                  <a:cubicBezTo>
                    <a:pt x="562" y="2305"/>
                    <a:pt x="579" y="2298"/>
                    <a:pt x="596" y="2292"/>
                  </a:cubicBezTo>
                  <a:cubicBezTo>
                    <a:pt x="649" y="2264"/>
                    <a:pt x="689" y="2221"/>
                    <a:pt x="729" y="2178"/>
                  </a:cubicBezTo>
                  <a:cubicBezTo>
                    <a:pt x="763" y="2144"/>
                    <a:pt x="789" y="2107"/>
                    <a:pt x="820" y="2071"/>
                  </a:cubicBezTo>
                  <a:cubicBezTo>
                    <a:pt x="858" y="2023"/>
                    <a:pt x="890" y="1976"/>
                    <a:pt x="921" y="1928"/>
                  </a:cubicBezTo>
                  <a:lnTo>
                    <a:pt x="921" y="1928"/>
                  </a:lnTo>
                  <a:cubicBezTo>
                    <a:pt x="956" y="1882"/>
                    <a:pt x="988" y="1835"/>
                    <a:pt x="1021" y="1786"/>
                  </a:cubicBezTo>
                  <a:cubicBezTo>
                    <a:pt x="1047" y="1739"/>
                    <a:pt x="1081" y="1696"/>
                    <a:pt x="1110" y="1653"/>
                  </a:cubicBezTo>
                  <a:cubicBezTo>
                    <a:pt x="1141" y="1609"/>
                    <a:pt x="1171" y="1562"/>
                    <a:pt x="1198" y="1516"/>
                  </a:cubicBezTo>
                  <a:cubicBezTo>
                    <a:pt x="1228" y="1465"/>
                    <a:pt x="1265" y="1418"/>
                    <a:pt x="1298" y="1369"/>
                  </a:cubicBezTo>
                  <a:cubicBezTo>
                    <a:pt x="1328" y="1321"/>
                    <a:pt x="1354" y="1275"/>
                    <a:pt x="1388" y="1231"/>
                  </a:cubicBezTo>
                  <a:cubicBezTo>
                    <a:pt x="1419" y="1188"/>
                    <a:pt x="1448" y="1144"/>
                    <a:pt x="1479" y="1097"/>
                  </a:cubicBezTo>
                  <a:cubicBezTo>
                    <a:pt x="1532" y="1017"/>
                    <a:pt x="1575" y="930"/>
                    <a:pt x="1623" y="843"/>
                  </a:cubicBezTo>
                  <a:cubicBezTo>
                    <a:pt x="1646" y="800"/>
                    <a:pt x="1669" y="753"/>
                    <a:pt x="1692" y="710"/>
                  </a:cubicBezTo>
                  <a:cubicBezTo>
                    <a:pt x="1706" y="679"/>
                    <a:pt x="1720" y="649"/>
                    <a:pt x="1729" y="619"/>
                  </a:cubicBezTo>
                  <a:cubicBezTo>
                    <a:pt x="1746" y="569"/>
                    <a:pt x="1726" y="515"/>
                    <a:pt x="1706" y="469"/>
                  </a:cubicBezTo>
                  <a:cubicBezTo>
                    <a:pt x="1672" y="405"/>
                    <a:pt x="1612" y="365"/>
                    <a:pt x="1555" y="325"/>
                  </a:cubicBezTo>
                  <a:cubicBezTo>
                    <a:pt x="1512" y="295"/>
                    <a:pt x="1468" y="271"/>
                    <a:pt x="1425" y="248"/>
                  </a:cubicBezTo>
                  <a:cubicBezTo>
                    <a:pt x="1342" y="205"/>
                    <a:pt x="1261" y="161"/>
                    <a:pt x="1181" y="117"/>
                  </a:cubicBezTo>
                  <a:cubicBezTo>
                    <a:pt x="1144" y="97"/>
                    <a:pt x="1107" y="77"/>
                    <a:pt x="1074" y="60"/>
                  </a:cubicBezTo>
                  <a:cubicBezTo>
                    <a:pt x="1057" y="51"/>
                    <a:pt x="1041" y="44"/>
                    <a:pt x="1024" y="34"/>
                  </a:cubicBezTo>
                  <a:cubicBezTo>
                    <a:pt x="1010" y="27"/>
                    <a:pt x="997" y="24"/>
                    <a:pt x="984" y="14"/>
                  </a:cubicBezTo>
                  <a:cubicBezTo>
                    <a:pt x="967" y="4"/>
                    <a:pt x="947" y="0"/>
                    <a:pt x="9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3"/>
            <p:cNvSpPr/>
            <p:nvPr/>
          </p:nvSpPr>
          <p:spPr>
            <a:xfrm>
              <a:off x="2086460" y="3506606"/>
              <a:ext cx="94205" cy="122931"/>
            </a:xfrm>
            <a:custGeom>
              <a:avLst/>
              <a:gdLst/>
              <a:ahLst/>
              <a:cxnLst/>
              <a:rect l="l" t="t" r="r" b="b"/>
              <a:pathLst>
                <a:path w="974" h="1271" extrusionOk="0">
                  <a:moveTo>
                    <a:pt x="676" y="0"/>
                  </a:moveTo>
                  <a:cubicBezTo>
                    <a:pt x="643" y="0"/>
                    <a:pt x="612" y="10"/>
                    <a:pt x="586" y="23"/>
                  </a:cubicBezTo>
                  <a:cubicBezTo>
                    <a:pt x="559" y="40"/>
                    <a:pt x="539" y="70"/>
                    <a:pt x="522" y="97"/>
                  </a:cubicBezTo>
                  <a:cubicBezTo>
                    <a:pt x="435" y="241"/>
                    <a:pt x="362" y="391"/>
                    <a:pt x="282" y="539"/>
                  </a:cubicBezTo>
                  <a:cubicBezTo>
                    <a:pt x="194" y="706"/>
                    <a:pt x="104" y="873"/>
                    <a:pt x="21" y="1040"/>
                  </a:cubicBezTo>
                  <a:cubicBezTo>
                    <a:pt x="1" y="1077"/>
                    <a:pt x="10" y="1121"/>
                    <a:pt x="47" y="1141"/>
                  </a:cubicBezTo>
                  <a:cubicBezTo>
                    <a:pt x="59" y="1147"/>
                    <a:pt x="72" y="1150"/>
                    <a:pt x="84" y="1150"/>
                  </a:cubicBezTo>
                  <a:cubicBezTo>
                    <a:pt x="111" y="1150"/>
                    <a:pt x="136" y="1136"/>
                    <a:pt x="148" y="1113"/>
                  </a:cubicBezTo>
                  <a:cubicBezTo>
                    <a:pt x="228" y="957"/>
                    <a:pt x="315" y="803"/>
                    <a:pt x="405" y="652"/>
                  </a:cubicBezTo>
                  <a:cubicBezTo>
                    <a:pt x="449" y="579"/>
                    <a:pt x="489" y="505"/>
                    <a:pt x="532" y="431"/>
                  </a:cubicBezTo>
                  <a:cubicBezTo>
                    <a:pt x="575" y="358"/>
                    <a:pt x="616" y="281"/>
                    <a:pt x="656" y="207"/>
                  </a:cubicBezTo>
                  <a:cubicBezTo>
                    <a:pt x="663" y="198"/>
                    <a:pt x="666" y="190"/>
                    <a:pt x="673" y="181"/>
                  </a:cubicBezTo>
                  <a:cubicBezTo>
                    <a:pt x="693" y="181"/>
                    <a:pt x="713" y="184"/>
                    <a:pt x="730" y="187"/>
                  </a:cubicBezTo>
                  <a:cubicBezTo>
                    <a:pt x="750" y="187"/>
                    <a:pt x="770" y="190"/>
                    <a:pt x="790" y="198"/>
                  </a:cubicBezTo>
                  <a:cubicBezTo>
                    <a:pt x="763" y="258"/>
                    <a:pt x="730" y="318"/>
                    <a:pt x="700" y="375"/>
                  </a:cubicBezTo>
                  <a:cubicBezTo>
                    <a:pt x="660" y="448"/>
                    <a:pt x="616" y="515"/>
                    <a:pt x="572" y="582"/>
                  </a:cubicBezTo>
                  <a:cubicBezTo>
                    <a:pt x="489" y="726"/>
                    <a:pt x="405" y="873"/>
                    <a:pt x="322" y="1017"/>
                  </a:cubicBezTo>
                  <a:cubicBezTo>
                    <a:pt x="298" y="1060"/>
                    <a:pt x="271" y="1104"/>
                    <a:pt x="245" y="1147"/>
                  </a:cubicBezTo>
                  <a:cubicBezTo>
                    <a:pt x="221" y="1187"/>
                    <a:pt x="238" y="1238"/>
                    <a:pt x="278" y="1261"/>
                  </a:cubicBezTo>
                  <a:cubicBezTo>
                    <a:pt x="290" y="1267"/>
                    <a:pt x="302" y="1270"/>
                    <a:pt x="315" y="1270"/>
                  </a:cubicBezTo>
                  <a:cubicBezTo>
                    <a:pt x="344" y="1270"/>
                    <a:pt x="374" y="1255"/>
                    <a:pt x="388" y="1227"/>
                  </a:cubicBezTo>
                  <a:cubicBezTo>
                    <a:pt x="408" y="1190"/>
                    <a:pt x="425" y="1150"/>
                    <a:pt x="445" y="1113"/>
                  </a:cubicBezTo>
                  <a:cubicBezTo>
                    <a:pt x="465" y="1077"/>
                    <a:pt x="485" y="1040"/>
                    <a:pt x="506" y="1003"/>
                  </a:cubicBezTo>
                  <a:cubicBezTo>
                    <a:pt x="546" y="930"/>
                    <a:pt x="586" y="857"/>
                    <a:pt x="629" y="783"/>
                  </a:cubicBezTo>
                  <a:cubicBezTo>
                    <a:pt x="673" y="712"/>
                    <a:pt x="716" y="642"/>
                    <a:pt x="760" y="576"/>
                  </a:cubicBezTo>
                  <a:cubicBezTo>
                    <a:pt x="783" y="539"/>
                    <a:pt x="807" y="505"/>
                    <a:pt x="827" y="468"/>
                  </a:cubicBezTo>
                  <a:cubicBezTo>
                    <a:pt x="850" y="431"/>
                    <a:pt x="870" y="395"/>
                    <a:pt x="887" y="358"/>
                  </a:cubicBezTo>
                  <a:cubicBezTo>
                    <a:pt x="907" y="324"/>
                    <a:pt x="927" y="287"/>
                    <a:pt x="944" y="251"/>
                  </a:cubicBezTo>
                  <a:cubicBezTo>
                    <a:pt x="947" y="244"/>
                    <a:pt x="950" y="235"/>
                    <a:pt x="953" y="224"/>
                  </a:cubicBezTo>
                  <a:cubicBezTo>
                    <a:pt x="961" y="214"/>
                    <a:pt x="964" y="201"/>
                    <a:pt x="967" y="190"/>
                  </a:cubicBezTo>
                  <a:cubicBezTo>
                    <a:pt x="974" y="178"/>
                    <a:pt x="974" y="164"/>
                    <a:pt x="974" y="150"/>
                  </a:cubicBezTo>
                  <a:cubicBezTo>
                    <a:pt x="974" y="137"/>
                    <a:pt x="967" y="117"/>
                    <a:pt x="961" y="104"/>
                  </a:cubicBezTo>
                  <a:cubicBezTo>
                    <a:pt x="957" y="94"/>
                    <a:pt x="947" y="87"/>
                    <a:pt x="941" y="80"/>
                  </a:cubicBezTo>
                  <a:cubicBezTo>
                    <a:pt x="921" y="57"/>
                    <a:pt x="893" y="47"/>
                    <a:pt x="870" y="37"/>
                  </a:cubicBezTo>
                  <a:cubicBezTo>
                    <a:pt x="833" y="23"/>
                    <a:pt x="793" y="10"/>
                    <a:pt x="753" y="7"/>
                  </a:cubicBezTo>
                  <a:cubicBezTo>
                    <a:pt x="730" y="3"/>
                    <a:pt x="703" y="0"/>
                    <a:pt x="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3"/>
            <p:cNvSpPr/>
            <p:nvPr/>
          </p:nvSpPr>
          <p:spPr>
            <a:xfrm>
              <a:off x="2158613" y="3161124"/>
              <a:ext cx="256888" cy="498205"/>
            </a:xfrm>
            <a:custGeom>
              <a:avLst/>
              <a:gdLst/>
              <a:ahLst/>
              <a:cxnLst/>
              <a:rect l="l" t="t" r="r" b="b"/>
              <a:pathLst>
                <a:path w="2656" h="5151" extrusionOk="0">
                  <a:moveTo>
                    <a:pt x="2095" y="1"/>
                  </a:moveTo>
                  <a:cubicBezTo>
                    <a:pt x="2088" y="1"/>
                    <a:pt x="2081" y="2"/>
                    <a:pt x="2074" y="3"/>
                  </a:cubicBezTo>
                  <a:cubicBezTo>
                    <a:pt x="2047" y="14"/>
                    <a:pt x="2024" y="30"/>
                    <a:pt x="2013" y="54"/>
                  </a:cubicBezTo>
                  <a:cubicBezTo>
                    <a:pt x="1987" y="101"/>
                    <a:pt x="2004" y="164"/>
                    <a:pt x="2050" y="191"/>
                  </a:cubicBezTo>
                  <a:cubicBezTo>
                    <a:pt x="2090" y="215"/>
                    <a:pt x="2124" y="238"/>
                    <a:pt x="2161" y="258"/>
                  </a:cubicBezTo>
                  <a:cubicBezTo>
                    <a:pt x="2194" y="278"/>
                    <a:pt x="2228" y="298"/>
                    <a:pt x="2257" y="315"/>
                  </a:cubicBezTo>
                  <a:cubicBezTo>
                    <a:pt x="2311" y="345"/>
                    <a:pt x="2365" y="375"/>
                    <a:pt x="2415" y="408"/>
                  </a:cubicBezTo>
                  <a:cubicBezTo>
                    <a:pt x="2378" y="475"/>
                    <a:pt x="2345" y="542"/>
                    <a:pt x="2311" y="612"/>
                  </a:cubicBezTo>
                  <a:cubicBezTo>
                    <a:pt x="2285" y="662"/>
                    <a:pt x="2265" y="716"/>
                    <a:pt x="2241" y="769"/>
                  </a:cubicBezTo>
                  <a:cubicBezTo>
                    <a:pt x="2221" y="817"/>
                    <a:pt x="2197" y="863"/>
                    <a:pt x="2174" y="910"/>
                  </a:cubicBezTo>
                  <a:cubicBezTo>
                    <a:pt x="2131" y="1013"/>
                    <a:pt x="2081" y="1110"/>
                    <a:pt x="2034" y="1211"/>
                  </a:cubicBezTo>
                  <a:cubicBezTo>
                    <a:pt x="1987" y="1311"/>
                    <a:pt x="1940" y="1411"/>
                    <a:pt x="1893" y="1512"/>
                  </a:cubicBezTo>
                  <a:cubicBezTo>
                    <a:pt x="1843" y="1619"/>
                    <a:pt x="1796" y="1729"/>
                    <a:pt x="1746" y="1836"/>
                  </a:cubicBezTo>
                  <a:cubicBezTo>
                    <a:pt x="1703" y="1944"/>
                    <a:pt x="1652" y="2050"/>
                    <a:pt x="1602" y="2154"/>
                  </a:cubicBezTo>
                  <a:cubicBezTo>
                    <a:pt x="1555" y="2254"/>
                    <a:pt x="1502" y="2354"/>
                    <a:pt x="1452" y="2458"/>
                  </a:cubicBezTo>
                  <a:cubicBezTo>
                    <a:pt x="1408" y="2552"/>
                    <a:pt x="1362" y="2643"/>
                    <a:pt x="1311" y="2736"/>
                  </a:cubicBezTo>
                  <a:cubicBezTo>
                    <a:pt x="1098" y="3131"/>
                    <a:pt x="883" y="3522"/>
                    <a:pt x="666" y="3916"/>
                  </a:cubicBezTo>
                  <a:cubicBezTo>
                    <a:pt x="565" y="4097"/>
                    <a:pt x="468" y="4281"/>
                    <a:pt x="371" y="4461"/>
                  </a:cubicBezTo>
                  <a:cubicBezTo>
                    <a:pt x="321" y="4552"/>
                    <a:pt x="268" y="4636"/>
                    <a:pt x="215" y="4719"/>
                  </a:cubicBezTo>
                  <a:cubicBezTo>
                    <a:pt x="147" y="4819"/>
                    <a:pt x="84" y="4913"/>
                    <a:pt x="14" y="5011"/>
                  </a:cubicBezTo>
                  <a:cubicBezTo>
                    <a:pt x="0" y="5031"/>
                    <a:pt x="0" y="5060"/>
                    <a:pt x="7" y="5080"/>
                  </a:cubicBezTo>
                  <a:cubicBezTo>
                    <a:pt x="14" y="5104"/>
                    <a:pt x="30" y="5124"/>
                    <a:pt x="50" y="5137"/>
                  </a:cubicBezTo>
                  <a:cubicBezTo>
                    <a:pt x="66" y="5146"/>
                    <a:pt x="81" y="5151"/>
                    <a:pt x="97" y="5151"/>
                  </a:cubicBezTo>
                  <a:cubicBezTo>
                    <a:pt x="105" y="5151"/>
                    <a:pt x="113" y="5149"/>
                    <a:pt x="121" y="5147"/>
                  </a:cubicBezTo>
                  <a:cubicBezTo>
                    <a:pt x="147" y="5137"/>
                    <a:pt x="161" y="5124"/>
                    <a:pt x="178" y="5100"/>
                  </a:cubicBezTo>
                  <a:cubicBezTo>
                    <a:pt x="251" y="5000"/>
                    <a:pt x="321" y="4897"/>
                    <a:pt x="391" y="4790"/>
                  </a:cubicBezTo>
                  <a:cubicBezTo>
                    <a:pt x="448" y="4699"/>
                    <a:pt x="508" y="4609"/>
                    <a:pt x="559" y="4515"/>
                  </a:cubicBezTo>
                  <a:cubicBezTo>
                    <a:pt x="669" y="4318"/>
                    <a:pt x="777" y="4120"/>
                    <a:pt x="886" y="3927"/>
                  </a:cubicBezTo>
                  <a:cubicBezTo>
                    <a:pt x="1104" y="3538"/>
                    <a:pt x="1322" y="3148"/>
                    <a:pt x="1542" y="2763"/>
                  </a:cubicBezTo>
                  <a:cubicBezTo>
                    <a:pt x="1569" y="2719"/>
                    <a:pt x="1592" y="2676"/>
                    <a:pt x="1615" y="2629"/>
                  </a:cubicBezTo>
                  <a:cubicBezTo>
                    <a:pt x="1643" y="2578"/>
                    <a:pt x="1669" y="2525"/>
                    <a:pt x="1696" y="2472"/>
                  </a:cubicBezTo>
                  <a:cubicBezTo>
                    <a:pt x="1749" y="2368"/>
                    <a:pt x="1803" y="2268"/>
                    <a:pt x="1853" y="2161"/>
                  </a:cubicBezTo>
                  <a:cubicBezTo>
                    <a:pt x="1900" y="2067"/>
                    <a:pt x="1940" y="1970"/>
                    <a:pt x="1984" y="1873"/>
                  </a:cubicBezTo>
                  <a:cubicBezTo>
                    <a:pt x="2030" y="1766"/>
                    <a:pt x="2081" y="1659"/>
                    <a:pt x="2127" y="1555"/>
                  </a:cubicBezTo>
                  <a:cubicBezTo>
                    <a:pt x="2177" y="1451"/>
                    <a:pt x="2225" y="1345"/>
                    <a:pt x="2271" y="1241"/>
                  </a:cubicBezTo>
                  <a:cubicBezTo>
                    <a:pt x="2294" y="1194"/>
                    <a:pt x="2318" y="1147"/>
                    <a:pt x="2338" y="1098"/>
                  </a:cubicBezTo>
                  <a:cubicBezTo>
                    <a:pt x="2365" y="1047"/>
                    <a:pt x="2388" y="993"/>
                    <a:pt x="2412" y="940"/>
                  </a:cubicBezTo>
                  <a:cubicBezTo>
                    <a:pt x="2432" y="890"/>
                    <a:pt x="2452" y="840"/>
                    <a:pt x="2475" y="789"/>
                  </a:cubicBezTo>
                  <a:cubicBezTo>
                    <a:pt x="2495" y="740"/>
                    <a:pt x="2518" y="689"/>
                    <a:pt x="2542" y="642"/>
                  </a:cubicBezTo>
                  <a:cubicBezTo>
                    <a:pt x="2566" y="596"/>
                    <a:pt x="2589" y="548"/>
                    <a:pt x="2612" y="505"/>
                  </a:cubicBezTo>
                  <a:cubicBezTo>
                    <a:pt x="2626" y="479"/>
                    <a:pt x="2639" y="451"/>
                    <a:pt x="2649" y="425"/>
                  </a:cubicBezTo>
                  <a:lnTo>
                    <a:pt x="2652" y="408"/>
                  </a:lnTo>
                  <a:cubicBezTo>
                    <a:pt x="2656" y="375"/>
                    <a:pt x="2656" y="375"/>
                    <a:pt x="2652" y="345"/>
                  </a:cubicBezTo>
                  <a:cubicBezTo>
                    <a:pt x="2646" y="315"/>
                    <a:pt x="2629" y="291"/>
                    <a:pt x="2609" y="271"/>
                  </a:cubicBezTo>
                  <a:cubicBezTo>
                    <a:pt x="2595" y="255"/>
                    <a:pt x="2575" y="241"/>
                    <a:pt x="2555" y="231"/>
                  </a:cubicBezTo>
                  <a:cubicBezTo>
                    <a:pt x="2538" y="218"/>
                    <a:pt x="2522" y="207"/>
                    <a:pt x="2502" y="198"/>
                  </a:cubicBezTo>
                  <a:cubicBezTo>
                    <a:pt x="2462" y="174"/>
                    <a:pt x="2425" y="154"/>
                    <a:pt x="2385" y="134"/>
                  </a:cubicBezTo>
                  <a:cubicBezTo>
                    <a:pt x="2308" y="90"/>
                    <a:pt x="2231" y="50"/>
                    <a:pt x="2151" y="14"/>
                  </a:cubicBezTo>
                  <a:cubicBezTo>
                    <a:pt x="2132" y="6"/>
                    <a:pt x="2114" y="1"/>
                    <a:pt x="20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3"/>
            <p:cNvSpPr/>
            <p:nvPr/>
          </p:nvSpPr>
          <p:spPr>
            <a:xfrm>
              <a:off x="2145652" y="3155321"/>
              <a:ext cx="231741" cy="365988"/>
            </a:xfrm>
            <a:custGeom>
              <a:avLst/>
              <a:gdLst/>
              <a:ahLst/>
              <a:cxnLst/>
              <a:rect l="l" t="t" r="r" b="b"/>
              <a:pathLst>
                <a:path w="2396" h="3784" extrusionOk="0">
                  <a:moveTo>
                    <a:pt x="2103" y="0"/>
                  </a:moveTo>
                  <a:cubicBezTo>
                    <a:pt x="2087" y="0"/>
                    <a:pt x="2071" y="3"/>
                    <a:pt x="2054" y="6"/>
                  </a:cubicBezTo>
                  <a:cubicBezTo>
                    <a:pt x="2044" y="10"/>
                    <a:pt x="2027" y="20"/>
                    <a:pt x="2014" y="27"/>
                  </a:cubicBezTo>
                  <a:cubicBezTo>
                    <a:pt x="2001" y="34"/>
                    <a:pt x="1990" y="43"/>
                    <a:pt x="1980" y="57"/>
                  </a:cubicBezTo>
                  <a:cubicBezTo>
                    <a:pt x="1954" y="80"/>
                    <a:pt x="1937" y="114"/>
                    <a:pt x="1920" y="144"/>
                  </a:cubicBezTo>
                  <a:cubicBezTo>
                    <a:pt x="1897" y="184"/>
                    <a:pt x="1877" y="224"/>
                    <a:pt x="1854" y="261"/>
                  </a:cubicBezTo>
                  <a:cubicBezTo>
                    <a:pt x="1753" y="435"/>
                    <a:pt x="1656" y="608"/>
                    <a:pt x="1559" y="786"/>
                  </a:cubicBezTo>
                  <a:cubicBezTo>
                    <a:pt x="1513" y="873"/>
                    <a:pt x="1465" y="960"/>
                    <a:pt x="1419" y="1047"/>
                  </a:cubicBezTo>
                  <a:cubicBezTo>
                    <a:pt x="1375" y="1130"/>
                    <a:pt x="1332" y="1218"/>
                    <a:pt x="1292" y="1304"/>
                  </a:cubicBezTo>
                  <a:cubicBezTo>
                    <a:pt x="1268" y="1348"/>
                    <a:pt x="1248" y="1391"/>
                    <a:pt x="1224" y="1438"/>
                  </a:cubicBezTo>
                  <a:cubicBezTo>
                    <a:pt x="1204" y="1479"/>
                    <a:pt x="1184" y="1519"/>
                    <a:pt x="1161" y="1559"/>
                  </a:cubicBezTo>
                  <a:cubicBezTo>
                    <a:pt x="1114" y="1646"/>
                    <a:pt x="1067" y="1732"/>
                    <a:pt x="1020" y="1820"/>
                  </a:cubicBezTo>
                  <a:cubicBezTo>
                    <a:pt x="833" y="2164"/>
                    <a:pt x="650" y="2508"/>
                    <a:pt x="459" y="2853"/>
                  </a:cubicBezTo>
                  <a:cubicBezTo>
                    <a:pt x="315" y="3120"/>
                    <a:pt x="168" y="3385"/>
                    <a:pt x="24" y="3652"/>
                  </a:cubicBezTo>
                  <a:cubicBezTo>
                    <a:pt x="0" y="3696"/>
                    <a:pt x="14" y="3749"/>
                    <a:pt x="57" y="3773"/>
                  </a:cubicBezTo>
                  <a:cubicBezTo>
                    <a:pt x="71" y="3780"/>
                    <a:pt x="87" y="3784"/>
                    <a:pt x="102" y="3784"/>
                  </a:cubicBezTo>
                  <a:cubicBezTo>
                    <a:pt x="132" y="3784"/>
                    <a:pt x="162" y="3768"/>
                    <a:pt x="178" y="3739"/>
                  </a:cubicBezTo>
                  <a:cubicBezTo>
                    <a:pt x="372" y="3378"/>
                    <a:pt x="573" y="3020"/>
                    <a:pt x="773" y="2663"/>
                  </a:cubicBezTo>
                  <a:cubicBezTo>
                    <a:pt x="967" y="2317"/>
                    <a:pt x="1164" y="1973"/>
                    <a:pt x="1358" y="1629"/>
                  </a:cubicBezTo>
                  <a:cubicBezTo>
                    <a:pt x="1382" y="1589"/>
                    <a:pt x="1405" y="1545"/>
                    <a:pt x="1428" y="1502"/>
                  </a:cubicBezTo>
                  <a:cubicBezTo>
                    <a:pt x="1452" y="1459"/>
                    <a:pt x="1472" y="1411"/>
                    <a:pt x="1496" y="1368"/>
                  </a:cubicBezTo>
                  <a:cubicBezTo>
                    <a:pt x="1539" y="1284"/>
                    <a:pt x="1582" y="1201"/>
                    <a:pt x="1626" y="1117"/>
                  </a:cubicBezTo>
                  <a:cubicBezTo>
                    <a:pt x="1723" y="940"/>
                    <a:pt x="1820" y="766"/>
                    <a:pt x="1917" y="588"/>
                  </a:cubicBezTo>
                  <a:cubicBezTo>
                    <a:pt x="1954" y="522"/>
                    <a:pt x="1990" y="458"/>
                    <a:pt x="2024" y="391"/>
                  </a:cubicBezTo>
                  <a:cubicBezTo>
                    <a:pt x="2044" y="358"/>
                    <a:pt x="2061" y="321"/>
                    <a:pt x="2081" y="287"/>
                  </a:cubicBezTo>
                  <a:cubicBezTo>
                    <a:pt x="2090" y="271"/>
                    <a:pt x="2098" y="251"/>
                    <a:pt x="2107" y="230"/>
                  </a:cubicBezTo>
                  <a:lnTo>
                    <a:pt x="2124" y="241"/>
                  </a:lnTo>
                  <a:cubicBezTo>
                    <a:pt x="2144" y="251"/>
                    <a:pt x="2161" y="258"/>
                    <a:pt x="2178" y="267"/>
                  </a:cubicBezTo>
                  <a:cubicBezTo>
                    <a:pt x="2201" y="278"/>
                    <a:pt x="2224" y="287"/>
                    <a:pt x="2251" y="295"/>
                  </a:cubicBezTo>
                  <a:cubicBezTo>
                    <a:pt x="2267" y="303"/>
                    <a:pt x="2289" y="308"/>
                    <a:pt x="2309" y="308"/>
                  </a:cubicBezTo>
                  <a:cubicBezTo>
                    <a:pt x="2313" y="308"/>
                    <a:pt x="2317" y="308"/>
                    <a:pt x="2322" y="307"/>
                  </a:cubicBezTo>
                  <a:cubicBezTo>
                    <a:pt x="2335" y="307"/>
                    <a:pt x="2348" y="304"/>
                    <a:pt x="2359" y="298"/>
                  </a:cubicBezTo>
                  <a:cubicBezTo>
                    <a:pt x="2368" y="291"/>
                    <a:pt x="2379" y="281"/>
                    <a:pt x="2385" y="267"/>
                  </a:cubicBezTo>
                  <a:cubicBezTo>
                    <a:pt x="2391" y="258"/>
                    <a:pt x="2395" y="244"/>
                    <a:pt x="2395" y="230"/>
                  </a:cubicBezTo>
                  <a:cubicBezTo>
                    <a:pt x="2395" y="218"/>
                    <a:pt x="2391" y="204"/>
                    <a:pt x="2385" y="194"/>
                  </a:cubicBezTo>
                  <a:cubicBezTo>
                    <a:pt x="2375" y="174"/>
                    <a:pt x="2359" y="157"/>
                    <a:pt x="2342" y="141"/>
                  </a:cubicBezTo>
                  <a:cubicBezTo>
                    <a:pt x="2322" y="124"/>
                    <a:pt x="2298" y="107"/>
                    <a:pt x="2275" y="90"/>
                  </a:cubicBezTo>
                  <a:cubicBezTo>
                    <a:pt x="2258" y="80"/>
                    <a:pt x="2245" y="67"/>
                    <a:pt x="2228" y="57"/>
                  </a:cubicBezTo>
                  <a:cubicBezTo>
                    <a:pt x="2218" y="50"/>
                    <a:pt x="2208" y="43"/>
                    <a:pt x="2198" y="37"/>
                  </a:cubicBezTo>
                  <a:cubicBezTo>
                    <a:pt x="2181" y="23"/>
                    <a:pt x="2164" y="17"/>
                    <a:pt x="2141" y="6"/>
                  </a:cubicBezTo>
                  <a:cubicBezTo>
                    <a:pt x="2129" y="2"/>
                    <a:pt x="2116" y="0"/>
                    <a:pt x="2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3"/>
            <p:cNvSpPr/>
            <p:nvPr/>
          </p:nvSpPr>
          <p:spPr>
            <a:xfrm>
              <a:off x="2340445" y="3113925"/>
              <a:ext cx="88015" cy="94109"/>
            </a:xfrm>
            <a:custGeom>
              <a:avLst/>
              <a:gdLst/>
              <a:ahLst/>
              <a:cxnLst/>
              <a:rect l="l" t="t" r="r" b="b"/>
              <a:pathLst>
                <a:path w="910" h="973" extrusionOk="0">
                  <a:moveTo>
                    <a:pt x="789" y="0"/>
                  </a:moveTo>
                  <a:cubicBezTo>
                    <a:pt x="755" y="0"/>
                    <a:pt x="726" y="10"/>
                    <a:pt x="695" y="24"/>
                  </a:cubicBezTo>
                  <a:cubicBezTo>
                    <a:pt x="686" y="30"/>
                    <a:pt x="672" y="36"/>
                    <a:pt x="662" y="44"/>
                  </a:cubicBezTo>
                  <a:cubicBezTo>
                    <a:pt x="652" y="50"/>
                    <a:pt x="638" y="56"/>
                    <a:pt x="629" y="67"/>
                  </a:cubicBezTo>
                  <a:cubicBezTo>
                    <a:pt x="609" y="81"/>
                    <a:pt x="592" y="93"/>
                    <a:pt x="568" y="107"/>
                  </a:cubicBezTo>
                  <a:cubicBezTo>
                    <a:pt x="552" y="117"/>
                    <a:pt x="532" y="130"/>
                    <a:pt x="511" y="141"/>
                  </a:cubicBezTo>
                  <a:cubicBezTo>
                    <a:pt x="485" y="154"/>
                    <a:pt x="465" y="170"/>
                    <a:pt x="442" y="190"/>
                  </a:cubicBezTo>
                  <a:lnTo>
                    <a:pt x="451" y="181"/>
                  </a:lnTo>
                  <a:lnTo>
                    <a:pt x="451" y="181"/>
                  </a:lnTo>
                  <a:cubicBezTo>
                    <a:pt x="431" y="197"/>
                    <a:pt x="414" y="211"/>
                    <a:pt x="394" y="227"/>
                  </a:cubicBezTo>
                  <a:lnTo>
                    <a:pt x="371" y="244"/>
                  </a:lnTo>
                  <a:cubicBezTo>
                    <a:pt x="337" y="268"/>
                    <a:pt x="304" y="288"/>
                    <a:pt x="271" y="311"/>
                  </a:cubicBezTo>
                  <a:cubicBezTo>
                    <a:pt x="237" y="331"/>
                    <a:pt x="201" y="351"/>
                    <a:pt x="164" y="365"/>
                  </a:cubicBezTo>
                  <a:cubicBezTo>
                    <a:pt x="130" y="378"/>
                    <a:pt x="93" y="391"/>
                    <a:pt x="60" y="402"/>
                  </a:cubicBezTo>
                  <a:cubicBezTo>
                    <a:pt x="23" y="411"/>
                    <a:pt x="0" y="451"/>
                    <a:pt x="10" y="491"/>
                  </a:cubicBezTo>
                  <a:cubicBezTo>
                    <a:pt x="18" y="521"/>
                    <a:pt x="48" y="542"/>
                    <a:pt x="78" y="542"/>
                  </a:cubicBezTo>
                  <a:cubicBezTo>
                    <a:pt x="86" y="542"/>
                    <a:pt x="93" y="541"/>
                    <a:pt x="101" y="538"/>
                  </a:cubicBezTo>
                  <a:cubicBezTo>
                    <a:pt x="181" y="515"/>
                    <a:pt x="257" y="488"/>
                    <a:pt x="328" y="445"/>
                  </a:cubicBezTo>
                  <a:cubicBezTo>
                    <a:pt x="357" y="428"/>
                    <a:pt x="388" y="408"/>
                    <a:pt x="414" y="391"/>
                  </a:cubicBezTo>
                  <a:cubicBezTo>
                    <a:pt x="448" y="371"/>
                    <a:pt x="478" y="348"/>
                    <a:pt x="508" y="325"/>
                  </a:cubicBezTo>
                  <a:cubicBezTo>
                    <a:pt x="525" y="311"/>
                    <a:pt x="542" y="301"/>
                    <a:pt x="562" y="288"/>
                  </a:cubicBezTo>
                  <a:lnTo>
                    <a:pt x="622" y="257"/>
                  </a:lnTo>
                  <a:cubicBezTo>
                    <a:pt x="638" y="247"/>
                    <a:pt x="658" y="237"/>
                    <a:pt x="678" y="227"/>
                  </a:cubicBezTo>
                  <a:cubicBezTo>
                    <a:pt x="695" y="214"/>
                    <a:pt x="715" y="204"/>
                    <a:pt x="732" y="194"/>
                  </a:cubicBezTo>
                  <a:lnTo>
                    <a:pt x="732" y="194"/>
                  </a:lnTo>
                  <a:cubicBezTo>
                    <a:pt x="732" y="221"/>
                    <a:pt x="729" y="251"/>
                    <a:pt x="726" y="277"/>
                  </a:cubicBezTo>
                  <a:cubicBezTo>
                    <a:pt x="723" y="304"/>
                    <a:pt x="723" y="334"/>
                    <a:pt x="719" y="361"/>
                  </a:cubicBezTo>
                  <a:cubicBezTo>
                    <a:pt x="712" y="402"/>
                    <a:pt x="706" y="442"/>
                    <a:pt x="699" y="482"/>
                  </a:cubicBezTo>
                  <a:cubicBezTo>
                    <a:pt x="689" y="525"/>
                    <a:pt x="682" y="572"/>
                    <a:pt x="669" y="615"/>
                  </a:cubicBezTo>
                  <a:cubicBezTo>
                    <a:pt x="658" y="658"/>
                    <a:pt x="649" y="703"/>
                    <a:pt x="635" y="743"/>
                  </a:cubicBezTo>
                  <a:cubicBezTo>
                    <a:pt x="629" y="766"/>
                    <a:pt x="622" y="789"/>
                    <a:pt x="615" y="813"/>
                  </a:cubicBezTo>
                  <a:cubicBezTo>
                    <a:pt x="612" y="823"/>
                    <a:pt x="609" y="833"/>
                    <a:pt x="605" y="843"/>
                  </a:cubicBezTo>
                  <a:cubicBezTo>
                    <a:pt x="598" y="859"/>
                    <a:pt x="595" y="879"/>
                    <a:pt x="595" y="899"/>
                  </a:cubicBezTo>
                  <a:cubicBezTo>
                    <a:pt x="595" y="927"/>
                    <a:pt x="612" y="950"/>
                    <a:pt x="635" y="963"/>
                  </a:cubicBezTo>
                  <a:lnTo>
                    <a:pt x="655" y="970"/>
                  </a:lnTo>
                  <a:cubicBezTo>
                    <a:pt x="661" y="972"/>
                    <a:pt x="667" y="973"/>
                    <a:pt x="674" y="973"/>
                  </a:cubicBezTo>
                  <a:cubicBezTo>
                    <a:pt x="699" y="973"/>
                    <a:pt x="726" y="957"/>
                    <a:pt x="739" y="933"/>
                  </a:cubicBezTo>
                  <a:cubicBezTo>
                    <a:pt x="752" y="910"/>
                    <a:pt x="759" y="890"/>
                    <a:pt x="766" y="863"/>
                  </a:cubicBezTo>
                  <a:cubicBezTo>
                    <a:pt x="772" y="843"/>
                    <a:pt x="779" y="823"/>
                    <a:pt x="783" y="803"/>
                  </a:cubicBezTo>
                  <a:cubicBezTo>
                    <a:pt x="792" y="766"/>
                    <a:pt x="806" y="729"/>
                    <a:pt x="819" y="692"/>
                  </a:cubicBezTo>
                  <a:cubicBezTo>
                    <a:pt x="829" y="652"/>
                    <a:pt x="839" y="615"/>
                    <a:pt x="849" y="578"/>
                  </a:cubicBezTo>
                  <a:cubicBezTo>
                    <a:pt x="856" y="538"/>
                    <a:pt x="866" y="505"/>
                    <a:pt x="873" y="468"/>
                  </a:cubicBezTo>
                  <a:cubicBezTo>
                    <a:pt x="879" y="428"/>
                    <a:pt x="886" y="391"/>
                    <a:pt x="893" y="354"/>
                  </a:cubicBezTo>
                  <a:cubicBezTo>
                    <a:pt x="896" y="311"/>
                    <a:pt x="903" y="268"/>
                    <a:pt x="906" y="224"/>
                  </a:cubicBezTo>
                  <a:cubicBezTo>
                    <a:pt x="906" y="207"/>
                    <a:pt x="910" y="187"/>
                    <a:pt x="910" y="167"/>
                  </a:cubicBezTo>
                  <a:cubicBezTo>
                    <a:pt x="910" y="144"/>
                    <a:pt x="906" y="117"/>
                    <a:pt x="903" y="93"/>
                  </a:cubicBezTo>
                  <a:cubicBezTo>
                    <a:pt x="899" y="81"/>
                    <a:pt x="896" y="70"/>
                    <a:pt x="890" y="56"/>
                  </a:cubicBezTo>
                  <a:cubicBezTo>
                    <a:pt x="883" y="47"/>
                    <a:pt x="876" y="36"/>
                    <a:pt x="869" y="27"/>
                  </a:cubicBezTo>
                  <a:cubicBezTo>
                    <a:pt x="859" y="20"/>
                    <a:pt x="833" y="3"/>
                    <a:pt x="823" y="3"/>
                  </a:cubicBezTo>
                  <a:cubicBezTo>
                    <a:pt x="809" y="0"/>
                    <a:pt x="799" y="0"/>
                    <a:pt x="7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3"/>
            <p:cNvSpPr/>
            <p:nvPr/>
          </p:nvSpPr>
          <p:spPr>
            <a:xfrm>
              <a:off x="2373427" y="3138105"/>
              <a:ext cx="40139" cy="26308"/>
            </a:xfrm>
            <a:custGeom>
              <a:avLst/>
              <a:gdLst/>
              <a:ahLst/>
              <a:cxnLst/>
              <a:rect l="l" t="t" r="r" b="b"/>
              <a:pathLst>
                <a:path w="415" h="272" extrusionOk="0">
                  <a:moveTo>
                    <a:pt x="90" y="1"/>
                  </a:moveTo>
                  <a:cubicBezTo>
                    <a:pt x="83" y="1"/>
                    <a:pt x="75" y="2"/>
                    <a:pt x="67" y="4"/>
                  </a:cubicBezTo>
                  <a:cubicBezTo>
                    <a:pt x="47" y="11"/>
                    <a:pt x="30" y="24"/>
                    <a:pt x="20" y="41"/>
                  </a:cubicBezTo>
                  <a:cubicBezTo>
                    <a:pt x="0" y="78"/>
                    <a:pt x="10" y="128"/>
                    <a:pt x="47" y="148"/>
                  </a:cubicBezTo>
                  <a:lnTo>
                    <a:pt x="50" y="152"/>
                  </a:lnTo>
                  <a:cubicBezTo>
                    <a:pt x="130" y="188"/>
                    <a:pt x="207" y="225"/>
                    <a:pt x="284" y="262"/>
                  </a:cubicBezTo>
                  <a:cubicBezTo>
                    <a:pt x="298" y="268"/>
                    <a:pt x="312" y="272"/>
                    <a:pt x="326" y="272"/>
                  </a:cubicBezTo>
                  <a:cubicBezTo>
                    <a:pt x="353" y="272"/>
                    <a:pt x="378" y="258"/>
                    <a:pt x="391" y="232"/>
                  </a:cubicBezTo>
                  <a:cubicBezTo>
                    <a:pt x="414" y="195"/>
                    <a:pt x="398" y="144"/>
                    <a:pt x="362" y="124"/>
                  </a:cubicBezTo>
                  <a:cubicBezTo>
                    <a:pt x="288" y="81"/>
                    <a:pt x="207" y="47"/>
                    <a:pt x="127" y="11"/>
                  </a:cubicBezTo>
                  <a:cubicBezTo>
                    <a:pt x="116" y="4"/>
                    <a:pt x="104" y="1"/>
                    <a:pt x="90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3"/>
            <p:cNvSpPr/>
            <p:nvPr/>
          </p:nvSpPr>
          <p:spPr>
            <a:xfrm>
              <a:off x="2198364" y="3124564"/>
              <a:ext cx="220135" cy="380883"/>
            </a:xfrm>
            <a:custGeom>
              <a:avLst/>
              <a:gdLst/>
              <a:ahLst/>
              <a:cxnLst/>
              <a:rect l="l" t="t" r="r" b="b"/>
              <a:pathLst>
                <a:path w="2276" h="3938" extrusionOk="0">
                  <a:moveTo>
                    <a:pt x="2181" y="0"/>
                  </a:moveTo>
                  <a:cubicBezTo>
                    <a:pt x="2161" y="0"/>
                    <a:pt x="2144" y="7"/>
                    <a:pt x="2127" y="14"/>
                  </a:cubicBezTo>
                  <a:cubicBezTo>
                    <a:pt x="2115" y="17"/>
                    <a:pt x="2101" y="23"/>
                    <a:pt x="2091" y="31"/>
                  </a:cubicBezTo>
                  <a:cubicBezTo>
                    <a:pt x="2081" y="37"/>
                    <a:pt x="2074" y="44"/>
                    <a:pt x="2064" y="54"/>
                  </a:cubicBezTo>
                  <a:cubicBezTo>
                    <a:pt x="2051" y="67"/>
                    <a:pt x="2041" y="87"/>
                    <a:pt x="2031" y="104"/>
                  </a:cubicBezTo>
                  <a:lnTo>
                    <a:pt x="2017" y="124"/>
                  </a:lnTo>
                  <a:cubicBezTo>
                    <a:pt x="2001" y="144"/>
                    <a:pt x="1984" y="161"/>
                    <a:pt x="1967" y="184"/>
                  </a:cubicBezTo>
                  <a:cubicBezTo>
                    <a:pt x="1944" y="211"/>
                    <a:pt x="1927" y="241"/>
                    <a:pt x="1907" y="272"/>
                  </a:cubicBezTo>
                  <a:cubicBezTo>
                    <a:pt x="1891" y="298"/>
                    <a:pt x="1874" y="328"/>
                    <a:pt x="1857" y="355"/>
                  </a:cubicBezTo>
                  <a:cubicBezTo>
                    <a:pt x="1837" y="395"/>
                    <a:pt x="1814" y="432"/>
                    <a:pt x="1793" y="472"/>
                  </a:cubicBezTo>
                  <a:cubicBezTo>
                    <a:pt x="1773" y="505"/>
                    <a:pt x="1757" y="536"/>
                    <a:pt x="1736" y="569"/>
                  </a:cubicBezTo>
                  <a:cubicBezTo>
                    <a:pt x="1713" y="616"/>
                    <a:pt x="1693" y="662"/>
                    <a:pt x="1676" y="709"/>
                  </a:cubicBezTo>
                  <a:lnTo>
                    <a:pt x="1676" y="706"/>
                  </a:lnTo>
                  <a:cubicBezTo>
                    <a:pt x="1659" y="746"/>
                    <a:pt x="1636" y="783"/>
                    <a:pt x="1616" y="820"/>
                  </a:cubicBezTo>
                  <a:cubicBezTo>
                    <a:pt x="1596" y="857"/>
                    <a:pt x="1576" y="894"/>
                    <a:pt x="1556" y="926"/>
                  </a:cubicBezTo>
                  <a:cubicBezTo>
                    <a:pt x="1513" y="1007"/>
                    <a:pt x="1472" y="1087"/>
                    <a:pt x="1435" y="1167"/>
                  </a:cubicBezTo>
                  <a:cubicBezTo>
                    <a:pt x="1395" y="1251"/>
                    <a:pt x="1345" y="1335"/>
                    <a:pt x="1301" y="1419"/>
                  </a:cubicBezTo>
                  <a:cubicBezTo>
                    <a:pt x="1255" y="1502"/>
                    <a:pt x="1208" y="1585"/>
                    <a:pt x="1164" y="1672"/>
                  </a:cubicBezTo>
                  <a:cubicBezTo>
                    <a:pt x="1148" y="1712"/>
                    <a:pt x="1128" y="1749"/>
                    <a:pt x="1111" y="1786"/>
                  </a:cubicBezTo>
                  <a:cubicBezTo>
                    <a:pt x="1091" y="1829"/>
                    <a:pt x="1068" y="1873"/>
                    <a:pt x="1044" y="1913"/>
                  </a:cubicBezTo>
                  <a:cubicBezTo>
                    <a:pt x="1000" y="1990"/>
                    <a:pt x="960" y="2067"/>
                    <a:pt x="917" y="2147"/>
                  </a:cubicBezTo>
                  <a:cubicBezTo>
                    <a:pt x="830" y="2305"/>
                    <a:pt x="743" y="2465"/>
                    <a:pt x="656" y="2626"/>
                  </a:cubicBezTo>
                  <a:cubicBezTo>
                    <a:pt x="566" y="2789"/>
                    <a:pt x="479" y="2953"/>
                    <a:pt x="386" y="3117"/>
                  </a:cubicBezTo>
                  <a:cubicBezTo>
                    <a:pt x="298" y="3274"/>
                    <a:pt x="208" y="3432"/>
                    <a:pt x="125" y="3592"/>
                  </a:cubicBezTo>
                  <a:cubicBezTo>
                    <a:pt x="91" y="3652"/>
                    <a:pt x="61" y="3713"/>
                    <a:pt x="28" y="3773"/>
                  </a:cubicBezTo>
                  <a:cubicBezTo>
                    <a:pt x="0" y="3827"/>
                    <a:pt x="17" y="3893"/>
                    <a:pt x="71" y="3924"/>
                  </a:cubicBezTo>
                  <a:cubicBezTo>
                    <a:pt x="87" y="3933"/>
                    <a:pt x="104" y="3937"/>
                    <a:pt x="122" y="3937"/>
                  </a:cubicBezTo>
                  <a:cubicBezTo>
                    <a:pt x="161" y="3937"/>
                    <a:pt x="200" y="3916"/>
                    <a:pt x="218" y="3879"/>
                  </a:cubicBezTo>
                  <a:cubicBezTo>
                    <a:pt x="305" y="3716"/>
                    <a:pt x="395" y="3552"/>
                    <a:pt x="486" y="3388"/>
                  </a:cubicBezTo>
                  <a:cubicBezTo>
                    <a:pt x="573" y="3228"/>
                    <a:pt x="663" y="3067"/>
                    <a:pt x="750" y="2907"/>
                  </a:cubicBezTo>
                  <a:cubicBezTo>
                    <a:pt x="843" y="2746"/>
                    <a:pt x="937" y="2582"/>
                    <a:pt x="1028" y="2419"/>
                  </a:cubicBezTo>
                  <a:cubicBezTo>
                    <a:pt x="1071" y="2342"/>
                    <a:pt x="1114" y="2265"/>
                    <a:pt x="1158" y="2187"/>
                  </a:cubicBezTo>
                  <a:cubicBezTo>
                    <a:pt x="1178" y="2154"/>
                    <a:pt x="1198" y="2118"/>
                    <a:pt x="1218" y="2081"/>
                  </a:cubicBezTo>
                  <a:cubicBezTo>
                    <a:pt x="1241" y="2037"/>
                    <a:pt x="1269" y="1993"/>
                    <a:pt x="1289" y="1947"/>
                  </a:cubicBezTo>
                  <a:cubicBezTo>
                    <a:pt x="1309" y="1910"/>
                    <a:pt x="1325" y="1870"/>
                    <a:pt x="1345" y="1829"/>
                  </a:cubicBezTo>
                  <a:cubicBezTo>
                    <a:pt x="1365" y="1789"/>
                    <a:pt x="1385" y="1746"/>
                    <a:pt x="1405" y="1706"/>
                  </a:cubicBezTo>
                  <a:cubicBezTo>
                    <a:pt x="1449" y="1619"/>
                    <a:pt x="1496" y="1536"/>
                    <a:pt x="1539" y="1448"/>
                  </a:cubicBezTo>
                  <a:cubicBezTo>
                    <a:pt x="1562" y="1408"/>
                    <a:pt x="1586" y="1368"/>
                    <a:pt x="1606" y="1325"/>
                  </a:cubicBezTo>
                  <a:cubicBezTo>
                    <a:pt x="1626" y="1284"/>
                    <a:pt x="1643" y="1244"/>
                    <a:pt x="1663" y="1204"/>
                  </a:cubicBezTo>
                  <a:cubicBezTo>
                    <a:pt x="1700" y="1124"/>
                    <a:pt x="1740" y="1044"/>
                    <a:pt x="1780" y="963"/>
                  </a:cubicBezTo>
                  <a:cubicBezTo>
                    <a:pt x="1797" y="934"/>
                    <a:pt x="1814" y="900"/>
                    <a:pt x="1830" y="866"/>
                  </a:cubicBezTo>
                  <a:cubicBezTo>
                    <a:pt x="1843" y="840"/>
                    <a:pt x="1857" y="813"/>
                    <a:pt x="1867" y="786"/>
                  </a:cubicBezTo>
                  <a:cubicBezTo>
                    <a:pt x="1871" y="773"/>
                    <a:pt x="1874" y="760"/>
                    <a:pt x="1880" y="746"/>
                  </a:cubicBezTo>
                  <a:cubicBezTo>
                    <a:pt x="1907" y="679"/>
                    <a:pt x="1944" y="613"/>
                    <a:pt x="1977" y="548"/>
                  </a:cubicBezTo>
                  <a:cubicBezTo>
                    <a:pt x="1997" y="516"/>
                    <a:pt x="2017" y="479"/>
                    <a:pt x="2034" y="445"/>
                  </a:cubicBezTo>
                  <a:cubicBezTo>
                    <a:pt x="2047" y="422"/>
                    <a:pt x="2061" y="395"/>
                    <a:pt x="2071" y="372"/>
                  </a:cubicBezTo>
                  <a:cubicBezTo>
                    <a:pt x="2084" y="377"/>
                    <a:pt x="2098" y="380"/>
                    <a:pt x="2111" y="380"/>
                  </a:cubicBezTo>
                  <a:cubicBezTo>
                    <a:pt x="2123" y="380"/>
                    <a:pt x="2134" y="378"/>
                    <a:pt x="2144" y="375"/>
                  </a:cubicBezTo>
                  <a:cubicBezTo>
                    <a:pt x="2164" y="368"/>
                    <a:pt x="2184" y="358"/>
                    <a:pt x="2198" y="341"/>
                  </a:cubicBezTo>
                  <a:cubicBezTo>
                    <a:pt x="2212" y="324"/>
                    <a:pt x="2218" y="315"/>
                    <a:pt x="2228" y="298"/>
                  </a:cubicBezTo>
                  <a:cubicBezTo>
                    <a:pt x="2232" y="288"/>
                    <a:pt x="2238" y="275"/>
                    <a:pt x="2245" y="264"/>
                  </a:cubicBezTo>
                  <a:lnTo>
                    <a:pt x="2252" y="247"/>
                  </a:lnTo>
                  <a:cubicBezTo>
                    <a:pt x="2268" y="227"/>
                    <a:pt x="2275" y="207"/>
                    <a:pt x="2268" y="181"/>
                  </a:cubicBezTo>
                  <a:lnTo>
                    <a:pt x="2268" y="171"/>
                  </a:lnTo>
                  <a:cubicBezTo>
                    <a:pt x="2268" y="161"/>
                    <a:pt x="2265" y="151"/>
                    <a:pt x="2261" y="137"/>
                  </a:cubicBezTo>
                  <a:lnTo>
                    <a:pt x="2265" y="124"/>
                  </a:lnTo>
                  <a:cubicBezTo>
                    <a:pt x="2268" y="94"/>
                    <a:pt x="2268" y="67"/>
                    <a:pt x="2255" y="40"/>
                  </a:cubicBezTo>
                  <a:cubicBezTo>
                    <a:pt x="2238" y="17"/>
                    <a:pt x="2208" y="0"/>
                    <a:pt x="2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5" name="Google Shape;555;p23"/>
          <p:cNvGrpSpPr/>
          <p:nvPr/>
        </p:nvGrpSpPr>
        <p:grpSpPr>
          <a:xfrm>
            <a:off x="417064" y="4406731"/>
            <a:ext cx="192515" cy="288298"/>
            <a:chOff x="1459800" y="1512500"/>
            <a:chExt cx="131625" cy="197100"/>
          </a:xfrm>
        </p:grpSpPr>
        <p:sp>
          <p:nvSpPr>
            <p:cNvPr id="556" name="Google Shape;556;p23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3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3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3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0" name="Google Shape;560;p23"/>
          <p:cNvGrpSpPr/>
          <p:nvPr/>
        </p:nvGrpSpPr>
        <p:grpSpPr>
          <a:xfrm>
            <a:off x="8558254" y="296958"/>
            <a:ext cx="192516" cy="227716"/>
            <a:chOff x="1824250" y="1008625"/>
            <a:chExt cx="144250" cy="170625"/>
          </a:xfrm>
        </p:grpSpPr>
        <p:sp>
          <p:nvSpPr>
            <p:cNvPr id="561" name="Google Shape;561;p23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3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3" name="Google Shape;563;p23"/>
          <p:cNvGrpSpPr/>
          <p:nvPr/>
        </p:nvGrpSpPr>
        <p:grpSpPr>
          <a:xfrm>
            <a:off x="6321613" y="4695022"/>
            <a:ext cx="288484" cy="322665"/>
            <a:chOff x="4791500" y="4541438"/>
            <a:chExt cx="163225" cy="182575"/>
          </a:xfrm>
        </p:grpSpPr>
        <p:sp>
          <p:nvSpPr>
            <p:cNvPr id="564" name="Google Shape;564;p23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rgbClr val="FCB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3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6" name="Google Shape;566;p23"/>
          <p:cNvSpPr/>
          <p:nvPr/>
        </p:nvSpPr>
        <p:spPr>
          <a:xfrm>
            <a:off x="2269200" y="3423704"/>
            <a:ext cx="4530602" cy="32974"/>
          </a:xfrm>
          <a:custGeom>
            <a:avLst/>
            <a:gdLst/>
            <a:ahLst/>
            <a:cxnLst/>
            <a:rect l="l" t="t" r="r" b="b"/>
            <a:pathLst>
              <a:path w="172299" h="1847" extrusionOk="0">
                <a:moveTo>
                  <a:pt x="0" y="209"/>
                </a:moveTo>
                <a:cubicBezTo>
                  <a:pt x="5704" y="-503"/>
                  <a:pt x="11460" y="1146"/>
                  <a:pt x="17198" y="1483"/>
                </a:cubicBezTo>
                <a:cubicBezTo>
                  <a:pt x="29597" y="2211"/>
                  <a:pt x="42039" y="1483"/>
                  <a:pt x="54460" y="1483"/>
                </a:cubicBezTo>
                <a:cubicBezTo>
                  <a:pt x="93741" y="1483"/>
                  <a:pt x="133018" y="528"/>
                  <a:pt x="172299" y="528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567" name="Google Shape;567;p23"/>
          <p:cNvGrpSpPr/>
          <p:nvPr/>
        </p:nvGrpSpPr>
        <p:grpSpPr>
          <a:xfrm rot="-236343" flipH="1">
            <a:off x="6707965" y="3029561"/>
            <a:ext cx="764399" cy="450661"/>
            <a:chOff x="1963425" y="418250"/>
            <a:chExt cx="2160932" cy="1380257"/>
          </a:xfrm>
        </p:grpSpPr>
        <p:sp>
          <p:nvSpPr>
            <p:cNvPr id="568" name="Google Shape;568;p23"/>
            <p:cNvSpPr/>
            <p:nvPr/>
          </p:nvSpPr>
          <p:spPr>
            <a:xfrm>
              <a:off x="2009373" y="463512"/>
              <a:ext cx="2054634" cy="1307335"/>
            </a:xfrm>
            <a:custGeom>
              <a:avLst/>
              <a:gdLst/>
              <a:ahLst/>
              <a:cxnLst/>
              <a:rect l="l" t="t" r="r" b="b"/>
              <a:pathLst>
                <a:path w="8988" h="5719" extrusionOk="0">
                  <a:moveTo>
                    <a:pt x="3151" y="1850"/>
                  </a:moveTo>
                  <a:cubicBezTo>
                    <a:pt x="3205" y="1854"/>
                    <a:pt x="3255" y="1857"/>
                    <a:pt x="3302" y="1867"/>
                  </a:cubicBezTo>
                  <a:cubicBezTo>
                    <a:pt x="3362" y="1880"/>
                    <a:pt x="3422" y="1897"/>
                    <a:pt x="3479" y="1914"/>
                  </a:cubicBezTo>
                  <a:cubicBezTo>
                    <a:pt x="3499" y="1920"/>
                    <a:pt x="3519" y="1927"/>
                    <a:pt x="3539" y="1930"/>
                  </a:cubicBezTo>
                  <a:cubicBezTo>
                    <a:pt x="3620" y="1954"/>
                    <a:pt x="3696" y="1974"/>
                    <a:pt x="3776" y="1997"/>
                  </a:cubicBezTo>
                  <a:cubicBezTo>
                    <a:pt x="3810" y="2004"/>
                    <a:pt x="3844" y="2014"/>
                    <a:pt x="3877" y="2021"/>
                  </a:cubicBezTo>
                  <a:cubicBezTo>
                    <a:pt x="3930" y="2034"/>
                    <a:pt x="3987" y="2047"/>
                    <a:pt x="4041" y="2064"/>
                  </a:cubicBezTo>
                  <a:cubicBezTo>
                    <a:pt x="4194" y="2111"/>
                    <a:pt x="4342" y="2178"/>
                    <a:pt x="4486" y="2245"/>
                  </a:cubicBezTo>
                  <a:lnTo>
                    <a:pt x="4503" y="2251"/>
                  </a:lnTo>
                  <a:cubicBezTo>
                    <a:pt x="4633" y="2308"/>
                    <a:pt x="4767" y="2371"/>
                    <a:pt x="4890" y="2436"/>
                  </a:cubicBezTo>
                  <a:cubicBezTo>
                    <a:pt x="4934" y="2456"/>
                    <a:pt x="4974" y="2476"/>
                    <a:pt x="5014" y="2496"/>
                  </a:cubicBezTo>
                  <a:cubicBezTo>
                    <a:pt x="5175" y="2572"/>
                    <a:pt x="5335" y="2649"/>
                    <a:pt x="5496" y="2729"/>
                  </a:cubicBezTo>
                  <a:cubicBezTo>
                    <a:pt x="5569" y="2766"/>
                    <a:pt x="5639" y="2810"/>
                    <a:pt x="5716" y="2857"/>
                  </a:cubicBezTo>
                  <a:cubicBezTo>
                    <a:pt x="5733" y="2867"/>
                    <a:pt x="5750" y="2877"/>
                    <a:pt x="5767" y="2887"/>
                  </a:cubicBezTo>
                  <a:cubicBezTo>
                    <a:pt x="5813" y="2917"/>
                    <a:pt x="5863" y="2950"/>
                    <a:pt x="5911" y="2981"/>
                  </a:cubicBezTo>
                  <a:lnTo>
                    <a:pt x="5931" y="2994"/>
                  </a:lnTo>
                  <a:lnTo>
                    <a:pt x="5951" y="3007"/>
                  </a:lnTo>
                  <a:lnTo>
                    <a:pt x="5954" y="3007"/>
                  </a:lnTo>
                  <a:cubicBezTo>
                    <a:pt x="5965" y="3005"/>
                    <a:pt x="5975" y="3004"/>
                    <a:pt x="5986" y="3004"/>
                  </a:cubicBezTo>
                  <a:cubicBezTo>
                    <a:pt x="6018" y="3004"/>
                    <a:pt x="6045" y="3014"/>
                    <a:pt x="6071" y="3027"/>
                  </a:cubicBezTo>
                  <a:cubicBezTo>
                    <a:pt x="6108" y="3047"/>
                    <a:pt x="6148" y="3067"/>
                    <a:pt x="6184" y="3091"/>
                  </a:cubicBezTo>
                  <a:lnTo>
                    <a:pt x="6215" y="3108"/>
                  </a:lnTo>
                  <a:cubicBezTo>
                    <a:pt x="6248" y="3128"/>
                    <a:pt x="6285" y="3148"/>
                    <a:pt x="6318" y="3168"/>
                  </a:cubicBezTo>
                  <a:lnTo>
                    <a:pt x="6322" y="3171"/>
                  </a:lnTo>
                  <a:lnTo>
                    <a:pt x="6342" y="3181"/>
                  </a:lnTo>
                  <a:lnTo>
                    <a:pt x="6362" y="3194"/>
                  </a:lnTo>
                  <a:lnTo>
                    <a:pt x="6385" y="3211"/>
                  </a:lnTo>
                  <a:cubicBezTo>
                    <a:pt x="6429" y="3238"/>
                    <a:pt x="6482" y="3271"/>
                    <a:pt x="6529" y="3308"/>
                  </a:cubicBezTo>
                  <a:cubicBezTo>
                    <a:pt x="6579" y="3348"/>
                    <a:pt x="6616" y="3382"/>
                    <a:pt x="6650" y="3419"/>
                  </a:cubicBezTo>
                  <a:cubicBezTo>
                    <a:pt x="6683" y="3459"/>
                    <a:pt x="6713" y="3506"/>
                    <a:pt x="6736" y="3543"/>
                  </a:cubicBezTo>
                  <a:cubicBezTo>
                    <a:pt x="6760" y="3583"/>
                    <a:pt x="6780" y="3632"/>
                    <a:pt x="6797" y="3696"/>
                  </a:cubicBezTo>
                  <a:cubicBezTo>
                    <a:pt x="6817" y="3756"/>
                    <a:pt x="6820" y="3813"/>
                    <a:pt x="6814" y="3867"/>
                  </a:cubicBezTo>
                  <a:cubicBezTo>
                    <a:pt x="6803" y="3930"/>
                    <a:pt x="6780" y="3987"/>
                    <a:pt x="6740" y="4047"/>
                  </a:cubicBezTo>
                  <a:cubicBezTo>
                    <a:pt x="6703" y="4101"/>
                    <a:pt x="6646" y="4151"/>
                    <a:pt x="6576" y="4194"/>
                  </a:cubicBezTo>
                  <a:cubicBezTo>
                    <a:pt x="6559" y="4205"/>
                    <a:pt x="6536" y="4218"/>
                    <a:pt x="6516" y="4228"/>
                  </a:cubicBezTo>
                  <a:cubicBezTo>
                    <a:pt x="6472" y="4245"/>
                    <a:pt x="6425" y="4265"/>
                    <a:pt x="6372" y="4271"/>
                  </a:cubicBezTo>
                  <a:cubicBezTo>
                    <a:pt x="6338" y="4275"/>
                    <a:pt x="6305" y="4278"/>
                    <a:pt x="6272" y="4278"/>
                  </a:cubicBezTo>
                  <a:cubicBezTo>
                    <a:pt x="6253" y="4279"/>
                    <a:pt x="6233" y="4279"/>
                    <a:pt x="6214" y="4279"/>
                  </a:cubicBezTo>
                  <a:cubicBezTo>
                    <a:pt x="6155" y="4279"/>
                    <a:pt x="6096" y="4275"/>
                    <a:pt x="6041" y="4265"/>
                  </a:cubicBezTo>
                  <a:cubicBezTo>
                    <a:pt x="5960" y="4255"/>
                    <a:pt x="5863" y="4238"/>
                    <a:pt x="5770" y="4205"/>
                  </a:cubicBezTo>
                  <a:cubicBezTo>
                    <a:pt x="5723" y="4191"/>
                    <a:pt x="5673" y="4174"/>
                    <a:pt x="5626" y="4157"/>
                  </a:cubicBezTo>
                  <a:cubicBezTo>
                    <a:pt x="5593" y="4148"/>
                    <a:pt x="5562" y="4134"/>
                    <a:pt x="5529" y="4124"/>
                  </a:cubicBezTo>
                  <a:cubicBezTo>
                    <a:pt x="5375" y="4071"/>
                    <a:pt x="5211" y="4007"/>
                    <a:pt x="5048" y="3933"/>
                  </a:cubicBezTo>
                  <a:cubicBezTo>
                    <a:pt x="4880" y="3860"/>
                    <a:pt x="4719" y="3773"/>
                    <a:pt x="4569" y="3693"/>
                  </a:cubicBezTo>
                  <a:cubicBezTo>
                    <a:pt x="4489" y="3653"/>
                    <a:pt x="4409" y="3609"/>
                    <a:pt x="4328" y="3569"/>
                  </a:cubicBezTo>
                  <a:cubicBezTo>
                    <a:pt x="4255" y="3532"/>
                    <a:pt x="4185" y="3495"/>
                    <a:pt x="4111" y="3455"/>
                  </a:cubicBezTo>
                  <a:lnTo>
                    <a:pt x="3660" y="3214"/>
                  </a:lnTo>
                  <a:cubicBezTo>
                    <a:pt x="3515" y="3138"/>
                    <a:pt x="3372" y="3061"/>
                    <a:pt x="3234" y="2981"/>
                  </a:cubicBezTo>
                  <a:cubicBezTo>
                    <a:pt x="3208" y="2967"/>
                    <a:pt x="3185" y="2950"/>
                    <a:pt x="3158" y="2937"/>
                  </a:cubicBezTo>
                  <a:cubicBezTo>
                    <a:pt x="3104" y="2907"/>
                    <a:pt x="3047" y="2873"/>
                    <a:pt x="2994" y="2840"/>
                  </a:cubicBezTo>
                  <a:cubicBezTo>
                    <a:pt x="2910" y="2786"/>
                    <a:pt x="2844" y="2737"/>
                    <a:pt x="2787" y="2683"/>
                  </a:cubicBezTo>
                  <a:cubicBezTo>
                    <a:pt x="2730" y="2623"/>
                    <a:pt x="2689" y="2572"/>
                    <a:pt x="2660" y="2516"/>
                  </a:cubicBezTo>
                  <a:cubicBezTo>
                    <a:pt x="2636" y="2472"/>
                    <a:pt x="2616" y="2428"/>
                    <a:pt x="2606" y="2385"/>
                  </a:cubicBezTo>
                  <a:cubicBezTo>
                    <a:pt x="2600" y="2365"/>
                    <a:pt x="2596" y="2345"/>
                    <a:pt x="2596" y="2328"/>
                  </a:cubicBezTo>
                  <a:lnTo>
                    <a:pt x="2592" y="2322"/>
                  </a:lnTo>
                  <a:cubicBezTo>
                    <a:pt x="2589" y="2298"/>
                    <a:pt x="2586" y="2265"/>
                    <a:pt x="2589" y="2241"/>
                  </a:cubicBezTo>
                  <a:cubicBezTo>
                    <a:pt x="2592" y="2218"/>
                    <a:pt x="2596" y="2195"/>
                    <a:pt x="2603" y="2175"/>
                  </a:cubicBezTo>
                  <a:cubicBezTo>
                    <a:pt x="2609" y="2148"/>
                    <a:pt x="2620" y="2121"/>
                    <a:pt x="2632" y="2101"/>
                  </a:cubicBezTo>
                  <a:cubicBezTo>
                    <a:pt x="2643" y="2074"/>
                    <a:pt x="2660" y="2054"/>
                    <a:pt x="2680" y="2034"/>
                  </a:cubicBezTo>
                  <a:lnTo>
                    <a:pt x="2689" y="2024"/>
                  </a:lnTo>
                  <a:lnTo>
                    <a:pt x="2697" y="2010"/>
                  </a:lnTo>
                  <a:cubicBezTo>
                    <a:pt x="2730" y="1984"/>
                    <a:pt x="2770" y="1954"/>
                    <a:pt x="2813" y="1927"/>
                  </a:cubicBezTo>
                  <a:cubicBezTo>
                    <a:pt x="2857" y="1904"/>
                    <a:pt x="2910" y="1887"/>
                    <a:pt x="2950" y="1874"/>
                  </a:cubicBezTo>
                  <a:cubicBezTo>
                    <a:pt x="2994" y="1860"/>
                    <a:pt x="3041" y="1857"/>
                    <a:pt x="3084" y="1854"/>
                  </a:cubicBezTo>
                  <a:lnTo>
                    <a:pt x="3098" y="1850"/>
                  </a:lnTo>
                  <a:close/>
                  <a:moveTo>
                    <a:pt x="1131" y="0"/>
                  </a:moveTo>
                  <a:cubicBezTo>
                    <a:pt x="1095" y="0"/>
                    <a:pt x="1051" y="4"/>
                    <a:pt x="1018" y="8"/>
                  </a:cubicBezTo>
                  <a:cubicBezTo>
                    <a:pt x="917" y="24"/>
                    <a:pt x="840" y="74"/>
                    <a:pt x="774" y="124"/>
                  </a:cubicBezTo>
                  <a:cubicBezTo>
                    <a:pt x="743" y="148"/>
                    <a:pt x="717" y="188"/>
                    <a:pt x="693" y="218"/>
                  </a:cubicBezTo>
                  <a:lnTo>
                    <a:pt x="680" y="235"/>
                  </a:lnTo>
                  <a:cubicBezTo>
                    <a:pt x="670" y="248"/>
                    <a:pt x="656" y="264"/>
                    <a:pt x="646" y="278"/>
                  </a:cubicBezTo>
                  <a:cubicBezTo>
                    <a:pt x="626" y="305"/>
                    <a:pt x="606" y="335"/>
                    <a:pt x="590" y="362"/>
                  </a:cubicBezTo>
                  <a:lnTo>
                    <a:pt x="576" y="378"/>
                  </a:lnTo>
                  <a:lnTo>
                    <a:pt x="516" y="469"/>
                  </a:lnTo>
                  <a:cubicBezTo>
                    <a:pt x="489" y="509"/>
                    <a:pt x="462" y="549"/>
                    <a:pt x="432" y="586"/>
                  </a:cubicBezTo>
                  <a:cubicBezTo>
                    <a:pt x="385" y="656"/>
                    <a:pt x="335" y="726"/>
                    <a:pt x="289" y="797"/>
                  </a:cubicBezTo>
                  <a:lnTo>
                    <a:pt x="245" y="857"/>
                  </a:lnTo>
                  <a:lnTo>
                    <a:pt x="204" y="917"/>
                  </a:lnTo>
                  <a:cubicBezTo>
                    <a:pt x="178" y="954"/>
                    <a:pt x="155" y="991"/>
                    <a:pt x="135" y="1027"/>
                  </a:cubicBezTo>
                  <a:cubicBezTo>
                    <a:pt x="94" y="1091"/>
                    <a:pt x="68" y="1164"/>
                    <a:pt x="37" y="1238"/>
                  </a:cubicBezTo>
                  <a:cubicBezTo>
                    <a:pt x="1" y="1342"/>
                    <a:pt x="48" y="1468"/>
                    <a:pt x="151" y="1533"/>
                  </a:cubicBezTo>
                  <a:cubicBezTo>
                    <a:pt x="168" y="1542"/>
                    <a:pt x="188" y="1553"/>
                    <a:pt x="208" y="1559"/>
                  </a:cubicBezTo>
                  <a:lnTo>
                    <a:pt x="212" y="1559"/>
                  </a:lnTo>
                  <a:cubicBezTo>
                    <a:pt x="212" y="1569"/>
                    <a:pt x="208" y="1582"/>
                    <a:pt x="208" y="1593"/>
                  </a:cubicBezTo>
                  <a:cubicBezTo>
                    <a:pt x="204" y="1656"/>
                    <a:pt x="228" y="1740"/>
                    <a:pt x="278" y="1790"/>
                  </a:cubicBezTo>
                  <a:cubicBezTo>
                    <a:pt x="352" y="1857"/>
                    <a:pt x="436" y="1917"/>
                    <a:pt x="516" y="1974"/>
                  </a:cubicBezTo>
                  <a:lnTo>
                    <a:pt x="533" y="1987"/>
                  </a:lnTo>
                  <a:cubicBezTo>
                    <a:pt x="596" y="2034"/>
                    <a:pt x="663" y="2081"/>
                    <a:pt x="740" y="2127"/>
                  </a:cubicBezTo>
                  <a:lnTo>
                    <a:pt x="746" y="2135"/>
                  </a:lnTo>
                  <a:cubicBezTo>
                    <a:pt x="814" y="2175"/>
                    <a:pt x="887" y="2211"/>
                    <a:pt x="957" y="2248"/>
                  </a:cubicBezTo>
                  <a:lnTo>
                    <a:pt x="961" y="2251"/>
                  </a:lnTo>
                  <a:cubicBezTo>
                    <a:pt x="1034" y="2288"/>
                    <a:pt x="1111" y="2328"/>
                    <a:pt x="1195" y="2371"/>
                  </a:cubicBezTo>
                  <a:cubicBezTo>
                    <a:pt x="1315" y="2436"/>
                    <a:pt x="1432" y="2509"/>
                    <a:pt x="1546" y="2579"/>
                  </a:cubicBezTo>
                  <a:lnTo>
                    <a:pt x="1626" y="2626"/>
                  </a:lnTo>
                  <a:cubicBezTo>
                    <a:pt x="1750" y="2700"/>
                    <a:pt x="1874" y="2773"/>
                    <a:pt x="1998" y="2843"/>
                  </a:cubicBezTo>
                  <a:lnTo>
                    <a:pt x="2078" y="2887"/>
                  </a:lnTo>
                  <a:cubicBezTo>
                    <a:pt x="2222" y="2970"/>
                    <a:pt x="2368" y="3054"/>
                    <a:pt x="2532" y="3144"/>
                  </a:cubicBezTo>
                  <a:cubicBezTo>
                    <a:pt x="2603" y="3185"/>
                    <a:pt x="2677" y="3221"/>
                    <a:pt x="2746" y="3262"/>
                  </a:cubicBezTo>
                  <a:cubicBezTo>
                    <a:pt x="2837" y="3308"/>
                    <a:pt x="2927" y="3359"/>
                    <a:pt x="3014" y="3409"/>
                  </a:cubicBezTo>
                  <a:cubicBezTo>
                    <a:pt x="3078" y="3442"/>
                    <a:pt x="3141" y="3479"/>
                    <a:pt x="3205" y="3515"/>
                  </a:cubicBezTo>
                  <a:cubicBezTo>
                    <a:pt x="3439" y="3646"/>
                    <a:pt x="3680" y="3783"/>
                    <a:pt x="3921" y="3910"/>
                  </a:cubicBezTo>
                  <a:cubicBezTo>
                    <a:pt x="4011" y="3957"/>
                    <a:pt x="4101" y="4004"/>
                    <a:pt x="4191" y="4047"/>
                  </a:cubicBezTo>
                  <a:cubicBezTo>
                    <a:pt x="4265" y="4084"/>
                    <a:pt x="4335" y="4121"/>
                    <a:pt x="4409" y="4157"/>
                  </a:cubicBezTo>
                  <a:cubicBezTo>
                    <a:pt x="4556" y="4234"/>
                    <a:pt x="4727" y="4322"/>
                    <a:pt x="4890" y="4402"/>
                  </a:cubicBezTo>
                  <a:cubicBezTo>
                    <a:pt x="5051" y="4478"/>
                    <a:pt x="5211" y="4556"/>
                    <a:pt x="5369" y="4629"/>
                  </a:cubicBezTo>
                  <a:lnTo>
                    <a:pt x="5469" y="4676"/>
                  </a:lnTo>
                  <a:cubicBezTo>
                    <a:pt x="5596" y="4736"/>
                    <a:pt x="5727" y="4796"/>
                    <a:pt x="5850" y="4860"/>
                  </a:cubicBezTo>
                  <a:cubicBezTo>
                    <a:pt x="6024" y="4947"/>
                    <a:pt x="6195" y="5040"/>
                    <a:pt x="6355" y="5128"/>
                  </a:cubicBezTo>
                  <a:cubicBezTo>
                    <a:pt x="6422" y="5168"/>
                    <a:pt x="6492" y="5205"/>
                    <a:pt x="6562" y="5245"/>
                  </a:cubicBezTo>
                  <a:cubicBezTo>
                    <a:pt x="6639" y="5288"/>
                    <a:pt x="6720" y="5335"/>
                    <a:pt x="6797" y="5378"/>
                  </a:cubicBezTo>
                  <a:lnTo>
                    <a:pt x="6857" y="5412"/>
                  </a:lnTo>
                  <a:cubicBezTo>
                    <a:pt x="6977" y="5475"/>
                    <a:pt x="7101" y="5542"/>
                    <a:pt x="7225" y="5602"/>
                  </a:cubicBezTo>
                  <a:cubicBezTo>
                    <a:pt x="7281" y="5626"/>
                    <a:pt x="7332" y="5650"/>
                    <a:pt x="7382" y="5670"/>
                  </a:cubicBezTo>
                  <a:cubicBezTo>
                    <a:pt x="7439" y="5693"/>
                    <a:pt x="7513" y="5710"/>
                    <a:pt x="7599" y="5716"/>
                  </a:cubicBezTo>
                  <a:cubicBezTo>
                    <a:pt x="7616" y="5717"/>
                    <a:pt x="7633" y="5718"/>
                    <a:pt x="7651" y="5718"/>
                  </a:cubicBezTo>
                  <a:cubicBezTo>
                    <a:pt x="7722" y="5718"/>
                    <a:pt x="7802" y="5708"/>
                    <a:pt x="7890" y="5686"/>
                  </a:cubicBezTo>
                  <a:cubicBezTo>
                    <a:pt x="8098" y="5629"/>
                    <a:pt x="8308" y="5552"/>
                    <a:pt x="8536" y="5449"/>
                  </a:cubicBezTo>
                  <a:cubicBezTo>
                    <a:pt x="8583" y="5426"/>
                    <a:pt x="8626" y="5402"/>
                    <a:pt x="8669" y="5381"/>
                  </a:cubicBezTo>
                  <a:cubicBezTo>
                    <a:pt x="8733" y="5349"/>
                    <a:pt x="8813" y="5301"/>
                    <a:pt x="8873" y="5235"/>
                  </a:cubicBezTo>
                  <a:cubicBezTo>
                    <a:pt x="8900" y="5208"/>
                    <a:pt x="8964" y="5137"/>
                    <a:pt x="8974" y="5077"/>
                  </a:cubicBezTo>
                  <a:cubicBezTo>
                    <a:pt x="8981" y="5051"/>
                    <a:pt x="8984" y="5020"/>
                    <a:pt x="8987" y="4994"/>
                  </a:cubicBezTo>
                  <a:cubicBezTo>
                    <a:pt x="8987" y="4964"/>
                    <a:pt x="8984" y="4937"/>
                    <a:pt x="8981" y="4907"/>
                  </a:cubicBezTo>
                  <a:cubicBezTo>
                    <a:pt x="8978" y="4853"/>
                    <a:pt x="8924" y="4779"/>
                    <a:pt x="8900" y="4750"/>
                  </a:cubicBezTo>
                  <a:cubicBezTo>
                    <a:pt x="8887" y="4736"/>
                    <a:pt x="8873" y="4719"/>
                    <a:pt x="8864" y="4706"/>
                  </a:cubicBezTo>
                  <a:cubicBezTo>
                    <a:pt x="8840" y="4676"/>
                    <a:pt x="8820" y="4649"/>
                    <a:pt x="8800" y="4619"/>
                  </a:cubicBezTo>
                  <a:cubicBezTo>
                    <a:pt x="8760" y="4563"/>
                    <a:pt x="8720" y="4499"/>
                    <a:pt x="8686" y="4432"/>
                  </a:cubicBezTo>
                  <a:cubicBezTo>
                    <a:pt x="8649" y="4358"/>
                    <a:pt x="8609" y="4278"/>
                    <a:pt x="8569" y="4188"/>
                  </a:cubicBezTo>
                  <a:cubicBezTo>
                    <a:pt x="8549" y="4137"/>
                    <a:pt x="8529" y="4088"/>
                    <a:pt x="8509" y="4041"/>
                  </a:cubicBezTo>
                  <a:cubicBezTo>
                    <a:pt x="8496" y="4007"/>
                    <a:pt x="8482" y="3974"/>
                    <a:pt x="8469" y="3941"/>
                  </a:cubicBezTo>
                  <a:lnTo>
                    <a:pt x="8459" y="3917"/>
                  </a:lnTo>
                  <a:cubicBezTo>
                    <a:pt x="8436" y="3856"/>
                    <a:pt x="8408" y="3793"/>
                    <a:pt x="8376" y="3736"/>
                  </a:cubicBezTo>
                  <a:cubicBezTo>
                    <a:pt x="8339" y="3676"/>
                    <a:pt x="8298" y="3616"/>
                    <a:pt x="8248" y="3566"/>
                  </a:cubicBezTo>
                  <a:cubicBezTo>
                    <a:pt x="8208" y="3526"/>
                    <a:pt x="8161" y="3492"/>
                    <a:pt x="8115" y="3455"/>
                  </a:cubicBezTo>
                  <a:lnTo>
                    <a:pt x="8095" y="3439"/>
                  </a:lnTo>
                  <a:cubicBezTo>
                    <a:pt x="8034" y="3395"/>
                    <a:pt x="7974" y="3348"/>
                    <a:pt x="7904" y="3295"/>
                  </a:cubicBezTo>
                  <a:cubicBezTo>
                    <a:pt x="7797" y="3208"/>
                    <a:pt x="7676" y="3118"/>
                    <a:pt x="7529" y="3018"/>
                  </a:cubicBezTo>
                  <a:cubicBezTo>
                    <a:pt x="7469" y="2973"/>
                    <a:pt x="7402" y="2933"/>
                    <a:pt x="7328" y="2887"/>
                  </a:cubicBezTo>
                  <a:cubicBezTo>
                    <a:pt x="7168" y="2786"/>
                    <a:pt x="7004" y="2689"/>
                    <a:pt x="6843" y="2596"/>
                  </a:cubicBezTo>
                  <a:cubicBezTo>
                    <a:pt x="6780" y="2562"/>
                    <a:pt x="6720" y="2529"/>
                    <a:pt x="6659" y="2492"/>
                  </a:cubicBezTo>
                  <a:cubicBezTo>
                    <a:pt x="6606" y="2459"/>
                    <a:pt x="6549" y="2428"/>
                    <a:pt x="6496" y="2396"/>
                  </a:cubicBezTo>
                  <a:cubicBezTo>
                    <a:pt x="6409" y="2342"/>
                    <a:pt x="6318" y="2288"/>
                    <a:pt x="6228" y="2238"/>
                  </a:cubicBezTo>
                  <a:cubicBezTo>
                    <a:pt x="6071" y="2151"/>
                    <a:pt x="5911" y="2070"/>
                    <a:pt x="5760" y="1994"/>
                  </a:cubicBezTo>
                  <a:cubicBezTo>
                    <a:pt x="5419" y="1823"/>
                    <a:pt x="5128" y="1683"/>
                    <a:pt x="4833" y="1549"/>
                  </a:cubicBezTo>
                  <a:cubicBezTo>
                    <a:pt x="4787" y="1525"/>
                    <a:pt x="4736" y="1502"/>
                    <a:pt x="4690" y="1479"/>
                  </a:cubicBezTo>
                  <a:cubicBezTo>
                    <a:pt x="4559" y="1419"/>
                    <a:pt x="4429" y="1358"/>
                    <a:pt x="4295" y="1302"/>
                  </a:cubicBezTo>
                  <a:cubicBezTo>
                    <a:pt x="4198" y="1255"/>
                    <a:pt x="4094" y="1215"/>
                    <a:pt x="3997" y="1178"/>
                  </a:cubicBezTo>
                  <a:cubicBezTo>
                    <a:pt x="3934" y="1151"/>
                    <a:pt x="3873" y="1127"/>
                    <a:pt x="3810" y="1101"/>
                  </a:cubicBezTo>
                  <a:cubicBezTo>
                    <a:pt x="3459" y="957"/>
                    <a:pt x="3108" y="800"/>
                    <a:pt x="2763" y="650"/>
                  </a:cubicBezTo>
                  <a:cubicBezTo>
                    <a:pt x="2683" y="613"/>
                    <a:pt x="2603" y="576"/>
                    <a:pt x="2523" y="539"/>
                  </a:cubicBezTo>
                  <a:cubicBezTo>
                    <a:pt x="2439" y="502"/>
                    <a:pt x="2352" y="462"/>
                    <a:pt x="2268" y="422"/>
                  </a:cubicBezTo>
                  <a:cubicBezTo>
                    <a:pt x="2215" y="395"/>
                    <a:pt x="2158" y="369"/>
                    <a:pt x="2101" y="342"/>
                  </a:cubicBezTo>
                  <a:lnTo>
                    <a:pt x="2058" y="321"/>
                  </a:lnTo>
                  <a:cubicBezTo>
                    <a:pt x="1974" y="281"/>
                    <a:pt x="1884" y="238"/>
                    <a:pt x="1794" y="204"/>
                  </a:cubicBezTo>
                  <a:cubicBezTo>
                    <a:pt x="1723" y="175"/>
                    <a:pt x="1646" y="144"/>
                    <a:pt x="1569" y="118"/>
                  </a:cubicBezTo>
                  <a:cubicBezTo>
                    <a:pt x="1496" y="91"/>
                    <a:pt x="1419" y="68"/>
                    <a:pt x="1345" y="44"/>
                  </a:cubicBezTo>
                  <a:lnTo>
                    <a:pt x="1335" y="41"/>
                  </a:lnTo>
                  <a:cubicBezTo>
                    <a:pt x="1272" y="20"/>
                    <a:pt x="1201" y="0"/>
                    <a:pt x="1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3"/>
            <p:cNvSpPr/>
            <p:nvPr/>
          </p:nvSpPr>
          <p:spPr>
            <a:xfrm>
              <a:off x="2160704" y="514259"/>
              <a:ext cx="316150" cy="445760"/>
            </a:xfrm>
            <a:custGeom>
              <a:avLst/>
              <a:gdLst/>
              <a:ahLst/>
              <a:cxnLst/>
              <a:rect l="l" t="t" r="r" b="b"/>
              <a:pathLst>
                <a:path w="1383" h="1950" extrusionOk="0">
                  <a:moveTo>
                    <a:pt x="1122" y="0"/>
                  </a:moveTo>
                  <a:cubicBezTo>
                    <a:pt x="1105" y="0"/>
                    <a:pt x="1088" y="2"/>
                    <a:pt x="1071" y="6"/>
                  </a:cubicBezTo>
                  <a:cubicBezTo>
                    <a:pt x="1011" y="19"/>
                    <a:pt x="964" y="56"/>
                    <a:pt x="931" y="107"/>
                  </a:cubicBezTo>
                  <a:cubicBezTo>
                    <a:pt x="874" y="187"/>
                    <a:pt x="817" y="267"/>
                    <a:pt x="763" y="351"/>
                  </a:cubicBezTo>
                  <a:cubicBezTo>
                    <a:pt x="726" y="404"/>
                    <a:pt x="690" y="457"/>
                    <a:pt x="657" y="511"/>
                  </a:cubicBezTo>
                  <a:cubicBezTo>
                    <a:pt x="573" y="648"/>
                    <a:pt x="493" y="785"/>
                    <a:pt x="412" y="919"/>
                  </a:cubicBezTo>
                  <a:cubicBezTo>
                    <a:pt x="339" y="1043"/>
                    <a:pt x="269" y="1163"/>
                    <a:pt x="195" y="1283"/>
                  </a:cubicBezTo>
                  <a:cubicBezTo>
                    <a:pt x="158" y="1344"/>
                    <a:pt x="124" y="1404"/>
                    <a:pt x="91" y="1464"/>
                  </a:cubicBezTo>
                  <a:cubicBezTo>
                    <a:pt x="71" y="1504"/>
                    <a:pt x="55" y="1544"/>
                    <a:pt x="41" y="1584"/>
                  </a:cubicBezTo>
                  <a:cubicBezTo>
                    <a:pt x="21" y="1638"/>
                    <a:pt x="14" y="1688"/>
                    <a:pt x="8" y="1742"/>
                  </a:cubicBezTo>
                  <a:cubicBezTo>
                    <a:pt x="1" y="1812"/>
                    <a:pt x="44" y="1882"/>
                    <a:pt x="101" y="1919"/>
                  </a:cubicBezTo>
                  <a:cubicBezTo>
                    <a:pt x="132" y="1936"/>
                    <a:pt x="161" y="1946"/>
                    <a:pt x="198" y="1949"/>
                  </a:cubicBezTo>
                  <a:cubicBezTo>
                    <a:pt x="202" y="1949"/>
                    <a:pt x="206" y="1949"/>
                    <a:pt x="210" y="1949"/>
                  </a:cubicBezTo>
                  <a:cubicBezTo>
                    <a:pt x="258" y="1949"/>
                    <a:pt x="298" y="1926"/>
                    <a:pt x="339" y="1896"/>
                  </a:cubicBezTo>
                  <a:cubicBezTo>
                    <a:pt x="402" y="1848"/>
                    <a:pt x="436" y="1772"/>
                    <a:pt x="476" y="1705"/>
                  </a:cubicBezTo>
                  <a:cubicBezTo>
                    <a:pt x="510" y="1645"/>
                    <a:pt x="543" y="1584"/>
                    <a:pt x="576" y="1524"/>
                  </a:cubicBezTo>
                  <a:cubicBezTo>
                    <a:pt x="646" y="1404"/>
                    <a:pt x="720" y="1280"/>
                    <a:pt x="791" y="1160"/>
                  </a:cubicBezTo>
                  <a:cubicBezTo>
                    <a:pt x="874" y="1023"/>
                    <a:pt x="954" y="885"/>
                    <a:pt x="1038" y="752"/>
                  </a:cubicBezTo>
                  <a:cubicBezTo>
                    <a:pt x="1067" y="701"/>
                    <a:pt x="1101" y="652"/>
                    <a:pt x="1135" y="604"/>
                  </a:cubicBezTo>
                  <a:cubicBezTo>
                    <a:pt x="1192" y="518"/>
                    <a:pt x="1248" y="431"/>
                    <a:pt x="1308" y="343"/>
                  </a:cubicBezTo>
                  <a:cubicBezTo>
                    <a:pt x="1382" y="243"/>
                    <a:pt x="1339" y="96"/>
                    <a:pt x="1238" y="36"/>
                  </a:cubicBezTo>
                  <a:cubicBezTo>
                    <a:pt x="1205" y="12"/>
                    <a:pt x="1164" y="0"/>
                    <a:pt x="112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3"/>
            <p:cNvSpPr/>
            <p:nvPr/>
          </p:nvSpPr>
          <p:spPr>
            <a:xfrm>
              <a:off x="2340381" y="594039"/>
              <a:ext cx="291690" cy="484393"/>
            </a:xfrm>
            <a:custGeom>
              <a:avLst/>
              <a:gdLst/>
              <a:ahLst/>
              <a:cxnLst/>
              <a:rect l="l" t="t" r="r" b="b"/>
              <a:pathLst>
                <a:path w="1276" h="2119" extrusionOk="0">
                  <a:moveTo>
                    <a:pt x="1109" y="0"/>
                  </a:moveTo>
                  <a:cubicBezTo>
                    <a:pt x="1096" y="0"/>
                    <a:pt x="1083" y="2"/>
                    <a:pt x="1071" y="5"/>
                  </a:cubicBezTo>
                  <a:cubicBezTo>
                    <a:pt x="1031" y="11"/>
                    <a:pt x="988" y="39"/>
                    <a:pt x="968" y="79"/>
                  </a:cubicBezTo>
                  <a:cubicBezTo>
                    <a:pt x="928" y="159"/>
                    <a:pt x="883" y="239"/>
                    <a:pt x="834" y="312"/>
                  </a:cubicBezTo>
                  <a:cubicBezTo>
                    <a:pt x="787" y="386"/>
                    <a:pt x="743" y="456"/>
                    <a:pt x="696" y="530"/>
                  </a:cubicBezTo>
                  <a:cubicBezTo>
                    <a:pt x="607" y="667"/>
                    <a:pt x="526" y="811"/>
                    <a:pt x="439" y="954"/>
                  </a:cubicBezTo>
                  <a:cubicBezTo>
                    <a:pt x="355" y="1088"/>
                    <a:pt x="269" y="1223"/>
                    <a:pt x="201" y="1366"/>
                  </a:cubicBezTo>
                  <a:cubicBezTo>
                    <a:pt x="165" y="1446"/>
                    <a:pt x="128" y="1527"/>
                    <a:pt x="98" y="1610"/>
                  </a:cubicBezTo>
                  <a:cubicBezTo>
                    <a:pt x="74" y="1677"/>
                    <a:pt x="51" y="1744"/>
                    <a:pt x="25" y="1808"/>
                  </a:cubicBezTo>
                  <a:cubicBezTo>
                    <a:pt x="11" y="1841"/>
                    <a:pt x="1" y="1874"/>
                    <a:pt x="1" y="1908"/>
                  </a:cubicBezTo>
                  <a:cubicBezTo>
                    <a:pt x="1" y="1945"/>
                    <a:pt x="8" y="1978"/>
                    <a:pt x="25" y="2008"/>
                  </a:cubicBezTo>
                  <a:cubicBezTo>
                    <a:pt x="41" y="2041"/>
                    <a:pt x="65" y="2065"/>
                    <a:pt x="94" y="2085"/>
                  </a:cubicBezTo>
                  <a:lnTo>
                    <a:pt x="98" y="2089"/>
                  </a:lnTo>
                  <a:cubicBezTo>
                    <a:pt x="128" y="2105"/>
                    <a:pt x="158" y="2115"/>
                    <a:pt x="195" y="2118"/>
                  </a:cubicBezTo>
                  <a:cubicBezTo>
                    <a:pt x="245" y="2118"/>
                    <a:pt x="295" y="2101"/>
                    <a:pt x="332" y="2065"/>
                  </a:cubicBezTo>
                  <a:lnTo>
                    <a:pt x="346" y="2055"/>
                  </a:lnTo>
                  <a:cubicBezTo>
                    <a:pt x="375" y="2025"/>
                    <a:pt x="395" y="1985"/>
                    <a:pt x="402" y="1945"/>
                  </a:cubicBezTo>
                  <a:cubicBezTo>
                    <a:pt x="429" y="1878"/>
                    <a:pt x="449" y="1814"/>
                    <a:pt x="473" y="1747"/>
                  </a:cubicBezTo>
                  <a:cubicBezTo>
                    <a:pt x="499" y="1667"/>
                    <a:pt x="526" y="1590"/>
                    <a:pt x="559" y="1513"/>
                  </a:cubicBezTo>
                  <a:cubicBezTo>
                    <a:pt x="607" y="1419"/>
                    <a:pt x="660" y="1326"/>
                    <a:pt x="710" y="1232"/>
                  </a:cubicBezTo>
                  <a:cubicBezTo>
                    <a:pt x="767" y="1125"/>
                    <a:pt x="823" y="1022"/>
                    <a:pt x="880" y="914"/>
                  </a:cubicBezTo>
                  <a:cubicBezTo>
                    <a:pt x="997" y="690"/>
                    <a:pt x="1128" y="476"/>
                    <a:pt x="1245" y="252"/>
                  </a:cubicBezTo>
                  <a:cubicBezTo>
                    <a:pt x="1265" y="212"/>
                    <a:pt x="1275" y="175"/>
                    <a:pt x="1265" y="129"/>
                  </a:cubicBezTo>
                  <a:cubicBezTo>
                    <a:pt x="1255" y="88"/>
                    <a:pt x="1229" y="48"/>
                    <a:pt x="1192" y="25"/>
                  </a:cubicBezTo>
                  <a:cubicBezTo>
                    <a:pt x="1168" y="9"/>
                    <a:pt x="1138" y="0"/>
                    <a:pt x="110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3"/>
            <p:cNvSpPr/>
            <p:nvPr/>
          </p:nvSpPr>
          <p:spPr>
            <a:xfrm>
              <a:off x="3540743" y="1213757"/>
              <a:ext cx="352040" cy="522340"/>
            </a:xfrm>
            <a:custGeom>
              <a:avLst/>
              <a:gdLst/>
              <a:ahLst/>
              <a:cxnLst/>
              <a:rect l="l" t="t" r="r" b="b"/>
              <a:pathLst>
                <a:path w="1540" h="2285" extrusionOk="0">
                  <a:moveTo>
                    <a:pt x="1336" y="0"/>
                  </a:moveTo>
                  <a:cubicBezTo>
                    <a:pt x="1276" y="0"/>
                    <a:pt x="1216" y="29"/>
                    <a:pt x="1181" y="83"/>
                  </a:cubicBezTo>
                  <a:cubicBezTo>
                    <a:pt x="981" y="407"/>
                    <a:pt x="786" y="739"/>
                    <a:pt x="569" y="1050"/>
                  </a:cubicBezTo>
                  <a:cubicBezTo>
                    <a:pt x="479" y="1184"/>
                    <a:pt x="392" y="1317"/>
                    <a:pt x="312" y="1457"/>
                  </a:cubicBezTo>
                  <a:cubicBezTo>
                    <a:pt x="272" y="1525"/>
                    <a:pt x="238" y="1598"/>
                    <a:pt x="201" y="1668"/>
                  </a:cubicBezTo>
                  <a:cubicBezTo>
                    <a:pt x="181" y="1702"/>
                    <a:pt x="164" y="1738"/>
                    <a:pt x="141" y="1772"/>
                  </a:cubicBezTo>
                  <a:cubicBezTo>
                    <a:pt x="121" y="1802"/>
                    <a:pt x="101" y="1829"/>
                    <a:pt x="81" y="1859"/>
                  </a:cubicBezTo>
                  <a:cubicBezTo>
                    <a:pt x="71" y="1876"/>
                    <a:pt x="58" y="1892"/>
                    <a:pt x="51" y="1909"/>
                  </a:cubicBezTo>
                  <a:cubicBezTo>
                    <a:pt x="37" y="1932"/>
                    <a:pt x="24" y="1956"/>
                    <a:pt x="17" y="1983"/>
                  </a:cubicBezTo>
                  <a:cubicBezTo>
                    <a:pt x="4" y="2039"/>
                    <a:pt x="1" y="2110"/>
                    <a:pt x="34" y="2160"/>
                  </a:cubicBezTo>
                  <a:cubicBezTo>
                    <a:pt x="54" y="2197"/>
                    <a:pt x="81" y="2227"/>
                    <a:pt x="118" y="2247"/>
                  </a:cubicBezTo>
                  <a:cubicBezTo>
                    <a:pt x="151" y="2270"/>
                    <a:pt x="184" y="2280"/>
                    <a:pt x="225" y="2284"/>
                  </a:cubicBezTo>
                  <a:cubicBezTo>
                    <a:pt x="228" y="2284"/>
                    <a:pt x="231" y="2284"/>
                    <a:pt x="235" y="2284"/>
                  </a:cubicBezTo>
                  <a:cubicBezTo>
                    <a:pt x="294" y="2284"/>
                    <a:pt x="347" y="2258"/>
                    <a:pt x="388" y="2220"/>
                  </a:cubicBezTo>
                  <a:lnTo>
                    <a:pt x="388" y="2220"/>
                  </a:lnTo>
                  <a:lnTo>
                    <a:pt x="385" y="2224"/>
                  </a:lnTo>
                  <a:cubicBezTo>
                    <a:pt x="432" y="2184"/>
                    <a:pt x="456" y="2133"/>
                    <a:pt x="476" y="2079"/>
                  </a:cubicBezTo>
                  <a:cubicBezTo>
                    <a:pt x="502" y="2030"/>
                    <a:pt x="529" y="1979"/>
                    <a:pt x="556" y="1926"/>
                  </a:cubicBezTo>
                  <a:cubicBezTo>
                    <a:pt x="589" y="1859"/>
                    <a:pt x="619" y="1792"/>
                    <a:pt x="649" y="1722"/>
                  </a:cubicBezTo>
                  <a:cubicBezTo>
                    <a:pt x="757" y="1497"/>
                    <a:pt x="880" y="1281"/>
                    <a:pt x="1010" y="1066"/>
                  </a:cubicBezTo>
                  <a:cubicBezTo>
                    <a:pt x="1168" y="802"/>
                    <a:pt x="1325" y="538"/>
                    <a:pt x="1485" y="277"/>
                  </a:cubicBezTo>
                  <a:cubicBezTo>
                    <a:pt x="1539" y="193"/>
                    <a:pt x="1512" y="80"/>
                    <a:pt x="1432" y="26"/>
                  </a:cubicBezTo>
                  <a:lnTo>
                    <a:pt x="1428" y="26"/>
                  </a:lnTo>
                  <a:cubicBezTo>
                    <a:pt x="1400" y="9"/>
                    <a:pt x="1368" y="0"/>
                    <a:pt x="133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3"/>
            <p:cNvSpPr/>
            <p:nvPr/>
          </p:nvSpPr>
          <p:spPr>
            <a:xfrm>
              <a:off x="2600296" y="886182"/>
              <a:ext cx="968110" cy="555714"/>
            </a:xfrm>
            <a:custGeom>
              <a:avLst/>
              <a:gdLst/>
              <a:ahLst/>
              <a:cxnLst/>
              <a:rect l="l" t="t" r="r" b="b"/>
              <a:pathLst>
                <a:path w="4235" h="2431" extrusionOk="0">
                  <a:moveTo>
                    <a:pt x="513" y="1"/>
                  </a:moveTo>
                  <a:lnTo>
                    <a:pt x="499" y="5"/>
                  </a:lnTo>
                  <a:cubicBezTo>
                    <a:pt x="456" y="8"/>
                    <a:pt x="409" y="11"/>
                    <a:pt x="365" y="25"/>
                  </a:cubicBezTo>
                  <a:cubicBezTo>
                    <a:pt x="325" y="38"/>
                    <a:pt x="272" y="55"/>
                    <a:pt x="228" y="78"/>
                  </a:cubicBezTo>
                  <a:cubicBezTo>
                    <a:pt x="185" y="105"/>
                    <a:pt x="145" y="135"/>
                    <a:pt x="112" y="161"/>
                  </a:cubicBezTo>
                  <a:lnTo>
                    <a:pt x="104" y="175"/>
                  </a:lnTo>
                  <a:lnTo>
                    <a:pt x="95" y="185"/>
                  </a:lnTo>
                  <a:cubicBezTo>
                    <a:pt x="75" y="205"/>
                    <a:pt x="58" y="225"/>
                    <a:pt x="47" y="252"/>
                  </a:cubicBezTo>
                  <a:cubicBezTo>
                    <a:pt x="35" y="272"/>
                    <a:pt x="24" y="299"/>
                    <a:pt x="18" y="326"/>
                  </a:cubicBezTo>
                  <a:cubicBezTo>
                    <a:pt x="11" y="346"/>
                    <a:pt x="7" y="369"/>
                    <a:pt x="4" y="392"/>
                  </a:cubicBezTo>
                  <a:cubicBezTo>
                    <a:pt x="1" y="416"/>
                    <a:pt x="4" y="449"/>
                    <a:pt x="7" y="473"/>
                  </a:cubicBezTo>
                  <a:lnTo>
                    <a:pt x="11" y="479"/>
                  </a:lnTo>
                  <a:cubicBezTo>
                    <a:pt x="11" y="496"/>
                    <a:pt x="15" y="516"/>
                    <a:pt x="21" y="536"/>
                  </a:cubicBezTo>
                  <a:cubicBezTo>
                    <a:pt x="31" y="579"/>
                    <a:pt x="51" y="623"/>
                    <a:pt x="75" y="667"/>
                  </a:cubicBezTo>
                  <a:cubicBezTo>
                    <a:pt x="104" y="723"/>
                    <a:pt x="145" y="774"/>
                    <a:pt x="202" y="834"/>
                  </a:cubicBezTo>
                  <a:cubicBezTo>
                    <a:pt x="259" y="888"/>
                    <a:pt x="325" y="937"/>
                    <a:pt x="409" y="991"/>
                  </a:cubicBezTo>
                  <a:cubicBezTo>
                    <a:pt x="462" y="1024"/>
                    <a:pt x="519" y="1058"/>
                    <a:pt x="573" y="1088"/>
                  </a:cubicBezTo>
                  <a:cubicBezTo>
                    <a:pt x="600" y="1101"/>
                    <a:pt x="623" y="1118"/>
                    <a:pt x="649" y="1132"/>
                  </a:cubicBezTo>
                  <a:cubicBezTo>
                    <a:pt x="787" y="1212"/>
                    <a:pt x="930" y="1289"/>
                    <a:pt x="1075" y="1365"/>
                  </a:cubicBezTo>
                  <a:lnTo>
                    <a:pt x="1526" y="1606"/>
                  </a:lnTo>
                  <a:cubicBezTo>
                    <a:pt x="1600" y="1646"/>
                    <a:pt x="1670" y="1683"/>
                    <a:pt x="1743" y="1720"/>
                  </a:cubicBezTo>
                  <a:cubicBezTo>
                    <a:pt x="1824" y="1760"/>
                    <a:pt x="1904" y="1804"/>
                    <a:pt x="1984" y="1844"/>
                  </a:cubicBezTo>
                  <a:cubicBezTo>
                    <a:pt x="2134" y="1924"/>
                    <a:pt x="2295" y="2011"/>
                    <a:pt x="2463" y="2084"/>
                  </a:cubicBezTo>
                  <a:cubicBezTo>
                    <a:pt x="2626" y="2158"/>
                    <a:pt x="2790" y="2222"/>
                    <a:pt x="2944" y="2275"/>
                  </a:cubicBezTo>
                  <a:cubicBezTo>
                    <a:pt x="2977" y="2285"/>
                    <a:pt x="3008" y="2299"/>
                    <a:pt x="3041" y="2308"/>
                  </a:cubicBezTo>
                  <a:cubicBezTo>
                    <a:pt x="3088" y="2325"/>
                    <a:pt x="3138" y="2342"/>
                    <a:pt x="3185" y="2356"/>
                  </a:cubicBezTo>
                  <a:cubicBezTo>
                    <a:pt x="3278" y="2389"/>
                    <a:pt x="3375" y="2406"/>
                    <a:pt x="3456" y="2416"/>
                  </a:cubicBezTo>
                  <a:cubicBezTo>
                    <a:pt x="3511" y="2426"/>
                    <a:pt x="3570" y="2430"/>
                    <a:pt x="3629" y="2430"/>
                  </a:cubicBezTo>
                  <a:cubicBezTo>
                    <a:pt x="3648" y="2430"/>
                    <a:pt x="3668" y="2430"/>
                    <a:pt x="3687" y="2429"/>
                  </a:cubicBezTo>
                  <a:cubicBezTo>
                    <a:pt x="3720" y="2429"/>
                    <a:pt x="3753" y="2426"/>
                    <a:pt x="3787" y="2422"/>
                  </a:cubicBezTo>
                  <a:cubicBezTo>
                    <a:pt x="3840" y="2416"/>
                    <a:pt x="3887" y="2396"/>
                    <a:pt x="3931" y="2379"/>
                  </a:cubicBezTo>
                  <a:cubicBezTo>
                    <a:pt x="3951" y="2369"/>
                    <a:pt x="3974" y="2356"/>
                    <a:pt x="3991" y="2345"/>
                  </a:cubicBezTo>
                  <a:cubicBezTo>
                    <a:pt x="4061" y="2302"/>
                    <a:pt x="4118" y="2252"/>
                    <a:pt x="4155" y="2198"/>
                  </a:cubicBezTo>
                  <a:cubicBezTo>
                    <a:pt x="4195" y="2138"/>
                    <a:pt x="4218" y="2081"/>
                    <a:pt x="4229" y="2018"/>
                  </a:cubicBezTo>
                  <a:cubicBezTo>
                    <a:pt x="4235" y="1964"/>
                    <a:pt x="4232" y="1907"/>
                    <a:pt x="4212" y="1847"/>
                  </a:cubicBezTo>
                  <a:cubicBezTo>
                    <a:pt x="4195" y="1783"/>
                    <a:pt x="4175" y="1734"/>
                    <a:pt x="4151" y="1694"/>
                  </a:cubicBezTo>
                  <a:cubicBezTo>
                    <a:pt x="4128" y="1657"/>
                    <a:pt x="4098" y="1610"/>
                    <a:pt x="4065" y="1570"/>
                  </a:cubicBezTo>
                  <a:cubicBezTo>
                    <a:pt x="4031" y="1533"/>
                    <a:pt x="3994" y="1499"/>
                    <a:pt x="3944" y="1459"/>
                  </a:cubicBezTo>
                  <a:cubicBezTo>
                    <a:pt x="3897" y="1422"/>
                    <a:pt x="3844" y="1389"/>
                    <a:pt x="3800" y="1362"/>
                  </a:cubicBezTo>
                  <a:lnTo>
                    <a:pt x="3777" y="1345"/>
                  </a:lnTo>
                  <a:lnTo>
                    <a:pt x="3757" y="1332"/>
                  </a:lnTo>
                  <a:lnTo>
                    <a:pt x="3737" y="1322"/>
                  </a:lnTo>
                  <a:lnTo>
                    <a:pt x="3733" y="1319"/>
                  </a:lnTo>
                  <a:cubicBezTo>
                    <a:pt x="3700" y="1299"/>
                    <a:pt x="3663" y="1279"/>
                    <a:pt x="3630" y="1259"/>
                  </a:cubicBezTo>
                  <a:lnTo>
                    <a:pt x="3599" y="1242"/>
                  </a:lnTo>
                  <a:cubicBezTo>
                    <a:pt x="3563" y="1218"/>
                    <a:pt x="3523" y="1198"/>
                    <a:pt x="3486" y="1178"/>
                  </a:cubicBezTo>
                  <a:cubicBezTo>
                    <a:pt x="3460" y="1165"/>
                    <a:pt x="3433" y="1155"/>
                    <a:pt x="3401" y="1155"/>
                  </a:cubicBezTo>
                  <a:cubicBezTo>
                    <a:pt x="3390" y="1155"/>
                    <a:pt x="3380" y="1156"/>
                    <a:pt x="3369" y="1158"/>
                  </a:cubicBezTo>
                  <a:lnTo>
                    <a:pt x="3366" y="1158"/>
                  </a:lnTo>
                  <a:lnTo>
                    <a:pt x="3346" y="1145"/>
                  </a:lnTo>
                  <a:lnTo>
                    <a:pt x="3326" y="1132"/>
                  </a:lnTo>
                  <a:cubicBezTo>
                    <a:pt x="3278" y="1101"/>
                    <a:pt x="3228" y="1068"/>
                    <a:pt x="3182" y="1038"/>
                  </a:cubicBezTo>
                  <a:cubicBezTo>
                    <a:pt x="3165" y="1028"/>
                    <a:pt x="3148" y="1018"/>
                    <a:pt x="3131" y="1008"/>
                  </a:cubicBezTo>
                  <a:cubicBezTo>
                    <a:pt x="3054" y="961"/>
                    <a:pt x="2984" y="917"/>
                    <a:pt x="2911" y="880"/>
                  </a:cubicBezTo>
                  <a:cubicBezTo>
                    <a:pt x="2750" y="800"/>
                    <a:pt x="2590" y="723"/>
                    <a:pt x="2429" y="647"/>
                  </a:cubicBezTo>
                  <a:cubicBezTo>
                    <a:pt x="2389" y="627"/>
                    <a:pt x="2349" y="607"/>
                    <a:pt x="2305" y="587"/>
                  </a:cubicBezTo>
                  <a:cubicBezTo>
                    <a:pt x="2182" y="526"/>
                    <a:pt x="2048" y="459"/>
                    <a:pt x="1918" y="402"/>
                  </a:cubicBezTo>
                  <a:lnTo>
                    <a:pt x="1901" y="396"/>
                  </a:lnTo>
                  <a:cubicBezTo>
                    <a:pt x="1757" y="329"/>
                    <a:pt x="1609" y="262"/>
                    <a:pt x="1456" y="215"/>
                  </a:cubicBezTo>
                  <a:cubicBezTo>
                    <a:pt x="1402" y="198"/>
                    <a:pt x="1345" y="185"/>
                    <a:pt x="1292" y="172"/>
                  </a:cubicBezTo>
                  <a:cubicBezTo>
                    <a:pt x="1259" y="165"/>
                    <a:pt x="1225" y="155"/>
                    <a:pt x="1191" y="148"/>
                  </a:cubicBezTo>
                  <a:cubicBezTo>
                    <a:pt x="1111" y="125"/>
                    <a:pt x="1035" y="105"/>
                    <a:pt x="954" y="81"/>
                  </a:cubicBezTo>
                  <a:cubicBezTo>
                    <a:pt x="934" y="78"/>
                    <a:pt x="914" y="71"/>
                    <a:pt x="894" y="65"/>
                  </a:cubicBezTo>
                  <a:cubicBezTo>
                    <a:pt x="837" y="48"/>
                    <a:pt x="777" y="31"/>
                    <a:pt x="717" y="18"/>
                  </a:cubicBezTo>
                  <a:cubicBezTo>
                    <a:pt x="670" y="8"/>
                    <a:pt x="620" y="5"/>
                    <a:pt x="56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3"/>
            <p:cNvSpPr/>
            <p:nvPr/>
          </p:nvSpPr>
          <p:spPr>
            <a:xfrm>
              <a:off x="2918274" y="944930"/>
              <a:ext cx="610355" cy="402784"/>
            </a:xfrm>
            <a:custGeom>
              <a:avLst/>
              <a:gdLst/>
              <a:ahLst/>
              <a:cxnLst/>
              <a:rect l="l" t="t" r="r" b="b"/>
              <a:pathLst>
                <a:path w="2670" h="1762" extrusionOk="0">
                  <a:moveTo>
                    <a:pt x="133" y="1"/>
                  </a:moveTo>
                  <a:cubicBezTo>
                    <a:pt x="114" y="1"/>
                    <a:pt x="97" y="6"/>
                    <a:pt x="78" y="15"/>
                  </a:cubicBezTo>
                  <a:cubicBezTo>
                    <a:pt x="48" y="32"/>
                    <a:pt x="21" y="62"/>
                    <a:pt x="11" y="95"/>
                  </a:cubicBezTo>
                  <a:cubicBezTo>
                    <a:pt x="1" y="129"/>
                    <a:pt x="5" y="165"/>
                    <a:pt x="21" y="196"/>
                  </a:cubicBezTo>
                  <a:cubicBezTo>
                    <a:pt x="38" y="233"/>
                    <a:pt x="65" y="249"/>
                    <a:pt x="101" y="265"/>
                  </a:cubicBezTo>
                  <a:cubicBezTo>
                    <a:pt x="255" y="330"/>
                    <a:pt x="409" y="396"/>
                    <a:pt x="563" y="463"/>
                  </a:cubicBezTo>
                  <a:cubicBezTo>
                    <a:pt x="687" y="523"/>
                    <a:pt x="808" y="587"/>
                    <a:pt x="931" y="647"/>
                  </a:cubicBezTo>
                  <a:cubicBezTo>
                    <a:pt x="1072" y="714"/>
                    <a:pt x="1212" y="784"/>
                    <a:pt x="1353" y="858"/>
                  </a:cubicBezTo>
                  <a:cubicBezTo>
                    <a:pt x="1473" y="921"/>
                    <a:pt x="1590" y="998"/>
                    <a:pt x="1711" y="1062"/>
                  </a:cubicBezTo>
                  <a:cubicBezTo>
                    <a:pt x="1771" y="1095"/>
                    <a:pt x="1834" y="1128"/>
                    <a:pt x="1894" y="1162"/>
                  </a:cubicBezTo>
                  <a:cubicBezTo>
                    <a:pt x="1951" y="1196"/>
                    <a:pt x="2004" y="1236"/>
                    <a:pt x="2055" y="1276"/>
                  </a:cubicBezTo>
                  <a:cubicBezTo>
                    <a:pt x="2081" y="1299"/>
                    <a:pt x="2108" y="1326"/>
                    <a:pt x="2138" y="1353"/>
                  </a:cubicBezTo>
                  <a:cubicBezTo>
                    <a:pt x="2175" y="1386"/>
                    <a:pt x="2208" y="1426"/>
                    <a:pt x="2242" y="1466"/>
                  </a:cubicBezTo>
                  <a:cubicBezTo>
                    <a:pt x="2309" y="1547"/>
                    <a:pt x="2369" y="1634"/>
                    <a:pt x="2429" y="1717"/>
                  </a:cubicBezTo>
                  <a:cubicBezTo>
                    <a:pt x="2449" y="1744"/>
                    <a:pt x="2493" y="1761"/>
                    <a:pt x="2526" y="1761"/>
                  </a:cubicBezTo>
                  <a:cubicBezTo>
                    <a:pt x="2530" y="1761"/>
                    <a:pt x="2533" y="1761"/>
                    <a:pt x="2537" y="1761"/>
                  </a:cubicBezTo>
                  <a:cubicBezTo>
                    <a:pt x="2570" y="1761"/>
                    <a:pt x="2599" y="1748"/>
                    <a:pt x="2623" y="1727"/>
                  </a:cubicBezTo>
                  <a:cubicBezTo>
                    <a:pt x="2650" y="1701"/>
                    <a:pt x="2667" y="1667"/>
                    <a:pt x="2670" y="1630"/>
                  </a:cubicBezTo>
                  <a:cubicBezTo>
                    <a:pt x="2670" y="1590"/>
                    <a:pt x="2657" y="1563"/>
                    <a:pt x="2634" y="1530"/>
                  </a:cubicBezTo>
                  <a:cubicBezTo>
                    <a:pt x="2543" y="1406"/>
                    <a:pt x="2453" y="1276"/>
                    <a:pt x="2356" y="1156"/>
                  </a:cubicBezTo>
                  <a:cubicBezTo>
                    <a:pt x="2265" y="1038"/>
                    <a:pt x="2155" y="935"/>
                    <a:pt x="2028" y="855"/>
                  </a:cubicBezTo>
                  <a:lnTo>
                    <a:pt x="2015" y="844"/>
                  </a:lnTo>
                  <a:cubicBezTo>
                    <a:pt x="1958" y="811"/>
                    <a:pt x="1904" y="778"/>
                    <a:pt x="1847" y="744"/>
                  </a:cubicBezTo>
                  <a:cubicBezTo>
                    <a:pt x="1784" y="707"/>
                    <a:pt x="1720" y="671"/>
                    <a:pt x="1657" y="631"/>
                  </a:cubicBezTo>
                  <a:cubicBezTo>
                    <a:pt x="1593" y="591"/>
                    <a:pt x="1526" y="557"/>
                    <a:pt x="1459" y="523"/>
                  </a:cubicBezTo>
                  <a:cubicBezTo>
                    <a:pt x="1393" y="490"/>
                    <a:pt x="1322" y="456"/>
                    <a:pt x="1255" y="426"/>
                  </a:cubicBezTo>
                  <a:lnTo>
                    <a:pt x="1255" y="426"/>
                  </a:lnTo>
                  <a:lnTo>
                    <a:pt x="1272" y="433"/>
                  </a:lnTo>
                  <a:cubicBezTo>
                    <a:pt x="1259" y="426"/>
                    <a:pt x="1245" y="420"/>
                    <a:pt x="1232" y="413"/>
                  </a:cubicBezTo>
                  <a:lnTo>
                    <a:pt x="1232" y="413"/>
                  </a:lnTo>
                  <a:cubicBezTo>
                    <a:pt x="1239" y="416"/>
                    <a:pt x="1249" y="423"/>
                    <a:pt x="1255" y="426"/>
                  </a:cubicBezTo>
                  <a:cubicBezTo>
                    <a:pt x="1078" y="343"/>
                    <a:pt x="898" y="265"/>
                    <a:pt x="717" y="185"/>
                  </a:cubicBezTo>
                  <a:cubicBezTo>
                    <a:pt x="627" y="145"/>
                    <a:pt x="536" y="112"/>
                    <a:pt x="442" y="78"/>
                  </a:cubicBezTo>
                  <a:cubicBezTo>
                    <a:pt x="346" y="45"/>
                    <a:pt x="249" y="15"/>
                    <a:pt x="145" y="1"/>
                  </a:cubicBezTo>
                  <a:cubicBezTo>
                    <a:pt x="141" y="1"/>
                    <a:pt x="137" y="1"/>
                    <a:pt x="13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3"/>
            <p:cNvSpPr/>
            <p:nvPr/>
          </p:nvSpPr>
          <p:spPr>
            <a:xfrm>
              <a:off x="1963425" y="418250"/>
              <a:ext cx="2160932" cy="1380257"/>
            </a:xfrm>
            <a:custGeom>
              <a:avLst/>
              <a:gdLst/>
              <a:ahLst/>
              <a:cxnLst/>
              <a:rect l="l" t="t" r="r" b="b"/>
              <a:pathLst>
                <a:path w="9453" h="6038" extrusionOk="0">
                  <a:moveTo>
                    <a:pt x="830" y="656"/>
                  </a:moveTo>
                  <a:cubicBezTo>
                    <a:pt x="823" y="664"/>
                    <a:pt x="816" y="672"/>
                    <a:pt x="809" y="680"/>
                  </a:cubicBezTo>
                  <a:lnTo>
                    <a:pt x="809" y="680"/>
                  </a:lnTo>
                  <a:cubicBezTo>
                    <a:pt x="816" y="671"/>
                    <a:pt x="823" y="664"/>
                    <a:pt x="830" y="656"/>
                  </a:cubicBezTo>
                  <a:close/>
                  <a:moveTo>
                    <a:pt x="809" y="680"/>
                  </a:moveTo>
                  <a:lnTo>
                    <a:pt x="809" y="680"/>
                  </a:lnTo>
                  <a:cubicBezTo>
                    <a:pt x="809" y="681"/>
                    <a:pt x="808" y="682"/>
                    <a:pt x="807" y="683"/>
                  </a:cubicBezTo>
                  <a:cubicBezTo>
                    <a:pt x="808" y="682"/>
                    <a:pt x="809" y="681"/>
                    <a:pt x="809" y="680"/>
                  </a:cubicBezTo>
                  <a:close/>
                  <a:moveTo>
                    <a:pt x="1242" y="393"/>
                  </a:moveTo>
                  <a:cubicBezTo>
                    <a:pt x="1285" y="393"/>
                    <a:pt x="1332" y="396"/>
                    <a:pt x="1376" y="402"/>
                  </a:cubicBezTo>
                  <a:cubicBezTo>
                    <a:pt x="1516" y="433"/>
                    <a:pt x="1654" y="483"/>
                    <a:pt x="1784" y="536"/>
                  </a:cubicBezTo>
                  <a:cubicBezTo>
                    <a:pt x="1927" y="593"/>
                    <a:pt x="2065" y="654"/>
                    <a:pt x="2205" y="714"/>
                  </a:cubicBezTo>
                  <a:cubicBezTo>
                    <a:pt x="2362" y="780"/>
                    <a:pt x="2512" y="851"/>
                    <a:pt x="2667" y="921"/>
                  </a:cubicBezTo>
                  <a:cubicBezTo>
                    <a:pt x="2830" y="991"/>
                    <a:pt x="2994" y="1068"/>
                    <a:pt x="3159" y="1142"/>
                  </a:cubicBezTo>
                  <a:cubicBezTo>
                    <a:pt x="3285" y="1199"/>
                    <a:pt x="3415" y="1259"/>
                    <a:pt x="3543" y="1316"/>
                  </a:cubicBezTo>
                  <a:cubicBezTo>
                    <a:pt x="3696" y="1386"/>
                    <a:pt x="3850" y="1456"/>
                    <a:pt x="4001" y="1526"/>
                  </a:cubicBezTo>
                  <a:cubicBezTo>
                    <a:pt x="4215" y="1626"/>
                    <a:pt x="4426" y="1723"/>
                    <a:pt x="4639" y="1821"/>
                  </a:cubicBezTo>
                  <a:cubicBezTo>
                    <a:pt x="4957" y="1971"/>
                    <a:pt x="5272" y="2132"/>
                    <a:pt x="5583" y="2296"/>
                  </a:cubicBezTo>
                  <a:cubicBezTo>
                    <a:pt x="5740" y="2379"/>
                    <a:pt x="5897" y="2466"/>
                    <a:pt x="6058" y="2546"/>
                  </a:cubicBezTo>
                  <a:cubicBezTo>
                    <a:pt x="6225" y="2630"/>
                    <a:pt x="6389" y="2714"/>
                    <a:pt x="6556" y="2804"/>
                  </a:cubicBezTo>
                  <a:cubicBezTo>
                    <a:pt x="6693" y="2881"/>
                    <a:pt x="6831" y="2955"/>
                    <a:pt x="6964" y="3031"/>
                  </a:cubicBezTo>
                  <a:cubicBezTo>
                    <a:pt x="7121" y="3118"/>
                    <a:pt x="7279" y="3205"/>
                    <a:pt x="7433" y="3296"/>
                  </a:cubicBezTo>
                  <a:cubicBezTo>
                    <a:pt x="7573" y="3372"/>
                    <a:pt x="7717" y="3449"/>
                    <a:pt x="7857" y="3526"/>
                  </a:cubicBezTo>
                  <a:cubicBezTo>
                    <a:pt x="7984" y="3600"/>
                    <a:pt x="8121" y="3667"/>
                    <a:pt x="8239" y="3757"/>
                  </a:cubicBezTo>
                  <a:cubicBezTo>
                    <a:pt x="8268" y="3787"/>
                    <a:pt x="8296" y="3821"/>
                    <a:pt x="8319" y="3858"/>
                  </a:cubicBezTo>
                  <a:cubicBezTo>
                    <a:pt x="8389" y="3958"/>
                    <a:pt x="8452" y="4065"/>
                    <a:pt x="8520" y="4168"/>
                  </a:cubicBezTo>
                  <a:cubicBezTo>
                    <a:pt x="8600" y="4286"/>
                    <a:pt x="8673" y="4406"/>
                    <a:pt x="8743" y="4526"/>
                  </a:cubicBezTo>
                  <a:cubicBezTo>
                    <a:pt x="8817" y="4647"/>
                    <a:pt x="8881" y="4767"/>
                    <a:pt x="8944" y="4891"/>
                  </a:cubicBezTo>
                  <a:cubicBezTo>
                    <a:pt x="9004" y="5008"/>
                    <a:pt x="9068" y="5122"/>
                    <a:pt x="9131" y="5235"/>
                  </a:cubicBezTo>
                  <a:cubicBezTo>
                    <a:pt x="9114" y="5242"/>
                    <a:pt x="9098" y="5252"/>
                    <a:pt x="9078" y="5258"/>
                  </a:cubicBezTo>
                  <a:cubicBezTo>
                    <a:pt x="9041" y="5269"/>
                    <a:pt x="9001" y="5275"/>
                    <a:pt x="8961" y="5282"/>
                  </a:cubicBezTo>
                  <a:cubicBezTo>
                    <a:pt x="8907" y="5292"/>
                    <a:pt x="8857" y="5312"/>
                    <a:pt x="8807" y="5326"/>
                  </a:cubicBezTo>
                  <a:cubicBezTo>
                    <a:pt x="8747" y="5346"/>
                    <a:pt x="8686" y="5363"/>
                    <a:pt x="8626" y="5379"/>
                  </a:cubicBezTo>
                  <a:cubicBezTo>
                    <a:pt x="8569" y="5396"/>
                    <a:pt x="8516" y="5416"/>
                    <a:pt x="8463" y="5436"/>
                  </a:cubicBezTo>
                  <a:cubicBezTo>
                    <a:pt x="8365" y="5469"/>
                    <a:pt x="8268" y="5499"/>
                    <a:pt x="8175" y="5547"/>
                  </a:cubicBezTo>
                  <a:cubicBezTo>
                    <a:pt x="8128" y="5570"/>
                    <a:pt x="8081" y="5587"/>
                    <a:pt x="8038" y="5607"/>
                  </a:cubicBezTo>
                  <a:cubicBezTo>
                    <a:pt x="7991" y="5630"/>
                    <a:pt x="7944" y="5657"/>
                    <a:pt x="7897" y="5680"/>
                  </a:cubicBezTo>
                  <a:cubicBezTo>
                    <a:pt x="7877" y="5684"/>
                    <a:pt x="7857" y="5690"/>
                    <a:pt x="7837" y="5697"/>
                  </a:cubicBezTo>
                  <a:cubicBezTo>
                    <a:pt x="7820" y="5704"/>
                    <a:pt x="7800" y="5710"/>
                    <a:pt x="7780" y="5713"/>
                  </a:cubicBezTo>
                  <a:cubicBezTo>
                    <a:pt x="7747" y="5713"/>
                    <a:pt x="7710" y="5710"/>
                    <a:pt x="7677" y="5704"/>
                  </a:cubicBezTo>
                  <a:cubicBezTo>
                    <a:pt x="7657" y="5700"/>
                    <a:pt x="7637" y="5693"/>
                    <a:pt x="7620" y="5684"/>
                  </a:cubicBezTo>
                  <a:cubicBezTo>
                    <a:pt x="7589" y="5673"/>
                    <a:pt x="7560" y="5667"/>
                    <a:pt x="7529" y="5653"/>
                  </a:cubicBezTo>
                  <a:cubicBezTo>
                    <a:pt x="7479" y="5633"/>
                    <a:pt x="7426" y="5613"/>
                    <a:pt x="7373" y="5596"/>
                  </a:cubicBezTo>
                  <a:cubicBezTo>
                    <a:pt x="7322" y="5579"/>
                    <a:pt x="7272" y="5567"/>
                    <a:pt x="7225" y="5547"/>
                  </a:cubicBezTo>
                  <a:lnTo>
                    <a:pt x="7075" y="5486"/>
                  </a:lnTo>
                  <a:cubicBezTo>
                    <a:pt x="6964" y="5436"/>
                    <a:pt x="6854" y="5386"/>
                    <a:pt x="6740" y="5339"/>
                  </a:cubicBezTo>
                  <a:cubicBezTo>
                    <a:pt x="6686" y="5319"/>
                    <a:pt x="6630" y="5299"/>
                    <a:pt x="6576" y="5278"/>
                  </a:cubicBezTo>
                  <a:cubicBezTo>
                    <a:pt x="6533" y="5258"/>
                    <a:pt x="6490" y="5242"/>
                    <a:pt x="6445" y="5222"/>
                  </a:cubicBezTo>
                  <a:cubicBezTo>
                    <a:pt x="6329" y="5165"/>
                    <a:pt x="6209" y="5105"/>
                    <a:pt x="6091" y="5048"/>
                  </a:cubicBezTo>
                  <a:cubicBezTo>
                    <a:pt x="5971" y="4998"/>
                    <a:pt x="5854" y="4945"/>
                    <a:pt x="5737" y="4894"/>
                  </a:cubicBezTo>
                  <a:cubicBezTo>
                    <a:pt x="5593" y="4824"/>
                    <a:pt x="5456" y="4754"/>
                    <a:pt x="5315" y="4680"/>
                  </a:cubicBezTo>
                  <a:cubicBezTo>
                    <a:pt x="5175" y="4607"/>
                    <a:pt x="5028" y="4540"/>
                    <a:pt x="4887" y="4466"/>
                  </a:cubicBezTo>
                  <a:cubicBezTo>
                    <a:pt x="4740" y="4392"/>
                    <a:pt x="4596" y="4312"/>
                    <a:pt x="4452" y="4232"/>
                  </a:cubicBezTo>
                  <a:cubicBezTo>
                    <a:pt x="4298" y="4148"/>
                    <a:pt x="4148" y="4068"/>
                    <a:pt x="3994" y="3988"/>
                  </a:cubicBezTo>
                  <a:cubicBezTo>
                    <a:pt x="3827" y="3898"/>
                    <a:pt x="3656" y="3810"/>
                    <a:pt x="3492" y="3720"/>
                  </a:cubicBezTo>
                  <a:cubicBezTo>
                    <a:pt x="3339" y="3637"/>
                    <a:pt x="3188" y="3550"/>
                    <a:pt x="3034" y="3463"/>
                  </a:cubicBezTo>
                  <a:cubicBezTo>
                    <a:pt x="2890" y="3383"/>
                    <a:pt x="2747" y="3299"/>
                    <a:pt x="2603" y="3216"/>
                  </a:cubicBezTo>
                  <a:cubicBezTo>
                    <a:pt x="2456" y="3128"/>
                    <a:pt x="2312" y="3041"/>
                    <a:pt x="2171" y="2951"/>
                  </a:cubicBezTo>
                  <a:cubicBezTo>
                    <a:pt x="1927" y="2794"/>
                    <a:pt x="1680" y="2647"/>
                    <a:pt x="1433" y="2496"/>
                  </a:cubicBezTo>
                  <a:cubicBezTo>
                    <a:pt x="1302" y="2416"/>
                    <a:pt x="1175" y="2333"/>
                    <a:pt x="1044" y="2248"/>
                  </a:cubicBezTo>
                  <a:cubicBezTo>
                    <a:pt x="931" y="2172"/>
                    <a:pt x="814" y="2095"/>
                    <a:pt x="703" y="2012"/>
                  </a:cubicBezTo>
                  <a:cubicBezTo>
                    <a:pt x="646" y="1958"/>
                    <a:pt x="593" y="1898"/>
                    <a:pt x="543" y="1841"/>
                  </a:cubicBezTo>
                  <a:cubicBezTo>
                    <a:pt x="493" y="1787"/>
                    <a:pt x="446" y="1731"/>
                    <a:pt x="402" y="1674"/>
                  </a:cubicBezTo>
                  <a:cubicBezTo>
                    <a:pt x="393" y="1657"/>
                    <a:pt x="382" y="1637"/>
                    <a:pt x="373" y="1620"/>
                  </a:cubicBezTo>
                  <a:cubicBezTo>
                    <a:pt x="365" y="1593"/>
                    <a:pt x="359" y="1570"/>
                    <a:pt x="356" y="1543"/>
                  </a:cubicBezTo>
                  <a:cubicBezTo>
                    <a:pt x="356" y="1530"/>
                    <a:pt x="359" y="1513"/>
                    <a:pt x="359" y="1496"/>
                  </a:cubicBezTo>
                  <a:cubicBezTo>
                    <a:pt x="369" y="1456"/>
                    <a:pt x="379" y="1416"/>
                    <a:pt x="393" y="1376"/>
                  </a:cubicBezTo>
                  <a:cubicBezTo>
                    <a:pt x="409" y="1329"/>
                    <a:pt x="422" y="1282"/>
                    <a:pt x="442" y="1235"/>
                  </a:cubicBezTo>
                  <a:cubicBezTo>
                    <a:pt x="462" y="1199"/>
                    <a:pt x="482" y="1158"/>
                    <a:pt x="503" y="1118"/>
                  </a:cubicBezTo>
                  <a:cubicBezTo>
                    <a:pt x="526" y="1075"/>
                    <a:pt x="550" y="1032"/>
                    <a:pt x="573" y="988"/>
                  </a:cubicBezTo>
                  <a:cubicBezTo>
                    <a:pt x="603" y="944"/>
                    <a:pt x="633" y="901"/>
                    <a:pt x="666" y="861"/>
                  </a:cubicBezTo>
                  <a:cubicBezTo>
                    <a:pt x="697" y="820"/>
                    <a:pt x="726" y="777"/>
                    <a:pt x="760" y="737"/>
                  </a:cubicBezTo>
                  <a:cubicBezTo>
                    <a:pt x="783" y="707"/>
                    <a:pt x="811" y="677"/>
                    <a:pt x="837" y="647"/>
                  </a:cubicBezTo>
                  <a:lnTo>
                    <a:pt x="837" y="647"/>
                  </a:lnTo>
                  <a:cubicBezTo>
                    <a:pt x="835" y="650"/>
                    <a:pt x="832" y="653"/>
                    <a:pt x="830" y="656"/>
                  </a:cubicBezTo>
                  <a:lnTo>
                    <a:pt x="830" y="656"/>
                  </a:lnTo>
                  <a:cubicBezTo>
                    <a:pt x="881" y="598"/>
                    <a:pt x="937" y="549"/>
                    <a:pt x="998" y="503"/>
                  </a:cubicBezTo>
                  <a:cubicBezTo>
                    <a:pt x="1021" y="487"/>
                    <a:pt x="1041" y="473"/>
                    <a:pt x="1064" y="459"/>
                  </a:cubicBezTo>
                  <a:cubicBezTo>
                    <a:pt x="1095" y="442"/>
                    <a:pt x="1125" y="430"/>
                    <a:pt x="1155" y="416"/>
                  </a:cubicBezTo>
                  <a:cubicBezTo>
                    <a:pt x="1185" y="406"/>
                    <a:pt x="1212" y="399"/>
                    <a:pt x="1242" y="393"/>
                  </a:cubicBezTo>
                  <a:close/>
                  <a:moveTo>
                    <a:pt x="1296" y="1"/>
                  </a:moveTo>
                  <a:cubicBezTo>
                    <a:pt x="1262" y="1"/>
                    <a:pt x="1228" y="5"/>
                    <a:pt x="1198" y="8"/>
                  </a:cubicBezTo>
                  <a:cubicBezTo>
                    <a:pt x="1175" y="8"/>
                    <a:pt x="1152" y="11"/>
                    <a:pt x="1132" y="18"/>
                  </a:cubicBezTo>
                  <a:cubicBezTo>
                    <a:pt x="1084" y="31"/>
                    <a:pt x="1038" y="48"/>
                    <a:pt x="995" y="68"/>
                  </a:cubicBezTo>
                  <a:cubicBezTo>
                    <a:pt x="947" y="92"/>
                    <a:pt x="901" y="125"/>
                    <a:pt x="857" y="158"/>
                  </a:cubicBezTo>
                  <a:cubicBezTo>
                    <a:pt x="791" y="206"/>
                    <a:pt x="730" y="255"/>
                    <a:pt x="674" y="316"/>
                  </a:cubicBezTo>
                  <a:cubicBezTo>
                    <a:pt x="617" y="379"/>
                    <a:pt x="563" y="446"/>
                    <a:pt x="510" y="513"/>
                  </a:cubicBezTo>
                  <a:cubicBezTo>
                    <a:pt x="459" y="573"/>
                    <a:pt x="413" y="633"/>
                    <a:pt x="365" y="690"/>
                  </a:cubicBezTo>
                  <a:cubicBezTo>
                    <a:pt x="316" y="751"/>
                    <a:pt x="272" y="811"/>
                    <a:pt x="238" y="877"/>
                  </a:cubicBezTo>
                  <a:cubicBezTo>
                    <a:pt x="202" y="944"/>
                    <a:pt x="161" y="1004"/>
                    <a:pt x="128" y="1072"/>
                  </a:cubicBezTo>
                  <a:cubicBezTo>
                    <a:pt x="92" y="1152"/>
                    <a:pt x="61" y="1235"/>
                    <a:pt x="38" y="1319"/>
                  </a:cubicBezTo>
                  <a:cubicBezTo>
                    <a:pt x="28" y="1365"/>
                    <a:pt x="18" y="1410"/>
                    <a:pt x="11" y="1456"/>
                  </a:cubicBezTo>
                  <a:cubicBezTo>
                    <a:pt x="1" y="1516"/>
                    <a:pt x="4" y="1577"/>
                    <a:pt x="18" y="1634"/>
                  </a:cubicBezTo>
                  <a:cubicBezTo>
                    <a:pt x="31" y="1680"/>
                    <a:pt x="44" y="1723"/>
                    <a:pt x="64" y="1767"/>
                  </a:cubicBezTo>
                  <a:cubicBezTo>
                    <a:pt x="84" y="1811"/>
                    <a:pt x="115" y="1847"/>
                    <a:pt x="141" y="1887"/>
                  </a:cubicBezTo>
                  <a:cubicBezTo>
                    <a:pt x="189" y="1947"/>
                    <a:pt x="242" y="2001"/>
                    <a:pt x="292" y="2058"/>
                  </a:cubicBezTo>
                  <a:cubicBezTo>
                    <a:pt x="345" y="2115"/>
                    <a:pt x="399" y="2175"/>
                    <a:pt x="456" y="2228"/>
                  </a:cubicBezTo>
                  <a:cubicBezTo>
                    <a:pt x="523" y="2289"/>
                    <a:pt x="600" y="2346"/>
                    <a:pt x="677" y="2396"/>
                  </a:cubicBezTo>
                  <a:cubicBezTo>
                    <a:pt x="747" y="2443"/>
                    <a:pt x="814" y="2486"/>
                    <a:pt x="884" y="2533"/>
                  </a:cubicBezTo>
                  <a:cubicBezTo>
                    <a:pt x="954" y="2580"/>
                    <a:pt x="1021" y="2626"/>
                    <a:pt x="1095" y="2670"/>
                  </a:cubicBezTo>
                  <a:cubicBezTo>
                    <a:pt x="1165" y="2714"/>
                    <a:pt x="1239" y="2757"/>
                    <a:pt x="1308" y="2801"/>
                  </a:cubicBezTo>
                  <a:cubicBezTo>
                    <a:pt x="1449" y="2884"/>
                    <a:pt x="1589" y="2971"/>
                    <a:pt x="1727" y="3055"/>
                  </a:cubicBezTo>
                  <a:cubicBezTo>
                    <a:pt x="1807" y="3105"/>
                    <a:pt x="1887" y="3159"/>
                    <a:pt x="1967" y="3208"/>
                  </a:cubicBezTo>
                  <a:cubicBezTo>
                    <a:pt x="2024" y="3245"/>
                    <a:pt x="2081" y="3282"/>
                    <a:pt x="2138" y="3316"/>
                  </a:cubicBezTo>
                  <a:cubicBezTo>
                    <a:pt x="2429" y="3500"/>
                    <a:pt x="2727" y="3673"/>
                    <a:pt x="3028" y="3844"/>
                  </a:cubicBezTo>
                  <a:cubicBezTo>
                    <a:pt x="3179" y="3928"/>
                    <a:pt x="3326" y="4014"/>
                    <a:pt x="3476" y="4095"/>
                  </a:cubicBezTo>
                  <a:cubicBezTo>
                    <a:pt x="3640" y="4182"/>
                    <a:pt x="3807" y="4272"/>
                    <a:pt x="3974" y="4359"/>
                  </a:cubicBezTo>
                  <a:cubicBezTo>
                    <a:pt x="4118" y="4440"/>
                    <a:pt x="4265" y="4516"/>
                    <a:pt x="4409" y="4600"/>
                  </a:cubicBezTo>
                  <a:cubicBezTo>
                    <a:pt x="4553" y="4676"/>
                    <a:pt x="4696" y="4750"/>
                    <a:pt x="4844" y="4824"/>
                  </a:cubicBezTo>
                  <a:cubicBezTo>
                    <a:pt x="4917" y="4857"/>
                    <a:pt x="4988" y="4891"/>
                    <a:pt x="5058" y="4928"/>
                  </a:cubicBezTo>
                  <a:cubicBezTo>
                    <a:pt x="5135" y="4968"/>
                    <a:pt x="5209" y="5008"/>
                    <a:pt x="5286" y="5045"/>
                  </a:cubicBezTo>
                  <a:cubicBezTo>
                    <a:pt x="5359" y="5085"/>
                    <a:pt x="5429" y="5125"/>
                    <a:pt x="5502" y="5158"/>
                  </a:cubicBezTo>
                  <a:cubicBezTo>
                    <a:pt x="5587" y="5198"/>
                    <a:pt x="5670" y="5235"/>
                    <a:pt x="5754" y="5272"/>
                  </a:cubicBezTo>
                  <a:cubicBezTo>
                    <a:pt x="5831" y="5306"/>
                    <a:pt x="5904" y="5339"/>
                    <a:pt x="5977" y="5372"/>
                  </a:cubicBezTo>
                  <a:cubicBezTo>
                    <a:pt x="6044" y="5403"/>
                    <a:pt x="6108" y="5436"/>
                    <a:pt x="6175" y="5469"/>
                  </a:cubicBezTo>
                  <a:cubicBezTo>
                    <a:pt x="6252" y="5506"/>
                    <a:pt x="6329" y="5543"/>
                    <a:pt x="6409" y="5576"/>
                  </a:cubicBezTo>
                  <a:cubicBezTo>
                    <a:pt x="6473" y="5607"/>
                    <a:pt x="6539" y="5630"/>
                    <a:pt x="6606" y="5653"/>
                  </a:cubicBezTo>
                  <a:cubicBezTo>
                    <a:pt x="6673" y="5680"/>
                    <a:pt x="6740" y="5707"/>
                    <a:pt x="6807" y="5737"/>
                  </a:cubicBezTo>
                  <a:cubicBezTo>
                    <a:pt x="6880" y="5770"/>
                    <a:pt x="6951" y="5800"/>
                    <a:pt x="7024" y="5831"/>
                  </a:cubicBezTo>
                  <a:cubicBezTo>
                    <a:pt x="7081" y="5854"/>
                    <a:pt x="7141" y="5880"/>
                    <a:pt x="7202" y="5897"/>
                  </a:cubicBezTo>
                  <a:cubicBezTo>
                    <a:pt x="7272" y="5917"/>
                    <a:pt x="7339" y="5941"/>
                    <a:pt x="7405" y="5965"/>
                  </a:cubicBezTo>
                  <a:cubicBezTo>
                    <a:pt x="7482" y="5991"/>
                    <a:pt x="7560" y="6018"/>
                    <a:pt x="7640" y="6028"/>
                  </a:cubicBezTo>
                  <a:cubicBezTo>
                    <a:pt x="7674" y="6035"/>
                    <a:pt x="7706" y="6038"/>
                    <a:pt x="7740" y="6038"/>
                  </a:cubicBezTo>
                  <a:lnTo>
                    <a:pt x="7783" y="6038"/>
                  </a:lnTo>
                  <a:cubicBezTo>
                    <a:pt x="7824" y="6038"/>
                    <a:pt x="7861" y="6028"/>
                    <a:pt x="7897" y="6014"/>
                  </a:cubicBezTo>
                  <a:cubicBezTo>
                    <a:pt x="7958" y="5994"/>
                    <a:pt x="8018" y="5978"/>
                    <a:pt x="8075" y="5951"/>
                  </a:cubicBezTo>
                  <a:cubicBezTo>
                    <a:pt x="8118" y="5928"/>
                    <a:pt x="8162" y="5908"/>
                    <a:pt x="8205" y="5891"/>
                  </a:cubicBezTo>
                  <a:cubicBezTo>
                    <a:pt x="8245" y="5877"/>
                    <a:pt x="8288" y="5864"/>
                    <a:pt x="8328" y="5844"/>
                  </a:cubicBezTo>
                  <a:cubicBezTo>
                    <a:pt x="8356" y="5834"/>
                    <a:pt x="8385" y="5824"/>
                    <a:pt x="8412" y="5811"/>
                  </a:cubicBezTo>
                  <a:cubicBezTo>
                    <a:pt x="8432" y="5804"/>
                    <a:pt x="8456" y="5797"/>
                    <a:pt x="8476" y="5791"/>
                  </a:cubicBezTo>
                  <a:cubicBezTo>
                    <a:pt x="8540" y="5770"/>
                    <a:pt x="8603" y="5747"/>
                    <a:pt x="8666" y="5724"/>
                  </a:cubicBezTo>
                  <a:cubicBezTo>
                    <a:pt x="8739" y="5700"/>
                    <a:pt x="8811" y="5677"/>
                    <a:pt x="8883" y="5651"/>
                  </a:cubicBezTo>
                  <a:lnTo>
                    <a:pt x="8883" y="5651"/>
                  </a:lnTo>
                  <a:cubicBezTo>
                    <a:pt x="8945" y="5632"/>
                    <a:pt x="9006" y="5609"/>
                    <a:pt x="9071" y="5590"/>
                  </a:cubicBezTo>
                  <a:cubicBezTo>
                    <a:pt x="9111" y="5579"/>
                    <a:pt x="9148" y="5570"/>
                    <a:pt x="9188" y="5553"/>
                  </a:cubicBezTo>
                  <a:cubicBezTo>
                    <a:pt x="9215" y="5543"/>
                    <a:pt x="9239" y="5526"/>
                    <a:pt x="9259" y="5510"/>
                  </a:cubicBezTo>
                  <a:cubicBezTo>
                    <a:pt x="9272" y="5503"/>
                    <a:pt x="9282" y="5499"/>
                    <a:pt x="9292" y="5496"/>
                  </a:cubicBezTo>
                  <a:lnTo>
                    <a:pt x="9305" y="5490"/>
                  </a:lnTo>
                  <a:cubicBezTo>
                    <a:pt x="9339" y="5476"/>
                    <a:pt x="9362" y="5453"/>
                    <a:pt x="9382" y="5423"/>
                  </a:cubicBezTo>
                  <a:cubicBezTo>
                    <a:pt x="9406" y="5392"/>
                    <a:pt x="9415" y="5352"/>
                    <a:pt x="9409" y="5315"/>
                  </a:cubicBezTo>
                  <a:cubicBezTo>
                    <a:pt x="9443" y="5269"/>
                    <a:pt x="9452" y="5205"/>
                    <a:pt x="9426" y="5155"/>
                  </a:cubicBezTo>
                  <a:cubicBezTo>
                    <a:pt x="9342" y="5005"/>
                    <a:pt x="9255" y="4854"/>
                    <a:pt x="9179" y="4697"/>
                  </a:cubicBezTo>
                  <a:cubicBezTo>
                    <a:pt x="9142" y="4627"/>
                    <a:pt x="9101" y="4556"/>
                    <a:pt x="9065" y="4483"/>
                  </a:cubicBezTo>
                  <a:cubicBezTo>
                    <a:pt x="9031" y="4416"/>
                    <a:pt x="8994" y="4349"/>
                    <a:pt x="8958" y="4282"/>
                  </a:cubicBezTo>
                  <a:cubicBezTo>
                    <a:pt x="8878" y="4139"/>
                    <a:pt x="8793" y="3994"/>
                    <a:pt x="8717" y="3844"/>
                  </a:cubicBezTo>
                  <a:cubicBezTo>
                    <a:pt x="8677" y="3767"/>
                    <a:pt x="8633" y="3690"/>
                    <a:pt x="8583" y="3617"/>
                  </a:cubicBezTo>
                  <a:cubicBezTo>
                    <a:pt x="8566" y="3593"/>
                    <a:pt x="8546" y="3570"/>
                    <a:pt x="8523" y="3546"/>
                  </a:cubicBezTo>
                  <a:cubicBezTo>
                    <a:pt x="8492" y="3513"/>
                    <a:pt x="8456" y="3486"/>
                    <a:pt x="8419" y="3463"/>
                  </a:cubicBezTo>
                  <a:lnTo>
                    <a:pt x="8399" y="3452"/>
                  </a:lnTo>
                  <a:cubicBezTo>
                    <a:pt x="8332" y="3412"/>
                    <a:pt x="8265" y="3379"/>
                    <a:pt x="8198" y="3339"/>
                  </a:cubicBezTo>
                  <a:cubicBezTo>
                    <a:pt x="8118" y="3296"/>
                    <a:pt x="8038" y="3256"/>
                    <a:pt x="7961" y="3212"/>
                  </a:cubicBezTo>
                  <a:cubicBezTo>
                    <a:pt x="7817" y="3128"/>
                    <a:pt x="7677" y="3051"/>
                    <a:pt x="7533" y="2968"/>
                  </a:cubicBezTo>
                  <a:cubicBezTo>
                    <a:pt x="7225" y="2787"/>
                    <a:pt x="6914" y="2603"/>
                    <a:pt x="6600" y="2426"/>
                  </a:cubicBezTo>
                  <a:cubicBezTo>
                    <a:pt x="6456" y="2342"/>
                    <a:pt x="6305" y="2272"/>
                    <a:pt x="6158" y="2188"/>
                  </a:cubicBezTo>
                  <a:cubicBezTo>
                    <a:pt x="6004" y="2105"/>
                    <a:pt x="5851" y="2018"/>
                    <a:pt x="5693" y="1931"/>
                  </a:cubicBezTo>
                  <a:cubicBezTo>
                    <a:pt x="5372" y="1757"/>
                    <a:pt x="5048" y="1583"/>
                    <a:pt x="4713" y="1426"/>
                  </a:cubicBezTo>
                  <a:cubicBezTo>
                    <a:pt x="4389" y="1276"/>
                    <a:pt x="4068" y="1125"/>
                    <a:pt x="3744" y="975"/>
                  </a:cubicBezTo>
                  <a:cubicBezTo>
                    <a:pt x="3403" y="817"/>
                    <a:pt x="3065" y="663"/>
                    <a:pt x="2724" y="510"/>
                  </a:cubicBezTo>
                  <a:cubicBezTo>
                    <a:pt x="2667" y="487"/>
                    <a:pt x="2606" y="459"/>
                    <a:pt x="2549" y="433"/>
                  </a:cubicBezTo>
                  <a:cubicBezTo>
                    <a:pt x="2469" y="396"/>
                    <a:pt x="2389" y="356"/>
                    <a:pt x="2309" y="322"/>
                  </a:cubicBezTo>
                  <a:cubicBezTo>
                    <a:pt x="2239" y="292"/>
                    <a:pt x="2171" y="266"/>
                    <a:pt x="2101" y="239"/>
                  </a:cubicBezTo>
                  <a:cubicBezTo>
                    <a:pt x="2031" y="206"/>
                    <a:pt x="1958" y="178"/>
                    <a:pt x="1884" y="149"/>
                  </a:cubicBezTo>
                  <a:cubicBezTo>
                    <a:pt x="1854" y="138"/>
                    <a:pt x="1824" y="125"/>
                    <a:pt x="1794" y="112"/>
                  </a:cubicBezTo>
                  <a:cubicBezTo>
                    <a:pt x="1754" y="98"/>
                    <a:pt x="1714" y="88"/>
                    <a:pt x="1670" y="75"/>
                  </a:cubicBezTo>
                  <a:cubicBezTo>
                    <a:pt x="1586" y="48"/>
                    <a:pt x="1499" y="28"/>
                    <a:pt x="1413" y="15"/>
                  </a:cubicBezTo>
                  <a:cubicBezTo>
                    <a:pt x="1373" y="8"/>
                    <a:pt x="1332" y="5"/>
                    <a:pt x="1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3"/>
            <p:cNvSpPr/>
            <p:nvPr/>
          </p:nvSpPr>
          <p:spPr>
            <a:xfrm>
              <a:off x="2855867" y="840920"/>
              <a:ext cx="114756" cy="101268"/>
            </a:xfrm>
            <a:custGeom>
              <a:avLst/>
              <a:gdLst/>
              <a:ahLst/>
              <a:cxnLst/>
              <a:rect l="l" t="t" r="r" b="b"/>
              <a:pathLst>
                <a:path w="502" h="443" extrusionOk="0">
                  <a:moveTo>
                    <a:pt x="255" y="1"/>
                  </a:moveTo>
                  <a:cubicBezTo>
                    <a:pt x="179" y="1"/>
                    <a:pt x="104" y="40"/>
                    <a:pt x="64" y="109"/>
                  </a:cubicBezTo>
                  <a:cubicBezTo>
                    <a:pt x="0" y="212"/>
                    <a:pt x="37" y="346"/>
                    <a:pt x="137" y="410"/>
                  </a:cubicBezTo>
                  <a:cubicBezTo>
                    <a:pt x="172" y="432"/>
                    <a:pt x="211" y="443"/>
                    <a:pt x="249" y="443"/>
                  </a:cubicBezTo>
                  <a:cubicBezTo>
                    <a:pt x="325" y="443"/>
                    <a:pt x="400" y="403"/>
                    <a:pt x="442" y="336"/>
                  </a:cubicBezTo>
                  <a:cubicBezTo>
                    <a:pt x="502" y="229"/>
                    <a:pt x="468" y="95"/>
                    <a:pt x="365" y="32"/>
                  </a:cubicBezTo>
                  <a:cubicBezTo>
                    <a:pt x="331" y="11"/>
                    <a:pt x="293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3"/>
            <p:cNvSpPr/>
            <p:nvPr/>
          </p:nvSpPr>
          <p:spPr>
            <a:xfrm>
              <a:off x="3239452" y="1058770"/>
              <a:ext cx="114299" cy="100125"/>
            </a:xfrm>
            <a:custGeom>
              <a:avLst/>
              <a:gdLst/>
              <a:ahLst/>
              <a:cxnLst/>
              <a:rect l="l" t="t" r="r" b="b"/>
              <a:pathLst>
                <a:path w="500" h="438" extrusionOk="0">
                  <a:moveTo>
                    <a:pt x="251" y="0"/>
                  </a:moveTo>
                  <a:cubicBezTo>
                    <a:pt x="175" y="0"/>
                    <a:pt x="101" y="39"/>
                    <a:pt x="61" y="105"/>
                  </a:cubicBezTo>
                  <a:cubicBezTo>
                    <a:pt x="1" y="209"/>
                    <a:pt x="38" y="343"/>
                    <a:pt x="138" y="406"/>
                  </a:cubicBezTo>
                  <a:cubicBezTo>
                    <a:pt x="172" y="428"/>
                    <a:pt x="210" y="438"/>
                    <a:pt x="248" y="438"/>
                  </a:cubicBezTo>
                  <a:cubicBezTo>
                    <a:pt x="322" y="438"/>
                    <a:pt x="396" y="400"/>
                    <a:pt x="436" y="333"/>
                  </a:cubicBezTo>
                  <a:cubicBezTo>
                    <a:pt x="499" y="229"/>
                    <a:pt x="462" y="96"/>
                    <a:pt x="362" y="32"/>
                  </a:cubicBezTo>
                  <a:cubicBezTo>
                    <a:pt x="328" y="11"/>
                    <a:pt x="289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3"/>
            <p:cNvSpPr/>
            <p:nvPr/>
          </p:nvSpPr>
          <p:spPr>
            <a:xfrm>
              <a:off x="3033029" y="930300"/>
              <a:ext cx="102183" cy="92352"/>
            </a:xfrm>
            <a:custGeom>
              <a:avLst/>
              <a:gdLst/>
              <a:ahLst/>
              <a:cxnLst/>
              <a:rect l="l" t="t" r="r" b="b"/>
              <a:pathLst>
                <a:path w="447" h="404" extrusionOk="0">
                  <a:moveTo>
                    <a:pt x="75" y="0"/>
                  </a:moveTo>
                  <a:cubicBezTo>
                    <a:pt x="63" y="0"/>
                    <a:pt x="51" y="2"/>
                    <a:pt x="41" y="8"/>
                  </a:cubicBezTo>
                  <a:cubicBezTo>
                    <a:pt x="25" y="19"/>
                    <a:pt x="14" y="32"/>
                    <a:pt x="8" y="53"/>
                  </a:cubicBezTo>
                  <a:cubicBezTo>
                    <a:pt x="1" y="69"/>
                    <a:pt x="5" y="85"/>
                    <a:pt x="14" y="106"/>
                  </a:cubicBezTo>
                  <a:cubicBezTo>
                    <a:pt x="34" y="156"/>
                    <a:pt x="58" y="209"/>
                    <a:pt x="81" y="260"/>
                  </a:cubicBezTo>
                  <a:cubicBezTo>
                    <a:pt x="91" y="280"/>
                    <a:pt x="105" y="300"/>
                    <a:pt x="115" y="317"/>
                  </a:cubicBezTo>
                  <a:cubicBezTo>
                    <a:pt x="135" y="346"/>
                    <a:pt x="158" y="374"/>
                    <a:pt x="188" y="386"/>
                  </a:cubicBezTo>
                  <a:cubicBezTo>
                    <a:pt x="213" y="399"/>
                    <a:pt x="237" y="404"/>
                    <a:pt x="262" y="404"/>
                  </a:cubicBezTo>
                  <a:cubicBezTo>
                    <a:pt x="304" y="404"/>
                    <a:pt x="345" y="390"/>
                    <a:pt x="386" y="377"/>
                  </a:cubicBezTo>
                  <a:cubicBezTo>
                    <a:pt x="422" y="366"/>
                    <a:pt x="446" y="329"/>
                    <a:pt x="436" y="293"/>
                  </a:cubicBezTo>
                  <a:cubicBezTo>
                    <a:pt x="432" y="273"/>
                    <a:pt x="422" y="256"/>
                    <a:pt x="406" y="249"/>
                  </a:cubicBezTo>
                  <a:cubicBezTo>
                    <a:pt x="394" y="242"/>
                    <a:pt x="380" y="237"/>
                    <a:pt x="367" y="237"/>
                  </a:cubicBezTo>
                  <a:cubicBezTo>
                    <a:pt x="362" y="237"/>
                    <a:pt x="357" y="238"/>
                    <a:pt x="352" y="240"/>
                  </a:cubicBezTo>
                  <a:cubicBezTo>
                    <a:pt x="326" y="249"/>
                    <a:pt x="298" y="260"/>
                    <a:pt x="269" y="266"/>
                  </a:cubicBezTo>
                  <a:lnTo>
                    <a:pt x="252" y="266"/>
                  </a:lnTo>
                  <a:lnTo>
                    <a:pt x="252" y="263"/>
                  </a:lnTo>
                  <a:lnTo>
                    <a:pt x="238" y="249"/>
                  </a:lnTo>
                  <a:cubicBezTo>
                    <a:pt x="215" y="216"/>
                    <a:pt x="198" y="179"/>
                    <a:pt x="181" y="146"/>
                  </a:cubicBezTo>
                  <a:cubicBezTo>
                    <a:pt x="165" y="109"/>
                    <a:pt x="151" y="73"/>
                    <a:pt x="138" y="39"/>
                  </a:cubicBezTo>
                  <a:cubicBezTo>
                    <a:pt x="135" y="25"/>
                    <a:pt x="125" y="19"/>
                    <a:pt x="115" y="12"/>
                  </a:cubicBezTo>
                  <a:lnTo>
                    <a:pt x="95" y="2"/>
                  </a:lnTo>
                  <a:cubicBezTo>
                    <a:pt x="88" y="1"/>
                    <a:pt x="82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23"/>
          <p:cNvGrpSpPr/>
          <p:nvPr/>
        </p:nvGrpSpPr>
        <p:grpSpPr>
          <a:xfrm>
            <a:off x="6730853" y="1113824"/>
            <a:ext cx="617666" cy="536809"/>
            <a:chOff x="2468550" y="1600375"/>
            <a:chExt cx="2221020" cy="1930274"/>
          </a:xfrm>
        </p:grpSpPr>
        <p:sp>
          <p:nvSpPr>
            <p:cNvPr id="579" name="Google Shape;579;p23"/>
            <p:cNvSpPr/>
            <p:nvPr/>
          </p:nvSpPr>
          <p:spPr>
            <a:xfrm>
              <a:off x="2558405" y="1600375"/>
              <a:ext cx="2131165" cy="1870367"/>
            </a:xfrm>
            <a:custGeom>
              <a:avLst/>
              <a:gdLst/>
              <a:ahLst/>
              <a:cxnLst/>
              <a:rect l="l" t="t" r="r" b="b"/>
              <a:pathLst>
                <a:path w="4625" h="4059" extrusionOk="0">
                  <a:moveTo>
                    <a:pt x="4167" y="0"/>
                  </a:moveTo>
                  <a:cubicBezTo>
                    <a:pt x="4157" y="0"/>
                    <a:pt x="4147" y="1"/>
                    <a:pt x="4137" y="2"/>
                  </a:cubicBezTo>
                  <a:cubicBezTo>
                    <a:pt x="4074" y="5"/>
                    <a:pt x="4009" y="35"/>
                    <a:pt x="3953" y="68"/>
                  </a:cubicBezTo>
                  <a:cubicBezTo>
                    <a:pt x="3853" y="132"/>
                    <a:pt x="3762" y="212"/>
                    <a:pt x="3665" y="279"/>
                  </a:cubicBezTo>
                  <a:cubicBezTo>
                    <a:pt x="3452" y="426"/>
                    <a:pt x="3271" y="613"/>
                    <a:pt x="3086" y="794"/>
                  </a:cubicBezTo>
                  <a:cubicBezTo>
                    <a:pt x="3013" y="868"/>
                    <a:pt x="2933" y="941"/>
                    <a:pt x="2856" y="1011"/>
                  </a:cubicBezTo>
                  <a:cubicBezTo>
                    <a:pt x="2772" y="1088"/>
                    <a:pt x="2699" y="1166"/>
                    <a:pt x="2615" y="1239"/>
                  </a:cubicBezTo>
                  <a:cubicBezTo>
                    <a:pt x="2532" y="1316"/>
                    <a:pt x="2444" y="1389"/>
                    <a:pt x="2361" y="1467"/>
                  </a:cubicBezTo>
                  <a:cubicBezTo>
                    <a:pt x="2284" y="1540"/>
                    <a:pt x="2203" y="1613"/>
                    <a:pt x="2123" y="1683"/>
                  </a:cubicBezTo>
                  <a:cubicBezTo>
                    <a:pt x="2056" y="1737"/>
                    <a:pt x="1990" y="1794"/>
                    <a:pt x="1926" y="1851"/>
                  </a:cubicBezTo>
                  <a:lnTo>
                    <a:pt x="1913" y="1861"/>
                  </a:lnTo>
                  <a:cubicBezTo>
                    <a:pt x="1819" y="1938"/>
                    <a:pt x="1726" y="2018"/>
                    <a:pt x="1629" y="2095"/>
                  </a:cubicBezTo>
                  <a:cubicBezTo>
                    <a:pt x="1578" y="2135"/>
                    <a:pt x="1528" y="2172"/>
                    <a:pt x="1478" y="2212"/>
                  </a:cubicBezTo>
                  <a:cubicBezTo>
                    <a:pt x="1421" y="2256"/>
                    <a:pt x="1368" y="2305"/>
                    <a:pt x="1314" y="2353"/>
                  </a:cubicBezTo>
                  <a:cubicBezTo>
                    <a:pt x="1224" y="2423"/>
                    <a:pt x="1127" y="2486"/>
                    <a:pt x="1040" y="2563"/>
                  </a:cubicBezTo>
                  <a:cubicBezTo>
                    <a:pt x="926" y="2657"/>
                    <a:pt x="819" y="2754"/>
                    <a:pt x="722" y="2867"/>
                  </a:cubicBezTo>
                  <a:cubicBezTo>
                    <a:pt x="686" y="2915"/>
                    <a:pt x="645" y="2958"/>
                    <a:pt x="612" y="3004"/>
                  </a:cubicBezTo>
                  <a:cubicBezTo>
                    <a:pt x="595" y="3028"/>
                    <a:pt x="578" y="3052"/>
                    <a:pt x="562" y="3072"/>
                  </a:cubicBezTo>
                  <a:cubicBezTo>
                    <a:pt x="545" y="3095"/>
                    <a:pt x="525" y="3115"/>
                    <a:pt x="502" y="3139"/>
                  </a:cubicBezTo>
                  <a:cubicBezTo>
                    <a:pt x="458" y="3182"/>
                    <a:pt x="417" y="3225"/>
                    <a:pt x="374" y="3269"/>
                  </a:cubicBezTo>
                  <a:cubicBezTo>
                    <a:pt x="334" y="3313"/>
                    <a:pt x="291" y="3353"/>
                    <a:pt x="250" y="3393"/>
                  </a:cubicBezTo>
                  <a:cubicBezTo>
                    <a:pt x="217" y="3429"/>
                    <a:pt x="184" y="3466"/>
                    <a:pt x="150" y="3503"/>
                  </a:cubicBezTo>
                  <a:cubicBezTo>
                    <a:pt x="137" y="3520"/>
                    <a:pt x="120" y="3537"/>
                    <a:pt x="104" y="3553"/>
                  </a:cubicBezTo>
                  <a:cubicBezTo>
                    <a:pt x="96" y="3563"/>
                    <a:pt x="87" y="3574"/>
                    <a:pt x="80" y="3583"/>
                  </a:cubicBezTo>
                  <a:cubicBezTo>
                    <a:pt x="63" y="3603"/>
                    <a:pt x="47" y="3630"/>
                    <a:pt x="33" y="3657"/>
                  </a:cubicBezTo>
                  <a:cubicBezTo>
                    <a:pt x="10" y="3700"/>
                    <a:pt x="6" y="3740"/>
                    <a:pt x="3" y="3790"/>
                  </a:cubicBezTo>
                  <a:cubicBezTo>
                    <a:pt x="0" y="3844"/>
                    <a:pt x="20" y="3891"/>
                    <a:pt x="47" y="3935"/>
                  </a:cubicBezTo>
                  <a:cubicBezTo>
                    <a:pt x="50" y="3944"/>
                    <a:pt x="80" y="3978"/>
                    <a:pt x="96" y="3991"/>
                  </a:cubicBezTo>
                  <a:cubicBezTo>
                    <a:pt x="133" y="4025"/>
                    <a:pt x="161" y="4035"/>
                    <a:pt x="207" y="4048"/>
                  </a:cubicBezTo>
                  <a:cubicBezTo>
                    <a:pt x="229" y="4055"/>
                    <a:pt x="252" y="4058"/>
                    <a:pt x="275" y="4058"/>
                  </a:cubicBezTo>
                  <a:cubicBezTo>
                    <a:pt x="325" y="4058"/>
                    <a:pt x="376" y="4044"/>
                    <a:pt x="425" y="4028"/>
                  </a:cubicBezTo>
                  <a:cubicBezTo>
                    <a:pt x="502" y="4005"/>
                    <a:pt x="572" y="3971"/>
                    <a:pt x="642" y="3935"/>
                  </a:cubicBezTo>
                  <a:cubicBezTo>
                    <a:pt x="698" y="3907"/>
                    <a:pt x="752" y="3878"/>
                    <a:pt x="806" y="3844"/>
                  </a:cubicBezTo>
                  <a:cubicBezTo>
                    <a:pt x="859" y="3814"/>
                    <a:pt x="913" y="3784"/>
                    <a:pt x="963" y="3750"/>
                  </a:cubicBezTo>
                  <a:cubicBezTo>
                    <a:pt x="1013" y="3717"/>
                    <a:pt x="1060" y="3680"/>
                    <a:pt x="1110" y="3647"/>
                  </a:cubicBezTo>
                  <a:cubicBezTo>
                    <a:pt x="1160" y="3610"/>
                    <a:pt x="1210" y="3574"/>
                    <a:pt x="1260" y="3533"/>
                  </a:cubicBezTo>
                  <a:cubicBezTo>
                    <a:pt x="1345" y="3466"/>
                    <a:pt x="1425" y="3396"/>
                    <a:pt x="1505" y="3322"/>
                  </a:cubicBezTo>
                  <a:cubicBezTo>
                    <a:pt x="1575" y="3265"/>
                    <a:pt x="1646" y="3212"/>
                    <a:pt x="1712" y="3152"/>
                  </a:cubicBezTo>
                  <a:cubicBezTo>
                    <a:pt x="1802" y="3078"/>
                    <a:pt x="1886" y="2998"/>
                    <a:pt x="1973" y="2921"/>
                  </a:cubicBezTo>
                  <a:cubicBezTo>
                    <a:pt x="2043" y="2858"/>
                    <a:pt x="2117" y="2797"/>
                    <a:pt x="2187" y="2734"/>
                  </a:cubicBezTo>
                  <a:cubicBezTo>
                    <a:pt x="2243" y="2683"/>
                    <a:pt x="2304" y="2630"/>
                    <a:pt x="2364" y="2577"/>
                  </a:cubicBezTo>
                  <a:cubicBezTo>
                    <a:pt x="2458" y="2500"/>
                    <a:pt x="2552" y="2426"/>
                    <a:pt x="2649" y="2349"/>
                  </a:cubicBezTo>
                  <a:cubicBezTo>
                    <a:pt x="2749" y="2272"/>
                    <a:pt x="2845" y="2192"/>
                    <a:pt x="2946" y="2115"/>
                  </a:cubicBezTo>
                  <a:cubicBezTo>
                    <a:pt x="3050" y="2041"/>
                    <a:pt x="3154" y="1971"/>
                    <a:pt x="3257" y="1898"/>
                  </a:cubicBezTo>
                  <a:cubicBezTo>
                    <a:pt x="3324" y="1851"/>
                    <a:pt x="3387" y="1800"/>
                    <a:pt x="3447" y="1747"/>
                  </a:cubicBezTo>
                  <a:cubicBezTo>
                    <a:pt x="3488" y="1711"/>
                    <a:pt x="3525" y="1667"/>
                    <a:pt x="3565" y="1630"/>
                  </a:cubicBezTo>
                  <a:cubicBezTo>
                    <a:pt x="3632" y="1573"/>
                    <a:pt x="3692" y="1513"/>
                    <a:pt x="3748" y="1450"/>
                  </a:cubicBezTo>
                  <a:cubicBezTo>
                    <a:pt x="3799" y="1393"/>
                    <a:pt x="3833" y="1319"/>
                    <a:pt x="3853" y="1246"/>
                  </a:cubicBezTo>
                  <a:cubicBezTo>
                    <a:pt x="3862" y="1219"/>
                    <a:pt x="3869" y="1192"/>
                    <a:pt x="3876" y="1166"/>
                  </a:cubicBezTo>
                  <a:cubicBezTo>
                    <a:pt x="3889" y="1132"/>
                    <a:pt x="3906" y="1101"/>
                    <a:pt x="3923" y="1072"/>
                  </a:cubicBezTo>
                  <a:cubicBezTo>
                    <a:pt x="3949" y="1035"/>
                    <a:pt x="3980" y="1005"/>
                    <a:pt x="4013" y="978"/>
                  </a:cubicBezTo>
                  <a:lnTo>
                    <a:pt x="4037" y="958"/>
                  </a:lnTo>
                  <a:cubicBezTo>
                    <a:pt x="4090" y="911"/>
                    <a:pt x="4147" y="865"/>
                    <a:pt x="4200" y="817"/>
                  </a:cubicBezTo>
                  <a:lnTo>
                    <a:pt x="4200" y="817"/>
                  </a:lnTo>
                  <a:lnTo>
                    <a:pt x="4190" y="828"/>
                  </a:lnTo>
                  <a:cubicBezTo>
                    <a:pt x="4250" y="777"/>
                    <a:pt x="4310" y="731"/>
                    <a:pt x="4375" y="690"/>
                  </a:cubicBezTo>
                  <a:cubicBezTo>
                    <a:pt x="4391" y="680"/>
                    <a:pt x="4407" y="670"/>
                    <a:pt x="4424" y="660"/>
                  </a:cubicBezTo>
                  <a:cubicBezTo>
                    <a:pt x="4455" y="644"/>
                    <a:pt x="4481" y="617"/>
                    <a:pt x="4508" y="593"/>
                  </a:cubicBezTo>
                  <a:cubicBezTo>
                    <a:pt x="4521" y="584"/>
                    <a:pt x="4531" y="573"/>
                    <a:pt x="4538" y="560"/>
                  </a:cubicBezTo>
                  <a:cubicBezTo>
                    <a:pt x="4551" y="550"/>
                    <a:pt x="4562" y="539"/>
                    <a:pt x="4571" y="530"/>
                  </a:cubicBezTo>
                  <a:cubicBezTo>
                    <a:pt x="4605" y="493"/>
                    <a:pt x="4625" y="443"/>
                    <a:pt x="4622" y="393"/>
                  </a:cubicBezTo>
                  <a:cubicBezTo>
                    <a:pt x="4619" y="346"/>
                    <a:pt x="4599" y="303"/>
                    <a:pt x="4565" y="269"/>
                  </a:cubicBezTo>
                  <a:cubicBezTo>
                    <a:pt x="4558" y="252"/>
                    <a:pt x="4548" y="238"/>
                    <a:pt x="4535" y="222"/>
                  </a:cubicBezTo>
                  <a:lnTo>
                    <a:pt x="4518" y="206"/>
                  </a:lnTo>
                  <a:cubicBezTo>
                    <a:pt x="4505" y="192"/>
                    <a:pt x="4488" y="178"/>
                    <a:pt x="4471" y="169"/>
                  </a:cubicBezTo>
                  <a:cubicBezTo>
                    <a:pt x="4448" y="145"/>
                    <a:pt x="4424" y="125"/>
                    <a:pt x="4398" y="102"/>
                  </a:cubicBezTo>
                  <a:cubicBezTo>
                    <a:pt x="4334" y="41"/>
                    <a:pt x="4255" y="0"/>
                    <a:pt x="4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3"/>
            <p:cNvSpPr/>
            <p:nvPr/>
          </p:nvSpPr>
          <p:spPr>
            <a:xfrm>
              <a:off x="2468550" y="3123306"/>
              <a:ext cx="452037" cy="407343"/>
            </a:xfrm>
            <a:custGeom>
              <a:avLst/>
              <a:gdLst/>
              <a:ahLst/>
              <a:cxnLst/>
              <a:rect l="l" t="t" r="r" b="b"/>
              <a:pathLst>
                <a:path w="981" h="884" extrusionOk="0">
                  <a:moveTo>
                    <a:pt x="469" y="820"/>
                  </a:moveTo>
                  <a:cubicBezTo>
                    <a:pt x="467" y="820"/>
                    <a:pt x="465" y="821"/>
                    <a:pt x="463" y="821"/>
                  </a:cubicBezTo>
                  <a:lnTo>
                    <a:pt x="463" y="821"/>
                  </a:lnTo>
                  <a:lnTo>
                    <a:pt x="469" y="820"/>
                  </a:lnTo>
                  <a:close/>
                  <a:moveTo>
                    <a:pt x="508" y="1"/>
                  </a:moveTo>
                  <a:cubicBezTo>
                    <a:pt x="491" y="1"/>
                    <a:pt x="473" y="6"/>
                    <a:pt x="459" y="17"/>
                  </a:cubicBezTo>
                  <a:cubicBezTo>
                    <a:pt x="439" y="34"/>
                    <a:pt x="422" y="54"/>
                    <a:pt x="405" y="74"/>
                  </a:cubicBezTo>
                  <a:cubicBezTo>
                    <a:pt x="396" y="91"/>
                    <a:pt x="382" y="108"/>
                    <a:pt x="368" y="124"/>
                  </a:cubicBezTo>
                  <a:cubicBezTo>
                    <a:pt x="345" y="155"/>
                    <a:pt x="322" y="184"/>
                    <a:pt x="299" y="215"/>
                  </a:cubicBezTo>
                  <a:cubicBezTo>
                    <a:pt x="271" y="244"/>
                    <a:pt x="248" y="278"/>
                    <a:pt x="228" y="312"/>
                  </a:cubicBezTo>
                  <a:cubicBezTo>
                    <a:pt x="208" y="342"/>
                    <a:pt x="185" y="372"/>
                    <a:pt x="165" y="405"/>
                  </a:cubicBezTo>
                  <a:cubicBezTo>
                    <a:pt x="144" y="435"/>
                    <a:pt x="124" y="469"/>
                    <a:pt x="108" y="502"/>
                  </a:cubicBezTo>
                  <a:cubicBezTo>
                    <a:pt x="87" y="542"/>
                    <a:pt x="67" y="579"/>
                    <a:pt x="47" y="619"/>
                  </a:cubicBezTo>
                  <a:cubicBezTo>
                    <a:pt x="41" y="636"/>
                    <a:pt x="31" y="653"/>
                    <a:pt x="24" y="673"/>
                  </a:cubicBezTo>
                  <a:cubicBezTo>
                    <a:pt x="14" y="693"/>
                    <a:pt x="10" y="716"/>
                    <a:pt x="4" y="743"/>
                  </a:cubicBezTo>
                  <a:cubicBezTo>
                    <a:pt x="1" y="757"/>
                    <a:pt x="1" y="766"/>
                    <a:pt x="4" y="780"/>
                  </a:cubicBezTo>
                  <a:cubicBezTo>
                    <a:pt x="4" y="793"/>
                    <a:pt x="7" y="803"/>
                    <a:pt x="10" y="817"/>
                  </a:cubicBezTo>
                  <a:cubicBezTo>
                    <a:pt x="14" y="826"/>
                    <a:pt x="35" y="850"/>
                    <a:pt x="44" y="857"/>
                  </a:cubicBezTo>
                  <a:cubicBezTo>
                    <a:pt x="55" y="860"/>
                    <a:pt x="64" y="867"/>
                    <a:pt x="78" y="871"/>
                  </a:cubicBezTo>
                  <a:cubicBezTo>
                    <a:pt x="104" y="883"/>
                    <a:pt x="138" y="883"/>
                    <a:pt x="171" y="883"/>
                  </a:cubicBezTo>
                  <a:cubicBezTo>
                    <a:pt x="185" y="880"/>
                    <a:pt x="195" y="877"/>
                    <a:pt x="208" y="874"/>
                  </a:cubicBezTo>
                  <a:cubicBezTo>
                    <a:pt x="222" y="874"/>
                    <a:pt x="235" y="871"/>
                    <a:pt x="248" y="867"/>
                  </a:cubicBezTo>
                  <a:cubicBezTo>
                    <a:pt x="271" y="860"/>
                    <a:pt x="295" y="854"/>
                    <a:pt x="319" y="850"/>
                  </a:cubicBezTo>
                  <a:cubicBezTo>
                    <a:pt x="339" y="846"/>
                    <a:pt x="362" y="843"/>
                    <a:pt x="385" y="840"/>
                  </a:cubicBezTo>
                  <a:cubicBezTo>
                    <a:pt x="410" y="837"/>
                    <a:pt x="438" y="828"/>
                    <a:pt x="463" y="821"/>
                  </a:cubicBezTo>
                  <a:lnTo>
                    <a:pt x="463" y="821"/>
                  </a:lnTo>
                  <a:lnTo>
                    <a:pt x="456" y="823"/>
                  </a:lnTo>
                  <a:cubicBezTo>
                    <a:pt x="479" y="817"/>
                    <a:pt x="502" y="810"/>
                    <a:pt x="523" y="803"/>
                  </a:cubicBezTo>
                  <a:cubicBezTo>
                    <a:pt x="532" y="800"/>
                    <a:pt x="543" y="797"/>
                    <a:pt x="552" y="793"/>
                  </a:cubicBezTo>
                  <a:cubicBezTo>
                    <a:pt x="592" y="783"/>
                    <a:pt x="633" y="777"/>
                    <a:pt x="673" y="770"/>
                  </a:cubicBezTo>
                  <a:cubicBezTo>
                    <a:pt x="710" y="763"/>
                    <a:pt x="750" y="757"/>
                    <a:pt x="790" y="757"/>
                  </a:cubicBezTo>
                  <a:cubicBezTo>
                    <a:pt x="827" y="757"/>
                    <a:pt x="864" y="760"/>
                    <a:pt x="901" y="760"/>
                  </a:cubicBezTo>
                  <a:cubicBezTo>
                    <a:pt x="903" y="760"/>
                    <a:pt x="905" y="760"/>
                    <a:pt x="907" y="760"/>
                  </a:cubicBezTo>
                  <a:cubicBezTo>
                    <a:pt x="941" y="760"/>
                    <a:pt x="974" y="734"/>
                    <a:pt x="978" y="696"/>
                  </a:cubicBezTo>
                  <a:cubicBezTo>
                    <a:pt x="981" y="656"/>
                    <a:pt x="950" y="619"/>
                    <a:pt x="913" y="616"/>
                  </a:cubicBezTo>
                  <a:cubicBezTo>
                    <a:pt x="879" y="613"/>
                    <a:pt x="844" y="612"/>
                    <a:pt x="810" y="612"/>
                  </a:cubicBezTo>
                  <a:cubicBezTo>
                    <a:pt x="761" y="612"/>
                    <a:pt x="712" y="615"/>
                    <a:pt x="663" y="623"/>
                  </a:cubicBezTo>
                  <a:cubicBezTo>
                    <a:pt x="629" y="630"/>
                    <a:pt x="596" y="633"/>
                    <a:pt x="563" y="639"/>
                  </a:cubicBezTo>
                  <a:cubicBezTo>
                    <a:pt x="526" y="646"/>
                    <a:pt x="492" y="659"/>
                    <a:pt x="456" y="670"/>
                  </a:cubicBezTo>
                  <a:cubicBezTo>
                    <a:pt x="432" y="676"/>
                    <a:pt x="412" y="680"/>
                    <a:pt x="392" y="683"/>
                  </a:cubicBezTo>
                  <a:cubicBezTo>
                    <a:pt x="368" y="690"/>
                    <a:pt x="345" y="690"/>
                    <a:pt x="325" y="693"/>
                  </a:cubicBezTo>
                  <a:cubicBezTo>
                    <a:pt x="302" y="693"/>
                    <a:pt x="282" y="696"/>
                    <a:pt x="258" y="700"/>
                  </a:cubicBezTo>
                  <a:cubicBezTo>
                    <a:pt x="238" y="703"/>
                    <a:pt x="218" y="710"/>
                    <a:pt x="198" y="710"/>
                  </a:cubicBezTo>
                  <a:cubicBezTo>
                    <a:pt x="208" y="683"/>
                    <a:pt x="222" y="659"/>
                    <a:pt x="231" y="633"/>
                  </a:cubicBezTo>
                  <a:cubicBezTo>
                    <a:pt x="245" y="610"/>
                    <a:pt x="258" y="586"/>
                    <a:pt x="271" y="559"/>
                  </a:cubicBezTo>
                  <a:cubicBezTo>
                    <a:pt x="291" y="522"/>
                    <a:pt x="311" y="489"/>
                    <a:pt x="332" y="456"/>
                  </a:cubicBezTo>
                  <a:cubicBezTo>
                    <a:pt x="359" y="415"/>
                    <a:pt x="382" y="375"/>
                    <a:pt x="409" y="338"/>
                  </a:cubicBezTo>
                  <a:cubicBezTo>
                    <a:pt x="432" y="301"/>
                    <a:pt x="459" y="269"/>
                    <a:pt x="486" y="232"/>
                  </a:cubicBezTo>
                  <a:cubicBezTo>
                    <a:pt x="502" y="215"/>
                    <a:pt x="516" y="195"/>
                    <a:pt x="529" y="178"/>
                  </a:cubicBezTo>
                  <a:cubicBezTo>
                    <a:pt x="536" y="168"/>
                    <a:pt x="546" y="161"/>
                    <a:pt x="552" y="151"/>
                  </a:cubicBezTo>
                  <a:cubicBezTo>
                    <a:pt x="563" y="138"/>
                    <a:pt x="572" y="121"/>
                    <a:pt x="580" y="104"/>
                  </a:cubicBezTo>
                  <a:cubicBezTo>
                    <a:pt x="589" y="78"/>
                    <a:pt x="583" y="48"/>
                    <a:pt x="566" y="28"/>
                  </a:cubicBezTo>
                  <a:lnTo>
                    <a:pt x="549" y="14"/>
                  </a:lnTo>
                  <a:cubicBezTo>
                    <a:pt x="537" y="5"/>
                    <a:pt x="522" y="1"/>
                    <a:pt x="508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3"/>
            <p:cNvSpPr/>
            <p:nvPr/>
          </p:nvSpPr>
          <p:spPr>
            <a:xfrm>
              <a:off x="2588817" y="3317762"/>
              <a:ext cx="165425" cy="162200"/>
            </a:xfrm>
            <a:custGeom>
              <a:avLst/>
              <a:gdLst/>
              <a:ahLst/>
              <a:cxnLst/>
              <a:rect l="l" t="t" r="r" b="b"/>
              <a:pathLst>
                <a:path w="359" h="352" extrusionOk="0">
                  <a:moveTo>
                    <a:pt x="90" y="1"/>
                  </a:moveTo>
                  <a:cubicBezTo>
                    <a:pt x="72" y="1"/>
                    <a:pt x="55" y="7"/>
                    <a:pt x="41" y="20"/>
                  </a:cubicBezTo>
                  <a:cubicBezTo>
                    <a:pt x="7" y="47"/>
                    <a:pt x="1" y="97"/>
                    <a:pt x="30" y="131"/>
                  </a:cubicBezTo>
                  <a:cubicBezTo>
                    <a:pt x="84" y="197"/>
                    <a:pt x="144" y="258"/>
                    <a:pt x="205" y="321"/>
                  </a:cubicBezTo>
                  <a:cubicBezTo>
                    <a:pt x="221" y="338"/>
                    <a:pt x="238" y="348"/>
                    <a:pt x="262" y="351"/>
                  </a:cubicBezTo>
                  <a:cubicBezTo>
                    <a:pt x="282" y="351"/>
                    <a:pt x="302" y="344"/>
                    <a:pt x="319" y="331"/>
                  </a:cubicBezTo>
                  <a:cubicBezTo>
                    <a:pt x="348" y="308"/>
                    <a:pt x="359" y="254"/>
                    <a:pt x="331" y="224"/>
                  </a:cubicBezTo>
                  <a:lnTo>
                    <a:pt x="328" y="221"/>
                  </a:lnTo>
                  <a:cubicBezTo>
                    <a:pt x="268" y="157"/>
                    <a:pt x="211" y="94"/>
                    <a:pt x="151" y="30"/>
                  </a:cubicBezTo>
                  <a:cubicBezTo>
                    <a:pt x="134" y="11"/>
                    <a:pt x="112" y="1"/>
                    <a:pt x="90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3"/>
            <p:cNvSpPr/>
            <p:nvPr/>
          </p:nvSpPr>
          <p:spPr>
            <a:xfrm>
              <a:off x="2528453" y="2139506"/>
              <a:ext cx="1602176" cy="1354277"/>
            </a:xfrm>
            <a:custGeom>
              <a:avLst/>
              <a:gdLst/>
              <a:ahLst/>
              <a:cxnLst/>
              <a:rect l="l" t="t" r="r" b="b"/>
              <a:pathLst>
                <a:path w="3477" h="2939" extrusionOk="0">
                  <a:moveTo>
                    <a:pt x="3353" y="0"/>
                  </a:moveTo>
                  <a:cubicBezTo>
                    <a:pt x="3328" y="0"/>
                    <a:pt x="3304" y="8"/>
                    <a:pt x="3285" y="25"/>
                  </a:cubicBezTo>
                  <a:cubicBezTo>
                    <a:pt x="3145" y="149"/>
                    <a:pt x="3001" y="269"/>
                    <a:pt x="2858" y="390"/>
                  </a:cubicBezTo>
                  <a:cubicBezTo>
                    <a:pt x="2717" y="507"/>
                    <a:pt x="2580" y="624"/>
                    <a:pt x="2436" y="738"/>
                  </a:cubicBezTo>
                  <a:cubicBezTo>
                    <a:pt x="2292" y="858"/>
                    <a:pt x="2148" y="975"/>
                    <a:pt x="2004" y="1095"/>
                  </a:cubicBezTo>
                  <a:cubicBezTo>
                    <a:pt x="1938" y="1149"/>
                    <a:pt x="1867" y="1206"/>
                    <a:pt x="1800" y="1263"/>
                  </a:cubicBezTo>
                  <a:cubicBezTo>
                    <a:pt x="1767" y="1289"/>
                    <a:pt x="1737" y="1316"/>
                    <a:pt x="1703" y="1343"/>
                  </a:cubicBezTo>
                  <a:cubicBezTo>
                    <a:pt x="1666" y="1373"/>
                    <a:pt x="1626" y="1403"/>
                    <a:pt x="1590" y="1436"/>
                  </a:cubicBezTo>
                  <a:cubicBezTo>
                    <a:pt x="1560" y="1467"/>
                    <a:pt x="1530" y="1497"/>
                    <a:pt x="1496" y="1527"/>
                  </a:cubicBezTo>
                  <a:cubicBezTo>
                    <a:pt x="1462" y="1561"/>
                    <a:pt x="1430" y="1590"/>
                    <a:pt x="1393" y="1624"/>
                  </a:cubicBezTo>
                  <a:cubicBezTo>
                    <a:pt x="1322" y="1688"/>
                    <a:pt x="1249" y="1751"/>
                    <a:pt x="1175" y="1811"/>
                  </a:cubicBezTo>
                  <a:cubicBezTo>
                    <a:pt x="1141" y="1842"/>
                    <a:pt x="1105" y="1871"/>
                    <a:pt x="1072" y="1905"/>
                  </a:cubicBezTo>
                  <a:cubicBezTo>
                    <a:pt x="1038" y="1935"/>
                    <a:pt x="1008" y="1969"/>
                    <a:pt x="974" y="1998"/>
                  </a:cubicBezTo>
                  <a:cubicBezTo>
                    <a:pt x="911" y="2058"/>
                    <a:pt x="844" y="2119"/>
                    <a:pt x="777" y="2176"/>
                  </a:cubicBezTo>
                  <a:cubicBezTo>
                    <a:pt x="751" y="2203"/>
                    <a:pt x="723" y="2226"/>
                    <a:pt x="697" y="2249"/>
                  </a:cubicBezTo>
                  <a:cubicBezTo>
                    <a:pt x="673" y="2270"/>
                    <a:pt x="653" y="2290"/>
                    <a:pt x="633" y="2313"/>
                  </a:cubicBezTo>
                  <a:cubicBezTo>
                    <a:pt x="623" y="2323"/>
                    <a:pt x="616" y="2333"/>
                    <a:pt x="607" y="2343"/>
                  </a:cubicBezTo>
                  <a:cubicBezTo>
                    <a:pt x="556" y="2396"/>
                    <a:pt x="499" y="2447"/>
                    <a:pt x="442" y="2493"/>
                  </a:cubicBezTo>
                  <a:cubicBezTo>
                    <a:pt x="413" y="2517"/>
                    <a:pt x="382" y="2544"/>
                    <a:pt x="352" y="2567"/>
                  </a:cubicBezTo>
                  <a:cubicBezTo>
                    <a:pt x="332" y="2587"/>
                    <a:pt x="312" y="2604"/>
                    <a:pt x="292" y="2624"/>
                  </a:cubicBezTo>
                  <a:cubicBezTo>
                    <a:pt x="275" y="2607"/>
                    <a:pt x="252" y="2594"/>
                    <a:pt x="226" y="2594"/>
                  </a:cubicBezTo>
                  <a:cubicBezTo>
                    <a:pt x="202" y="2594"/>
                    <a:pt x="181" y="2594"/>
                    <a:pt x="161" y="2607"/>
                  </a:cubicBezTo>
                  <a:cubicBezTo>
                    <a:pt x="149" y="2617"/>
                    <a:pt x="135" y="2624"/>
                    <a:pt x="121" y="2637"/>
                  </a:cubicBezTo>
                  <a:cubicBezTo>
                    <a:pt x="112" y="2644"/>
                    <a:pt x="101" y="2654"/>
                    <a:pt x="92" y="2660"/>
                  </a:cubicBezTo>
                  <a:lnTo>
                    <a:pt x="81" y="2674"/>
                  </a:lnTo>
                  <a:cubicBezTo>
                    <a:pt x="58" y="2688"/>
                    <a:pt x="45" y="2705"/>
                    <a:pt x="41" y="2728"/>
                  </a:cubicBezTo>
                  <a:lnTo>
                    <a:pt x="38" y="2737"/>
                  </a:lnTo>
                  <a:cubicBezTo>
                    <a:pt x="35" y="2751"/>
                    <a:pt x="31" y="2761"/>
                    <a:pt x="31" y="2771"/>
                  </a:cubicBezTo>
                  <a:lnTo>
                    <a:pt x="25" y="2785"/>
                  </a:lnTo>
                  <a:cubicBezTo>
                    <a:pt x="11" y="2811"/>
                    <a:pt x="1" y="2838"/>
                    <a:pt x="5" y="2865"/>
                  </a:cubicBezTo>
                  <a:cubicBezTo>
                    <a:pt x="8" y="2895"/>
                    <a:pt x="31" y="2921"/>
                    <a:pt x="58" y="2932"/>
                  </a:cubicBezTo>
                  <a:cubicBezTo>
                    <a:pt x="75" y="2938"/>
                    <a:pt x="92" y="2938"/>
                    <a:pt x="112" y="2938"/>
                  </a:cubicBezTo>
                  <a:cubicBezTo>
                    <a:pt x="125" y="2938"/>
                    <a:pt x="138" y="2938"/>
                    <a:pt x="152" y="2935"/>
                  </a:cubicBezTo>
                  <a:cubicBezTo>
                    <a:pt x="161" y="2932"/>
                    <a:pt x="172" y="2928"/>
                    <a:pt x="181" y="2925"/>
                  </a:cubicBezTo>
                  <a:cubicBezTo>
                    <a:pt x="202" y="2915"/>
                    <a:pt x="218" y="2901"/>
                    <a:pt x="232" y="2888"/>
                  </a:cubicBezTo>
                  <a:lnTo>
                    <a:pt x="255" y="2875"/>
                  </a:lnTo>
                  <a:cubicBezTo>
                    <a:pt x="275" y="2861"/>
                    <a:pt x="299" y="2851"/>
                    <a:pt x="322" y="2838"/>
                  </a:cubicBezTo>
                  <a:cubicBezTo>
                    <a:pt x="352" y="2821"/>
                    <a:pt x="379" y="2798"/>
                    <a:pt x="409" y="2778"/>
                  </a:cubicBezTo>
                  <a:cubicBezTo>
                    <a:pt x="436" y="2758"/>
                    <a:pt x="462" y="2737"/>
                    <a:pt x="486" y="2717"/>
                  </a:cubicBezTo>
                  <a:cubicBezTo>
                    <a:pt x="519" y="2688"/>
                    <a:pt x="556" y="2660"/>
                    <a:pt x="590" y="2634"/>
                  </a:cubicBezTo>
                  <a:cubicBezTo>
                    <a:pt x="616" y="2607"/>
                    <a:pt x="647" y="2584"/>
                    <a:pt x="677" y="2560"/>
                  </a:cubicBezTo>
                  <a:cubicBezTo>
                    <a:pt x="714" y="2527"/>
                    <a:pt x="751" y="2490"/>
                    <a:pt x="783" y="2453"/>
                  </a:cubicBezTo>
                  <a:lnTo>
                    <a:pt x="783" y="2453"/>
                  </a:lnTo>
                  <a:lnTo>
                    <a:pt x="780" y="2457"/>
                  </a:lnTo>
                  <a:cubicBezTo>
                    <a:pt x="811" y="2424"/>
                    <a:pt x="844" y="2400"/>
                    <a:pt x="881" y="2373"/>
                  </a:cubicBezTo>
                  <a:cubicBezTo>
                    <a:pt x="911" y="2347"/>
                    <a:pt x="944" y="2319"/>
                    <a:pt x="974" y="2293"/>
                  </a:cubicBezTo>
                  <a:cubicBezTo>
                    <a:pt x="1041" y="2236"/>
                    <a:pt x="1109" y="2176"/>
                    <a:pt x="1172" y="2115"/>
                  </a:cubicBezTo>
                  <a:cubicBezTo>
                    <a:pt x="1242" y="2049"/>
                    <a:pt x="1316" y="1989"/>
                    <a:pt x="1389" y="1928"/>
                  </a:cubicBezTo>
                  <a:cubicBezTo>
                    <a:pt x="1462" y="1868"/>
                    <a:pt x="1536" y="1805"/>
                    <a:pt x="1606" y="1741"/>
                  </a:cubicBezTo>
                  <a:lnTo>
                    <a:pt x="1697" y="1651"/>
                  </a:lnTo>
                  <a:cubicBezTo>
                    <a:pt x="1734" y="1621"/>
                    <a:pt x="1771" y="1590"/>
                    <a:pt x="1804" y="1561"/>
                  </a:cubicBezTo>
                  <a:cubicBezTo>
                    <a:pt x="1874" y="1504"/>
                    <a:pt x="1941" y="1447"/>
                    <a:pt x="2007" y="1390"/>
                  </a:cubicBezTo>
                  <a:cubicBezTo>
                    <a:pt x="2148" y="1273"/>
                    <a:pt x="2285" y="1152"/>
                    <a:pt x="2426" y="1035"/>
                  </a:cubicBezTo>
                  <a:cubicBezTo>
                    <a:pt x="2566" y="915"/>
                    <a:pt x="2710" y="794"/>
                    <a:pt x="2854" y="674"/>
                  </a:cubicBezTo>
                  <a:cubicBezTo>
                    <a:pt x="2991" y="561"/>
                    <a:pt x="3131" y="447"/>
                    <a:pt x="3268" y="326"/>
                  </a:cubicBezTo>
                  <a:cubicBezTo>
                    <a:pt x="3322" y="283"/>
                    <a:pt x="3372" y="240"/>
                    <a:pt x="3426" y="192"/>
                  </a:cubicBezTo>
                  <a:cubicBezTo>
                    <a:pt x="3469" y="156"/>
                    <a:pt x="3476" y="85"/>
                    <a:pt x="3439" y="39"/>
                  </a:cubicBezTo>
                  <a:cubicBezTo>
                    <a:pt x="3418" y="14"/>
                    <a:pt x="3385" y="0"/>
                    <a:pt x="3353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" name="Google Shape;583;p23"/>
          <p:cNvGrpSpPr/>
          <p:nvPr/>
        </p:nvGrpSpPr>
        <p:grpSpPr>
          <a:xfrm rot="-3599207">
            <a:off x="4116663" y="576512"/>
            <a:ext cx="617641" cy="536788"/>
            <a:chOff x="2468550" y="1600375"/>
            <a:chExt cx="2221020" cy="1930274"/>
          </a:xfrm>
        </p:grpSpPr>
        <p:sp>
          <p:nvSpPr>
            <p:cNvPr id="584" name="Google Shape;584;p23"/>
            <p:cNvSpPr/>
            <p:nvPr/>
          </p:nvSpPr>
          <p:spPr>
            <a:xfrm>
              <a:off x="2558405" y="1600375"/>
              <a:ext cx="2131165" cy="1870367"/>
            </a:xfrm>
            <a:custGeom>
              <a:avLst/>
              <a:gdLst/>
              <a:ahLst/>
              <a:cxnLst/>
              <a:rect l="l" t="t" r="r" b="b"/>
              <a:pathLst>
                <a:path w="4625" h="4059" extrusionOk="0">
                  <a:moveTo>
                    <a:pt x="4167" y="0"/>
                  </a:moveTo>
                  <a:cubicBezTo>
                    <a:pt x="4157" y="0"/>
                    <a:pt x="4147" y="1"/>
                    <a:pt x="4137" y="2"/>
                  </a:cubicBezTo>
                  <a:cubicBezTo>
                    <a:pt x="4074" y="5"/>
                    <a:pt x="4009" y="35"/>
                    <a:pt x="3953" y="68"/>
                  </a:cubicBezTo>
                  <a:cubicBezTo>
                    <a:pt x="3853" y="132"/>
                    <a:pt x="3762" y="212"/>
                    <a:pt x="3665" y="279"/>
                  </a:cubicBezTo>
                  <a:cubicBezTo>
                    <a:pt x="3452" y="426"/>
                    <a:pt x="3271" y="613"/>
                    <a:pt x="3086" y="794"/>
                  </a:cubicBezTo>
                  <a:cubicBezTo>
                    <a:pt x="3013" y="868"/>
                    <a:pt x="2933" y="941"/>
                    <a:pt x="2856" y="1011"/>
                  </a:cubicBezTo>
                  <a:cubicBezTo>
                    <a:pt x="2772" y="1088"/>
                    <a:pt x="2699" y="1166"/>
                    <a:pt x="2615" y="1239"/>
                  </a:cubicBezTo>
                  <a:cubicBezTo>
                    <a:pt x="2532" y="1316"/>
                    <a:pt x="2444" y="1389"/>
                    <a:pt x="2361" y="1467"/>
                  </a:cubicBezTo>
                  <a:cubicBezTo>
                    <a:pt x="2284" y="1540"/>
                    <a:pt x="2203" y="1613"/>
                    <a:pt x="2123" y="1683"/>
                  </a:cubicBezTo>
                  <a:cubicBezTo>
                    <a:pt x="2056" y="1737"/>
                    <a:pt x="1990" y="1794"/>
                    <a:pt x="1926" y="1851"/>
                  </a:cubicBezTo>
                  <a:lnTo>
                    <a:pt x="1913" y="1861"/>
                  </a:lnTo>
                  <a:cubicBezTo>
                    <a:pt x="1819" y="1938"/>
                    <a:pt x="1726" y="2018"/>
                    <a:pt x="1629" y="2095"/>
                  </a:cubicBezTo>
                  <a:cubicBezTo>
                    <a:pt x="1578" y="2135"/>
                    <a:pt x="1528" y="2172"/>
                    <a:pt x="1478" y="2212"/>
                  </a:cubicBezTo>
                  <a:cubicBezTo>
                    <a:pt x="1421" y="2256"/>
                    <a:pt x="1368" y="2305"/>
                    <a:pt x="1314" y="2353"/>
                  </a:cubicBezTo>
                  <a:cubicBezTo>
                    <a:pt x="1224" y="2423"/>
                    <a:pt x="1127" y="2486"/>
                    <a:pt x="1040" y="2563"/>
                  </a:cubicBezTo>
                  <a:cubicBezTo>
                    <a:pt x="926" y="2657"/>
                    <a:pt x="819" y="2754"/>
                    <a:pt x="722" y="2867"/>
                  </a:cubicBezTo>
                  <a:cubicBezTo>
                    <a:pt x="686" y="2915"/>
                    <a:pt x="645" y="2958"/>
                    <a:pt x="612" y="3004"/>
                  </a:cubicBezTo>
                  <a:cubicBezTo>
                    <a:pt x="595" y="3028"/>
                    <a:pt x="578" y="3052"/>
                    <a:pt x="562" y="3072"/>
                  </a:cubicBezTo>
                  <a:cubicBezTo>
                    <a:pt x="545" y="3095"/>
                    <a:pt x="525" y="3115"/>
                    <a:pt x="502" y="3139"/>
                  </a:cubicBezTo>
                  <a:cubicBezTo>
                    <a:pt x="458" y="3182"/>
                    <a:pt x="417" y="3225"/>
                    <a:pt x="374" y="3269"/>
                  </a:cubicBezTo>
                  <a:cubicBezTo>
                    <a:pt x="334" y="3313"/>
                    <a:pt x="291" y="3353"/>
                    <a:pt x="250" y="3393"/>
                  </a:cubicBezTo>
                  <a:cubicBezTo>
                    <a:pt x="217" y="3429"/>
                    <a:pt x="184" y="3466"/>
                    <a:pt x="150" y="3503"/>
                  </a:cubicBezTo>
                  <a:cubicBezTo>
                    <a:pt x="137" y="3520"/>
                    <a:pt x="120" y="3537"/>
                    <a:pt x="104" y="3553"/>
                  </a:cubicBezTo>
                  <a:cubicBezTo>
                    <a:pt x="96" y="3563"/>
                    <a:pt x="87" y="3574"/>
                    <a:pt x="80" y="3583"/>
                  </a:cubicBezTo>
                  <a:cubicBezTo>
                    <a:pt x="63" y="3603"/>
                    <a:pt x="47" y="3630"/>
                    <a:pt x="33" y="3657"/>
                  </a:cubicBezTo>
                  <a:cubicBezTo>
                    <a:pt x="10" y="3700"/>
                    <a:pt x="6" y="3740"/>
                    <a:pt x="3" y="3790"/>
                  </a:cubicBezTo>
                  <a:cubicBezTo>
                    <a:pt x="0" y="3844"/>
                    <a:pt x="20" y="3891"/>
                    <a:pt x="47" y="3935"/>
                  </a:cubicBezTo>
                  <a:cubicBezTo>
                    <a:pt x="50" y="3944"/>
                    <a:pt x="80" y="3978"/>
                    <a:pt x="96" y="3991"/>
                  </a:cubicBezTo>
                  <a:cubicBezTo>
                    <a:pt x="133" y="4025"/>
                    <a:pt x="161" y="4035"/>
                    <a:pt x="207" y="4048"/>
                  </a:cubicBezTo>
                  <a:cubicBezTo>
                    <a:pt x="229" y="4055"/>
                    <a:pt x="252" y="4058"/>
                    <a:pt x="275" y="4058"/>
                  </a:cubicBezTo>
                  <a:cubicBezTo>
                    <a:pt x="325" y="4058"/>
                    <a:pt x="376" y="4044"/>
                    <a:pt x="425" y="4028"/>
                  </a:cubicBezTo>
                  <a:cubicBezTo>
                    <a:pt x="502" y="4005"/>
                    <a:pt x="572" y="3971"/>
                    <a:pt x="642" y="3935"/>
                  </a:cubicBezTo>
                  <a:cubicBezTo>
                    <a:pt x="698" y="3907"/>
                    <a:pt x="752" y="3878"/>
                    <a:pt x="806" y="3844"/>
                  </a:cubicBezTo>
                  <a:cubicBezTo>
                    <a:pt x="859" y="3814"/>
                    <a:pt x="913" y="3784"/>
                    <a:pt x="963" y="3750"/>
                  </a:cubicBezTo>
                  <a:cubicBezTo>
                    <a:pt x="1013" y="3717"/>
                    <a:pt x="1060" y="3680"/>
                    <a:pt x="1110" y="3647"/>
                  </a:cubicBezTo>
                  <a:cubicBezTo>
                    <a:pt x="1160" y="3610"/>
                    <a:pt x="1210" y="3574"/>
                    <a:pt x="1260" y="3533"/>
                  </a:cubicBezTo>
                  <a:cubicBezTo>
                    <a:pt x="1345" y="3466"/>
                    <a:pt x="1425" y="3396"/>
                    <a:pt x="1505" y="3322"/>
                  </a:cubicBezTo>
                  <a:cubicBezTo>
                    <a:pt x="1575" y="3265"/>
                    <a:pt x="1646" y="3212"/>
                    <a:pt x="1712" y="3152"/>
                  </a:cubicBezTo>
                  <a:cubicBezTo>
                    <a:pt x="1802" y="3078"/>
                    <a:pt x="1886" y="2998"/>
                    <a:pt x="1973" y="2921"/>
                  </a:cubicBezTo>
                  <a:cubicBezTo>
                    <a:pt x="2043" y="2858"/>
                    <a:pt x="2117" y="2797"/>
                    <a:pt x="2187" y="2734"/>
                  </a:cubicBezTo>
                  <a:cubicBezTo>
                    <a:pt x="2243" y="2683"/>
                    <a:pt x="2304" y="2630"/>
                    <a:pt x="2364" y="2577"/>
                  </a:cubicBezTo>
                  <a:cubicBezTo>
                    <a:pt x="2458" y="2500"/>
                    <a:pt x="2552" y="2426"/>
                    <a:pt x="2649" y="2349"/>
                  </a:cubicBezTo>
                  <a:cubicBezTo>
                    <a:pt x="2749" y="2272"/>
                    <a:pt x="2845" y="2192"/>
                    <a:pt x="2946" y="2115"/>
                  </a:cubicBezTo>
                  <a:cubicBezTo>
                    <a:pt x="3050" y="2041"/>
                    <a:pt x="3154" y="1971"/>
                    <a:pt x="3257" y="1898"/>
                  </a:cubicBezTo>
                  <a:cubicBezTo>
                    <a:pt x="3324" y="1851"/>
                    <a:pt x="3387" y="1800"/>
                    <a:pt x="3447" y="1747"/>
                  </a:cubicBezTo>
                  <a:cubicBezTo>
                    <a:pt x="3488" y="1711"/>
                    <a:pt x="3525" y="1667"/>
                    <a:pt x="3565" y="1630"/>
                  </a:cubicBezTo>
                  <a:cubicBezTo>
                    <a:pt x="3632" y="1573"/>
                    <a:pt x="3692" y="1513"/>
                    <a:pt x="3748" y="1450"/>
                  </a:cubicBezTo>
                  <a:cubicBezTo>
                    <a:pt x="3799" y="1393"/>
                    <a:pt x="3833" y="1319"/>
                    <a:pt x="3853" y="1246"/>
                  </a:cubicBezTo>
                  <a:cubicBezTo>
                    <a:pt x="3862" y="1219"/>
                    <a:pt x="3869" y="1192"/>
                    <a:pt x="3876" y="1166"/>
                  </a:cubicBezTo>
                  <a:cubicBezTo>
                    <a:pt x="3889" y="1132"/>
                    <a:pt x="3906" y="1101"/>
                    <a:pt x="3923" y="1072"/>
                  </a:cubicBezTo>
                  <a:cubicBezTo>
                    <a:pt x="3949" y="1035"/>
                    <a:pt x="3980" y="1005"/>
                    <a:pt x="4013" y="978"/>
                  </a:cubicBezTo>
                  <a:lnTo>
                    <a:pt x="4037" y="958"/>
                  </a:lnTo>
                  <a:cubicBezTo>
                    <a:pt x="4090" y="911"/>
                    <a:pt x="4147" y="865"/>
                    <a:pt x="4200" y="817"/>
                  </a:cubicBezTo>
                  <a:lnTo>
                    <a:pt x="4200" y="817"/>
                  </a:lnTo>
                  <a:lnTo>
                    <a:pt x="4190" y="828"/>
                  </a:lnTo>
                  <a:cubicBezTo>
                    <a:pt x="4250" y="777"/>
                    <a:pt x="4310" y="731"/>
                    <a:pt x="4375" y="690"/>
                  </a:cubicBezTo>
                  <a:cubicBezTo>
                    <a:pt x="4391" y="680"/>
                    <a:pt x="4407" y="670"/>
                    <a:pt x="4424" y="660"/>
                  </a:cubicBezTo>
                  <a:cubicBezTo>
                    <a:pt x="4455" y="644"/>
                    <a:pt x="4481" y="617"/>
                    <a:pt x="4508" y="593"/>
                  </a:cubicBezTo>
                  <a:cubicBezTo>
                    <a:pt x="4521" y="584"/>
                    <a:pt x="4531" y="573"/>
                    <a:pt x="4538" y="560"/>
                  </a:cubicBezTo>
                  <a:cubicBezTo>
                    <a:pt x="4551" y="550"/>
                    <a:pt x="4562" y="539"/>
                    <a:pt x="4571" y="530"/>
                  </a:cubicBezTo>
                  <a:cubicBezTo>
                    <a:pt x="4605" y="493"/>
                    <a:pt x="4625" y="443"/>
                    <a:pt x="4622" y="393"/>
                  </a:cubicBezTo>
                  <a:cubicBezTo>
                    <a:pt x="4619" y="346"/>
                    <a:pt x="4599" y="303"/>
                    <a:pt x="4565" y="269"/>
                  </a:cubicBezTo>
                  <a:cubicBezTo>
                    <a:pt x="4558" y="252"/>
                    <a:pt x="4548" y="238"/>
                    <a:pt x="4535" y="222"/>
                  </a:cubicBezTo>
                  <a:lnTo>
                    <a:pt x="4518" y="206"/>
                  </a:lnTo>
                  <a:cubicBezTo>
                    <a:pt x="4505" y="192"/>
                    <a:pt x="4488" y="178"/>
                    <a:pt x="4471" y="169"/>
                  </a:cubicBezTo>
                  <a:cubicBezTo>
                    <a:pt x="4448" y="145"/>
                    <a:pt x="4424" y="125"/>
                    <a:pt x="4398" y="102"/>
                  </a:cubicBezTo>
                  <a:cubicBezTo>
                    <a:pt x="4334" y="41"/>
                    <a:pt x="4255" y="0"/>
                    <a:pt x="4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3"/>
            <p:cNvSpPr/>
            <p:nvPr/>
          </p:nvSpPr>
          <p:spPr>
            <a:xfrm>
              <a:off x="2468550" y="3123306"/>
              <a:ext cx="452037" cy="407343"/>
            </a:xfrm>
            <a:custGeom>
              <a:avLst/>
              <a:gdLst/>
              <a:ahLst/>
              <a:cxnLst/>
              <a:rect l="l" t="t" r="r" b="b"/>
              <a:pathLst>
                <a:path w="981" h="884" extrusionOk="0">
                  <a:moveTo>
                    <a:pt x="469" y="820"/>
                  </a:moveTo>
                  <a:cubicBezTo>
                    <a:pt x="467" y="820"/>
                    <a:pt x="465" y="821"/>
                    <a:pt x="463" y="821"/>
                  </a:cubicBezTo>
                  <a:lnTo>
                    <a:pt x="463" y="821"/>
                  </a:lnTo>
                  <a:lnTo>
                    <a:pt x="469" y="820"/>
                  </a:lnTo>
                  <a:close/>
                  <a:moveTo>
                    <a:pt x="508" y="1"/>
                  </a:moveTo>
                  <a:cubicBezTo>
                    <a:pt x="491" y="1"/>
                    <a:pt x="473" y="6"/>
                    <a:pt x="459" y="17"/>
                  </a:cubicBezTo>
                  <a:cubicBezTo>
                    <a:pt x="439" y="34"/>
                    <a:pt x="422" y="54"/>
                    <a:pt x="405" y="74"/>
                  </a:cubicBezTo>
                  <a:cubicBezTo>
                    <a:pt x="396" y="91"/>
                    <a:pt x="382" y="108"/>
                    <a:pt x="368" y="124"/>
                  </a:cubicBezTo>
                  <a:cubicBezTo>
                    <a:pt x="345" y="155"/>
                    <a:pt x="322" y="184"/>
                    <a:pt x="299" y="215"/>
                  </a:cubicBezTo>
                  <a:cubicBezTo>
                    <a:pt x="271" y="244"/>
                    <a:pt x="248" y="278"/>
                    <a:pt x="228" y="312"/>
                  </a:cubicBezTo>
                  <a:cubicBezTo>
                    <a:pt x="208" y="342"/>
                    <a:pt x="185" y="372"/>
                    <a:pt x="165" y="405"/>
                  </a:cubicBezTo>
                  <a:cubicBezTo>
                    <a:pt x="144" y="435"/>
                    <a:pt x="124" y="469"/>
                    <a:pt x="108" y="502"/>
                  </a:cubicBezTo>
                  <a:cubicBezTo>
                    <a:pt x="87" y="542"/>
                    <a:pt x="67" y="579"/>
                    <a:pt x="47" y="619"/>
                  </a:cubicBezTo>
                  <a:cubicBezTo>
                    <a:pt x="41" y="636"/>
                    <a:pt x="31" y="653"/>
                    <a:pt x="24" y="673"/>
                  </a:cubicBezTo>
                  <a:cubicBezTo>
                    <a:pt x="14" y="693"/>
                    <a:pt x="10" y="716"/>
                    <a:pt x="4" y="743"/>
                  </a:cubicBezTo>
                  <a:cubicBezTo>
                    <a:pt x="1" y="757"/>
                    <a:pt x="1" y="766"/>
                    <a:pt x="4" y="780"/>
                  </a:cubicBezTo>
                  <a:cubicBezTo>
                    <a:pt x="4" y="793"/>
                    <a:pt x="7" y="803"/>
                    <a:pt x="10" y="817"/>
                  </a:cubicBezTo>
                  <a:cubicBezTo>
                    <a:pt x="14" y="826"/>
                    <a:pt x="35" y="850"/>
                    <a:pt x="44" y="857"/>
                  </a:cubicBezTo>
                  <a:cubicBezTo>
                    <a:pt x="55" y="860"/>
                    <a:pt x="64" y="867"/>
                    <a:pt x="78" y="871"/>
                  </a:cubicBezTo>
                  <a:cubicBezTo>
                    <a:pt x="104" y="883"/>
                    <a:pt x="138" y="883"/>
                    <a:pt x="171" y="883"/>
                  </a:cubicBezTo>
                  <a:cubicBezTo>
                    <a:pt x="185" y="880"/>
                    <a:pt x="195" y="877"/>
                    <a:pt x="208" y="874"/>
                  </a:cubicBezTo>
                  <a:cubicBezTo>
                    <a:pt x="222" y="874"/>
                    <a:pt x="235" y="871"/>
                    <a:pt x="248" y="867"/>
                  </a:cubicBezTo>
                  <a:cubicBezTo>
                    <a:pt x="271" y="860"/>
                    <a:pt x="295" y="854"/>
                    <a:pt x="319" y="850"/>
                  </a:cubicBezTo>
                  <a:cubicBezTo>
                    <a:pt x="339" y="846"/>
                    <a:pt x="362" y="843"/>
                    <a:pt x="385" y="840"/>
                  </a:cubicBezTo>
                  <a:cubicBezTo>
                    <a:pt x="410" y="837"/>
                    <a:pt x="438" y="828"/>
                    <a:pt x="463" y="821"/>
                  </a:cubicBezTo>
                  <a:lnTo>
                    <a:pt x="463" y="821"/>
                  </a:lnTo>
                  <a:lnTo>
                    <a:pt x="456" y="823"/>
                  </a:lnTo>
                  <a:cubicBezTo>
                    <a:pt x="479" y="817"/>
                    <a:pt x="502" y="810"/>
                    <a:pt x="523" y="803"/>
                  </a:cubicBezTo>
                  <a:cubicBezTo>
                    <a:pt x="532" y="800"/>
                    <a:pt x="543" y="797"/>
                    <a:pt x="552" y="793"/>
                  </a:cubicBezTo>
                  <a:cubicBezTo>
                    <a:pt x="592" y="783"/>
                    <a:pt x="633" y="777"/>
                    <a:pt x="673" y="770"/>
                  </a:cubicBezTo>
                  <a:cubicBezTo>
                    <a:pt x="710" y="763"/>
                    <a:pt x="750" y="757"/>
                    <a:pt x="790" y="757"/>
                  </a:cubicBezTo>
                  <a:cubicBezTo>
                    <a:pt x="827" y="757"/>
                    <a:pt x="864" y="760"/>
                    <a:pt x="901" y="760"/>
                  </a:cubicBezTo>
                  <a:cubicBezTo>
                    <a:pt x="903" y="760"/>
                    <a:pt x="905" y="760"/>
                    <a:pt x="907" y="760"/>
                  </a:cubicBezTo>
                  <a:cubicBezTo>
                    <a:pt x="941" y="760"/>
                    <a:pt x="974" y="734"/>
                    <a:pt x="978" y="696"/>
                  </a:cubicBezTo>
                  <a:cubicBezTo>
                    <a:pt x="981" y="656"/>
                    <a:pt x="950" y="619"/>
                    <a:pt x="913" y="616"/>
                  </a:cubicBezTo>
                  <a:cubicBezTo>
                    <a:pt x="879" y="613"/>
                    <a:pt x="844" y="612"/>
                    <a:pt x="810" y="612"/>
                  </a:cubicBezTo>
                  <a:cubicBezTo>
                    <a:pt x="761" y="612"/>
                    <a:pt x="712" y="615"/>
                    <a:pt x="663" y="623"/>
                  </a:cubicBezTo>
                  <a:cubicBezTo>
                    <a:pt x="629" y="630"/>
                    <a:pt x="596" y="633"/>
                    <a:pt x="563" y="639"/>
                  </a:cubicBezTo>
                  <a:cubicBezTo>
                    <a:pt x="526" y="646"/>
                    <a:pt x="492" y="659"/>
                    <a:pt x="456" y="670"/>
                  </a:cubicBezTo>
                  <a:cubicBezTo>
                    <a:pt x="432" y="676"/>
                    <a:pt x="412" y="680"/>
                    <a:pt x="392" y="683"/>
                  </a:cubicBezTo>
                  <a:cubicBezTo>
                    <a:pt x="368" y="690"/>
                    <a:pt x="345" y="690"/>
                    <a:pt x="325" y="693"/>
                  </a:cubicBezTo>
                  <a:cubicBezTo>
                    <a:pt x="302" y="693"/>
                    <a:pt x="282" y="696"/>
                    <a:pt x="258" y="700"/>
                  </a:cubicBezTo>
                  <a:cubicBezTo>
                    <a:pt x="238" y="703"/>
                    <a:pt x="218" y="710"/>
                    <a:pt x="198" y="710"/>
                  </a:cubicBezTo>
                  <a:cubicBezTo>
                    <a:pt x="208" y="683"/>
                    <a:pt x="222" y="659"/>
                    <a:pt x="231" y="633"/>
                  </a:cubicBezTo>
                  <a:cubicBezTo>
                    <a:pt x="245" y="610"/>
                    <a:pt x="258" y="586"/>
                    <a:pt x="271" y="559"/>
                  </a:cubicBezTo>
                  <a:cubicBezTo>
                    <a:pt x="291" y="522"/>
                    <a:pt x="311" y="489"/>
                    <a:pt x="332" y="456"/>
                  </a:cubicBezTo>
                  <a:cubicBezTo>
                    <a:pt x="359" y="415"/>
                    <a:pt x="382" y="375"/>
                    <a:pt x="409" y="338"/>
                  </a:cubicBezTo>
                  <a:cubicBezTo>
                    <a:pt x="432" y="301"/>
                    <a:pt x="459" y="269"/>
                    <a:pt x="486" y="232"/>
                  </a:cubicBezTo>
                  <a:cubicBezTo>
                    <a:pt x="502" y="215"/>
                    <a:pt x="516" y="195"/>
                    <a:pt x="529" y="178"/>
                  </a:cubicBezTo>
                  <a:cubicBezTo>
                    <a:pt x="536" y="168"/>
                    <a:pt x="546" y="161"/>
                    <a:pt x="552" y="151"/>
                  </a:cubicBezTo>
                  <a:cubicBezTo>
                    <a:pt x="563" y="138"/>
                    <a:pt x="572" y="121"/>
                    <a:pt x="580" y="104"/>
                  </a:cubicBezTo>
                  <a:cubicBezTo>
                    <a:pt x="589" y="78"/>
                    <a:pt x="583" y="48"/>
                    <a:pt x="566" y="28"/>
                  </a:cubicBezTo>
                  <a:lnTo>
                    <a:pt x="549" y="14"/>
                  </a:lnTo>
                  <a:cubicBezTo>
                    <a:pt x="537" y="5"/>
                    <a:pt x="522" y="1"/>
                    <a:pt x="508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3"/>
            <p:cNvSpPr/>
            <p:nvPr/>
          </p:nvSpPr>
          <p:spPr>
            <a:xfrm>
              <a:off x="2588817" y="3317762"/>
              <a:ext cx="165425" cy="162200"/>
            </a:xfrm>
            <a:custGeom>
              <a:avLst/>
              <a:gdLst/>
              <a:ahLst/>
              <a:cxnLst/>
              <a:rect l="l" t="t" r="r" b="b"/>
              <a:pathLst>
                <a:path w="359" h="352" extrusionOk="0">
                  <a:moveTo>
                    <a:pt x="90" y="1"/>
                  </a:moveTo>
                  <a:cubicBezTo>
                    <a:pt x="72" y="1"/>
                    <a:pt x="55" y="7"/>
                    <a:pt x="41" y="20"/>
                  </a:cubicBezTo>
                  <a:cubicBezTo>
                    <a:pt x="7" y="47"/>
                    <a:pt x="1" y="97"/>
                    <a:pt x="30" y="131"/>
                  </a:cubicBezTo>
                  <a:cubicBezTo>
                    <a:pt x="84" y="197"/>
                    <a:pt x="144" y="258"/>
                    <a:pt x="205" y="321"/>
                  </a:cubicBezTo>
                  <a:cubicBezTo>
                    <a:pt x="221" y="338"/>
                    <a:pt x="238" y="348"/>
                    <a:pt x="262" y="351"/>
                  </a:cubicBezTo>
                  <a:cubicBezTo>
                    <a:pt x="282" y="351"/>
                    <a:pt x="302" y="344"/>
                    <a:pt x="319" y="331"/>
                  </a:cubicBezTo>
                  <a:cubicBezTo>
                    <a:pt x="348" y="308"/>
                    <a:pt x="359" y="254"/>
                    <a:pt x="331" y="224"/>
                  </a:cubicBezTo>
                  <a:lnTo>
                    <a:pt x="328" y="221"/>
                  </a:lnTo>
                  <a:cubicBezTo>
                    <a:pt x="268" y="157"/>
                    <a:pt x="211" y="94"/>
                    <a:pt x="151" y="30"/>
                  </a:cubicBezTo>
                  <a:cubicBezTo>
                    <a:pt x="134" y="11"/>
                    <a:pt x="112" y="1"/>
                    <a:pt x="90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3"/>
            <p:cNvSpPr/>
            <p:nvPr/>
          </p:nvSpPr>
          <p:spPr>
            <a:xfrm>
              <a:off x="2528453" y="2139506"/>
              <a:ext cx="1602176" cy="1354277"/>
            </a:xfrm>
            <a:custGeom>
              <a:avLst/>
              <a:gdLst/>
              <a:ahLst/>
              <a:cxnLst/>
              <a:rect l="l" t="t" r="r" b="b"/>
              <a:pathLst>
                <a:path w="3477" h="2939" extrusionOk="0">
                  <a:moveTo>
                    <a:pt x="3353" y="0"/>
                  </a:moveTo>
                  <a:cubicBezTo>
                    <a:pt x="3328" y="0"/>
                    <a:pt x="3304" y="8"/>
                    <a:pt x="3285" y="25"/>
                  </a:cubicBezTo>
                  <a:cubicBezTo>
                    <a:pt x="3145" y="149"/>
                    <a:pt x="3001" y="269"/>
                    <a:pt x="2858" y="390"/>
                  </a:cubicBezTo>
                  <a:cubicBezTo>
                    <a:pt x="2717" y="507"/>
                    <a:pt x="2580" y="624"/>
                    <a:pt x="2436" y="738"/>
                  </a:cubicBezTo>
                  <a:cubicBezTo>
                    <a:pt x="2292" y="858"/>
                    <a:pt x="2148" y="975"/>
                    <a:pt x="2004" y="1095"/>
                  </a:cubicBezTo>
                  <a:cubicBezTo>
                    <a:pt x="1938" y="1149"/>
                    <a:pt x="1867" y="1206"/>
                    <a:pt x="1800" y="1263"/>
                  </a:cubicBezTo>
                  <a:cubicBezTo>
                    <a:pt x="1767" y="1289"/>
                    <a:pt x="1737" y="1316"/>
                    <a:pt x="1703" y="1343"/>
                  </a:cubicBezTo>
                  <a:cubicBezTo>
                    <a:pt x="1666" y="1373"/>
                    <a:pt x="1626" y="1403"/>
                    <a:pt x="1590" y="1436"/>
                  </a:cubicBezTo>
                  <a:cubicBezTo>
                    <a:pt x="1560" y="1467"/>
                    <a:pt x="1530" y="1497"/>
                    <a:pt x="1496" y="1527"/>
                  </a:cubicBezTo>
                  <a:cubicBezTo>
                    <a:pt x="1462" y="1561"/>
                    <a:pt x="1430" y="1590"/>
                    <a:pt x="1393" y="1624"/>
                  </a:cubicBezTo>
                  <a:cubicBezTo>
                    <a:pt x="1322" y="1688"/>
                    <a:pt x="1249" y="1751"/>
                    <a:pt x="1175" y="1811"/>
                  </a:cubicBezTo>
                  <a:cubicBezTo>
                    <a:pt x="1141" y="1842"/>
                    <a:pt x="1105" y="1871"/>
                    <a:pt x="1072" y="1905"/>
                  </a:cubicBezTo>
                  <a:cubicBezTo>
                    <a:pt x="1038" y="1935"/>
                    <a:pt x="1008" y="1969"/>
                    <a:pt x="974" y="1998"/>
                  </a:cubicBezTo>
                  <a:cubicBezTo>
                    <a:pt x="911" y="2058"/>
                    <a:pt x="844" y="2119"/>
                    <a:pt x="777" y="2176"/>
                  </a:cubicBezTo>
                  <a:cubicBezTo>
                    <a:pt x="751" y="2203"/>
                    <a:pt x="723" y="2226"/>
                    <a:pt x="697" y="2249"/>
                  </a:cubicBezTo>
                  <a:cubicBezTo>
                    <a:pt x="673" y="2270"/>
                    <a:pt x="653" y="2290"/>
                    <a:pt x="633" y="2313"/>
                  </a:cubicBezTo>
                  <a:cubicBezTo>
                    <a:pt x="623" y="2323"/>
                    <a:pt x="616" y="2333"/>
                    <a:pt x="607" y="2343"/>
                  </a:cubicBezTo>
                  <a:cubicBezTo>
                    <a:pt x="556" y="2396"/>
                    <a:pt x="499" y="2447"/>
                    <a:pt x="442" y="2493"/>
                  </a:cubicBezTo>
                  <a:cubicBezTo>
                    <a:pt x="413" y="2517"/>
                    <a:pt x="382" y="2544"/>
                    <a:pt x="352" y="2567"/>
                  </a:cubicBezTo>
                  <a:cubicBezTo>
                    <a:pt x="332" y="2587"/>
                    <a:pt x="312" y="2604"/>
                    <a:pt x="292" y="2624"/>
                  </a:cubicBezTo>
                  <a:cubicBezTo>
                    <a:pt x="275" y="2607"/>
                    <a:pt x="252" y="2594"/>
                    <a:pt x="226" y="2594"/>
                  </a:cubicBezTo>
                  <a:cubicBezTo>
                    <a:pt x="202" y="2594"/>
                    <a:pt x="181" y="2594"/>
                    <a:pt x="161" y="2607"/>
                  </a:cubicBezTo>
                  <a:cubicBezTo>
                    <a:pt x="149" y="2617"/>
                    <a:pt x="135" y="2624"/>
                    <a:pt x="121" y="2637"/>
                  </a:cubicBezTo>
                  <a:cubicBezTo>
                    <a:pt x="112" y="2644"/>
                    <a:pt x="101" y="2654"/>
                    <a:pt x="92" y="2660"/>
                  </a:cubicBezTo>
                  <a:lnTo>
                    <a:pt x="81" y="2674"/>
                  </a:lnTo>
                  <a:cubicBezTo>
                    <a:pt x="58" y="2688"/>
                    <a:pt x="45" y="2705"/>
                    <a:pt x="41" y="2728"/>
                  </a:cubicBezTo>
                  <a:lnTo>
                    <a:pt x="38" y="2737"/>
                  </a:lnTo>
                  <a:cubicBezTo>
                    <a:pt x="35" y="2751"/>
                    <a:pt x="31" y="2761"/>
                    <a:pt x="31" y="2771"/>
                  </a:cubicBezTo>
                  <a:lnTo>
                    <a:pt x="25" y="2785"/>
                  </a:lnTo>
                  <a:cubicBezTo>
                    <a:pt x="11" y="2811"/>
                    <a:pt x="1" y="2838"/>
                    <a:pt x="5" y="2865"/>
                  </a:cubicBezTo>
                  <a:cubicBezTo>
                    <a:pt x="8" y="2895"/>
                    <a:pt x="31" y="2921"/>
                    <a:pt x="58" y="2932"/>
                  </a:cubicBezTo>
                  <a:cubicBezTo>
                    <a:pt x="75" y="2938"/>
                    <a:pt x="92" y="2938"/>
                    <a:pt x="112" y="2938"/>
                  </a:cubicBezTo>
                  <a:cubicBezTo>
                    <a:pt x="125" y="2938"/>
                    <a:pt x="138" y="2938"/>
                    <a:pt x="152" y="2935"/>
                  </a:cubicBezTo>
                  <a:cubicBezTo>
                    <a:pt x="161" y="2932"/>
                    <a:pt x="172" y="2928"/>
                    <a:pt x="181" y="2925"/>
                  </a:cubicBezTo>
                  <a:cubicBezTo>
                    <a:pt x="202" y="2915"/>
                    <a:pt x="218" y="2901"/>
                    <a:pt x="232" y="2888"/>
                  </a:cubicBezTo>
                  <a:lnTo>
                    <a:pt x="255" y="2875"/>
                  </a:lnTo>
                  <a:cubicBezTo>
                    <a:pt x="275" y="2861"/>
                    <a:pt x="299" y="2851"/>
                    <a:pt x="322" y="2838"/>
                  </a:cubicBezTo>
                  <a:cubicBezTo>
                    <a:pt x="352" y="2821"/>
                    <a:pt x="379" y="2798"/>
                    <a:pt x="409" y="2778"/>
                  </a:cubicBezTo>
                  <a:cubicBezTo>
                    <a:pt x="436" y="2758"/>
                    <a:pt x="462" y="2737"/>
                    <a:pt x="486" y="2717"/>
                  </a:cubicBezTo>
                  <a:cubicBezTo>
                    <a:pt x="519" y="2688"/>
                    <a:pt x="556" y="2660"/>
                    <a:pt x="590" y="2634"/>
                  </a:cubicBezTo>
                  <a:cubicBezTo>
                    <a:pt x="616" y="2607"/>
                    <a:pt x="647" y="2584"/>
                    <a:pt x="677" y="2560"/>
                  </a:cubicBezTo>
                  <a:cubicBezTo>
                    <a:pt x="714" y="2527"/>
                    <a:pt x="751" y="2490"/>
                    <a:pt x="783" y="2453"/>
                  </a:cubicBezTo>
                  <a:lnTo>
                    <a:pt x="783" y="2453"/>
                  </a:lnTo>
                  <a:lnTo>
                    <a:pt x="780" y="2457"/>
                  </a:lnTo>
                  <a:cubicBezTo>
                    <a:pt x="811" y="2424"/>
                    <a:pt x="844" y="2400"/>
                    <a:pt x="881" y="2373"/>
                  </a:cubicBezTo>
                  <a:cubicBezTo>
                    <a:pt x="911" y="2347"/>
                    <a:pt x="944" y="2319"/>
                    <a:pt x="974" y="2293"/>
                  </a:cubicBezTo>
                  <a:cubicBezTo>
                    <a:pt x="1041" y="2236"/>
                    <a:pt x="1109" y="2176"/>
                    <a:pt x="1172" y="2115"/>
                  </a:cubicBezTo>
                  <a:cubicBezTo>
                    <a:pt x="1242" y="2049"/>
                    <a:pt x="1316" y="1989"/>
                    <a:pt x="1389" y="1928"/>
                  </a:cubicBezTo>
                  <a:cubicBezTo>
                    <a:pt x="1462" y="1868"/>
                    <a:pt x="1536" y="1805"/>
                    <a:pt x="1606" y="1741"/>
                  </a:cubicBezTo>
                  <a:lnTo>
                    <a:pt x="1697" y="1651"/>
                  </a:lnTo>
                  <a:cubicBezTo>
                    <a:pt x="1734" y="1621"/>
                    <a:pt x="1771" y="1590"/>
                    <a:pt x="1804" y="1561"/>
                  </a:cubicBezTo>
                  <a:cubicBezTo>
                    <a:pt x="1874" y="1504"/>
                    <a:pt x="1941" y="1447"/>
                    <a:pt x="2007" y="1390"/>
                  </a:cubicBezTo>
                  <a:cubicBezTo>
                    <a:pt x="2148" y="1273"/>
                    <a:pt x="2285" y="1152"/>
                    <a:pt x="2426" y="1035"/>
                  </a:cubicBezTo>
                  <a:cubicBezTo>
                    <a:pt x="2566" y="915"/>
                    <a:pt x="2710" y="794"/>
                    <a:pt x="2854" y="674"/>
                  </a:cubicBezTo>
                  <a:cubicBezTo>
                    <a:pt x="2991" y="561"/>
                    <a:pt x="3131" y="447"/>
                    <a:pt x="3268" y="326"/>
                  </a:cubicBezTo>
                  <a:cubicBezTo>
                    <a:pt x="3322" y="283"/>
                    <a:pt x="3372" y="240"/>
                    <a:pt x="3426" y="192"/>
                  </a:cubicBezTo>
                  <a:cubicBezTo>
                    <a:pt x="3469" y="156"/>
                    <a:pt x="3476" y="85"/>
                    <a:pt x="3439" y="39"/>
                  </a:cubicBezTo>
                  <a:cubicBezTo>
                    <a:pt x="3418" y="14"/>
                    <a:pt x="3385" y="0"/>
                    <a:pt x="3353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8" name="Google Shape;588;p23"/>
          <p:cNvGrpSpPr/>
          <p:nvPr/>
        </p:nvGrpSpPr>
        <p:grpSpPr>
          <a:xfrm rot="-6245473">
            <a:off x="1691202" y="1154052"/>
            <a:ext cx="617593" cy="536746"/>
            <a:chOff x="2468550" y="1600375"/>
            <a:chExt cx="2221020" cy="1930274"/>
          </a:xfrm>
        </p:grpSpPr>
        <p:sp>
          <p:nvSpPr>
            <p:cNvPr id="589" name="Google Shape;589;p23"/>
            <p:cNvSpPr/>
            <p:nvPr/>
          </p:nvSpPr>
          <p:spPr>
            <a:xfrm>
              <a:off x="2558405" y="1600375"/>
              <a:ext cx="2131165" cy="1870367"/>
            </a:xfrm>
            <a:custGeom>
              <a:avLst/>
              <a:gdLst/>
              <a:ahLst/>
              <a:cxnLst/>
              <a:rect l="l" t="t" r="r" b="b"/>
              <a:pathLst>
                <a:path w="4625" h="4059" extrusionOk="0">
                  <a:moveTo>
                    <a:pt x="4167" y="0"/>
                  </a:moveTo>
                  <a:cubicBezTo>
                    <a:pt x="4157" y="0"/>
                    <a:pt x="4147" y="1"/>
                    <a:pt x="4137" y="2"/>
                  </a:cubicBezTo>
                  <a:cubicBezTo>
                    <a:pt x="4074" y="5"/>
                    <a:pt x="4009" y="35"/>
                    <a:pt x="3953" y="68"/>
                  </a:cubicBezTo>
                  <a:cubicBezTo>
                    <a:pt x="3853" y="132"/>
                    <a:pt x="3762" y="212"/>
                    <a:pt x="3665" y="279"/>
                  </a:cubicBezTo>
                  <a:cubicBezTo>
                    <a:pt x="3452" y="426"/>
                    <a:pt x="3271" y="613"/>
                    <a:pt x="3086" y="794"/>
                  </a:cubicBezTo>
                  <a:cubicBezTo>
                    <a:pt x="3013" y="868"/>
                    <a:pt x="2933" y="941"/>
                    <a:pt x="2856" y="1011"/>
                  </a:cubicBezTo>
                  <a:cubicBezTo>
                    <a:pt x="2772" y="1088"/>
                    <a:pt x="2699" y="1166"/>
                    <a:pt x="2615" y="1239"/>
                  </a:cubicBezTo>
                  <a:cubicBezTo>
                    <a:pt x="2532" y="1316"/>
                    <a:pt x="2444" y="1389"/>
                    <a:pt x="2361" y="1467"/>
                  </a:cubicBezTo>
                  <a:cubicBezTo>
                    <a:pt x="2284" y="1540"/>
                    <a:pt x="2203" y="1613"/>
                    <a:pt x="2123" y="1683"/>
                  </a:cubicBezTo>
                  <a:cubicBezTo>
                    <a:pt x="2056" y="1737"/>
                    <a:pt x="1990" y="1794"/>
                    <a:pt x="1926" y="1851"/>
                  </a:cubicBezTo>
                  <a:lnTo>
                    <a:pt x="1913" y="1861"/>
                  </a:lnTo>
                  <a:cubicBezTo>
                    <a:pt x="1819" y="1938"/>
                    <a:pt x="1726" y="2018"/>
                    <a:pt x="1629" y="2095"/>
                  </a:cubicBezTo>
                  <a:cubicBezTo>
                    <a:pt x="1578" y="2135"/>
                    <a:pt x="1528" y="2172"/>
                    <a:pt x="1478" y="2212"/>
                  </a:cubicBezTo>
                  <a:cubicBezTo>
                    <a:pt x="1421" y="2256"/>
                    <a:pt x="1368" y="2305"/>
                    <a:pt x="1314" y="2353"/>
                  </a:cubicBezTo>
                  <a:cubicBezTo>
                    <a:pt x="1224" y="2423"/>
                    <a:pt x="1127" y="2486"/>
                    <a:pt x="1040" y="2563"/>
                  </a:cubicBezTo>
                  <a:cubicBezTo>
                    <a:pt x="926" y="2657"/>
                    <a:pt x="819" y="2754"/>
                    <a:pt x="722" y="2867"/>
                  </a:cubicBezTo>
                  <a:cubicBezTo>
                    <a:pt x="686" y="2915"/>
                    <a:pt x="645" y="2958"/>
                    <a:pt x="612" y="3004"/>
                  </a:cubicBezTo>
                  <a:cubicBezTo>
                    <a:pt x="595" y="3028"/>
                    <a:pt x="578" y="3052"/>
                    <a:pt x="562" y="3072"/>
                  </a:cubicBezTo>
                  <a:cubicBezTo>
                    <a:pt x="545" y="3095"/>
                    <a:pt x="525" y="3115"/>
                    <a:pt x="502" y="3139"/>
                  </a:cubicBezTo>
                  <a:cubicBezTo>
                    <a:pt x="458" y="3182"/>
                    <a:pt x="417" y="3225"/>
                    <a:pt x="374" y="3269"/>
                  </a:cubicBezTo>
                  <a:cubicBezTo>
                    <a:pt x="334" y="3313"/>
                    <a:pt x="291" y="3353"/>
                    <a:pt x="250" y="3393"/>
                  </a:cubicBezTo>
                  <a:cubicBezTo>
                    <a:pt x="217" y="3429"/>
                    <a:pt x="184" y="3466"/>
                    <a:pt x="150" y="3503"/>
                  </a:cubicBezTo>
                  <a:cubicBezTo>
                    <a:pt x="137" y="3520"/>
                    <a:pt x="120" y="3537"/>
                    <a:pt x="104" y="3553"/>
                  </a:cubicBezTo>
                  <a:cubicBezTo>
                    <a:pt x="96" y="3563"/>
                    <a:pt x="87" y="3574"/>
                    <a:pt x="80" y="3583"/>
                  </a:cubicBezTo>
                  <a:cubicBezTo>
                    <a:pt x="63" y="3603"/>
                    <a:pt x="47" y="3630"/>
                    <a:pt x="33" y="3657"/>
                  </a:cubicBezTo>
                  <a:cubicBezTo>
                    <a:pt x="10" y="3700"/>
                    <a:pt x="6" y="3740"/>
                    <a:pt x="3" y="3790"/>
                  </a:cubicBezTo>
                  <a:cubicBezTo>
                    <a:pt x="0" y="3844"/>
                    <a:pt x="20" y="3891"/>
                    <a:pt x="47" y="3935"/>
                  </a:cubicBezTo>
                  <a:cubicBezTo>
                    <a:pt x="50" y="3944"/>
                    <a:pt x="80" y="3978"/>
                    <a:pt x="96" y="3991"/>
                  </a:cubicBezTo>
                  <a:cubicBezTo>
                    <a:pt x="133" y="4025"/>
                    <a:pt x="161" y="4035"/>
                    <a:pt x="207" y="4048"/>
                  </a:cubicBezTo>
                  <a:cubicBezTo>
                    <a:pt x="229" y="4055"/>
                    <a:pt x="252" y="4058"/>
                    <a:pt x="275" y="4058"/>
                  </a:cubicBezTo>
                  <a:cubicBezTo>
                    <a:pt x="325" y="4058"/>
                    <a:pt x="376" y="4044"/>
                    <a:pt x="425" y="4028"/>
                  </a:cubicBezTo>
                  <a:cubicBezTo>
                    <a:pt x="502" y="4005"/>
                    <a:pt x="572" y="3971"/>
                    <a:pt x="642" y="3935"/>
                  </a:cubicBezTo>
                  <a:cubicBezTo>
                    <a:pt x="698" y="3907"/>
                    <a:pt x="752" y="3878"/>
                    <a:pt x="806" y="3844"/>
                  </a:cubicBezTo>
                  <a:cubicBezTo>
                    <a:pt x="859" y="3814"/>
                    <a:pt x="913" y="3784"/>
                    <a:pt x="963" y="3750"/>
                  </a:cubicBezTo>
                  <a:cubicBezTo>
                    <a:pt x="1013" y="3717"/>
                    <a:pt x="1060" y="3680"/>
                    <a:pt x="1110" y="3647"/>
                  </a:cubicBezTo>
                  <a:cubicBezTo>
                    <a:pt x="1160" y="3610"/>
                    <a:pt x="1210" y="3574"/>
                    <a:pt x="1260" y="3533"/>
                  </a:cubicBezTo>
                  <a:cubicBezTo>
                    <a:pt x="1345" y="3466"/>
                    <a:pt x="1425" y="3396"/>
                    <a:pt x="1505" y="3322"/>
                  </a:cubicBezTo>
                  <a:cubicBezTo>
                    <a:pt x="1575" y="3265"/>
                    <a:pt x="1646" y="3212"/>
                    <a:pt x="1712" y="3152"/>
                  </a:cubicBezTo>
                  <a:cubicBezTo>
                    <a:pt x="1802" y="3078"/>
                    <a:pt x="1886" y="2998"/>
                    <a:pt x="1973" y="2921"/>
                  </a:cubicBezTo>
                  <a:cubicBezTo>
                    <a:pt x="2043" y="2858"/>
                    <a:pt x="2117" y="2797"/>
                    <a:pt x="2187" y="2734"/>
                  </a:cubicBezTo>
                  <a:cubicBezTo>
                    <a:pt x="2243" y="2683"/>
                    <a:pt x="2304" y="2630"/>
                    <a:pt x="2364" y="2577"/>
                  </a:cubicBezTo>
                  <a:cubicBezTo>
                    <a:pt x="2458" y="2500"/>
                    <a:pt x="2552" y="2426"/>
                    <a:pt x="2649" y="2349"/>
                  </a:cubicBezTo>
                  <a:cubicBezTo>
                    <a:pt x="2749" y="2272"/>
                    <a:pt x="2845" y="2192"/>
                    <a:pt x="2946" y="2115"/>
                  </a:cubicBezTo>
                  <a:cubicBezTo>
                    <a:pt x="3050" y="2041"/>
                    <a:pt x="3154" y="1971"/>
                    <a:pt x="3257" y="1898"/>
                  </a:cubicBezTo>
                  <a:cubicBezTo>
                    <a:pt x="3324" y="1851"/>
                    <a:pt x="3387" y="1800"/>
                    <a:pt x="3447" y="1747"/>
                  </a:cubicBezTo>
                  <a:cubicBezTo>
                    <a:pt x="3488" y="1711"/>
                    <a:pt x="3525" y="1667"/>
                    <a:pt x="3565" y="1630"/>
                  </a:cubicBezTo>
                  <a:cubicBezTo>
                    <a:pt x="3632" y="1573"/>
                    <a:pt x="3692" y="1513"/>
                    <a:pt x="3748" y="1450"/>
                  </a:cubicBezTo>
                  <a:cubicBezTo>
                    <a:pt x="3799" y="1393"/>
                    <a:pt x="3833" y="1319"/>
                    <a:pt x="3853" y="1246"/>
                  </a:cubicBezTo>
                  <a:cubicBezTo>
                    <a:pt x="3862" y="1219"/>
                    <a:pt x="3869" y="1192"/>
                    <a:pt x="3876" y="1166"/>
                  </a:cubicBezTo>
                  <a:cubicBezTo>
                    <a:pt x="3889" y="1132"/>
                    <a:pt x="3906" y="1101"/>
                    <a:pt x="3923" y="1072"/>
                  </a:cubicBezTo>
                  <a:cubicBezTo>
                    <a:pt x="3949" y="1035"/>
                    <a:pt x="3980" y="1005"/>
                    <a:pt x="4013" y="978"/>
                  </a:cubicBezTo>
                  <a:lnTo>
                    <a:pt x="4037" y="958"/>
                  </a:lnTo>
                  <a:cubicBezTo>
                    <a:pt x="4090" y="911"/>
                    <a:pt x="4147" y="865"/>
                    <a:pt x="4200" y="817"/>
                  </a:cubicBezTo>
                  <a:lnTo>
                    <a:pt x="4200" y="817"/>
                  </a:lnTo>
                  <a:lnTo>
                    <a:pt x="4190" y="828"/>
                  </a:lnTo>
                  <a:cubicBezTo>
                    <a:pt x="4250" y="777"/>
                    <a:pt x="4310" y="731"/>
                    <a:pt x="4375" y="690"/>
                  </a:cubicBezTo>
                  <a:cubicBezTo>
                    <a:pt x="4391" y="680"/>
                    <a:pt x="4407" y="670"/>
                    <a:pt x="4424" y="660"/>
                  </a:cubicBezTo>
                  <a:cubicBezTo>
                    <a:pt x="4455" y="644"/>
                    <a:pt x="4481" y="617"/>
                    <a:pt x="4508" y="593"/>
                  </a:cubicBezTo>
                  <a:cubicBezTo>
                    <a:pt x="4521" y="584"/>
                    <a:pt x="4531" y="573"/>
                    <a:pt x="4538" y="560"/>
                  </a:cubicBezTo>
                  <a:cubicBezTo>
                    <a:pt x="4551" y="550"/>
                    <a:pt x="4562" y="539"/>
                    <a:pt x="4571" y="530"/>
                  </a:cubicBezTo>
                  <a:cubicBezTo>
                    <a:pt x="4605" y="493"/>
                    <a:pt x="4625" y="443"/>
                    <a:pt x="4622" y="393"/>
                  </a:cubicBezTo>
                  <a:cubicBezTo>
                    <a:pt x="4619" y="346"/>
                    <a:pt x="4599" y="303"/>
                    <a:pt x="4565" y="269"/>
                  </a:cubicBezTo>
                  <a:cubicBezTo>
                    <a:pt x="4558" y="252"/>
                    <a:pt x="4548" y="238"/>
                    <a:pt x="4535" y="222"/>
                  </a:cubicBezTo>
                  <a:lnTo>
                    <a:pt x="4518" y="206"/>
                  </a:lnTo>
                  <a:cubicBezTo>
                    <a:pt x="4505" y="192"/>
                    <a:pt x="4488" y="178"/>
                    <a:pt x="4471" y="169"/>
                  </a:cubicBezTo>
                  <a:cubicBezTo>
                    <a:pt x="4448" y="145"/>
                    <a:pt x="4424" y="125"/>
                    <a:pt x="4398" y="102"/>
                  </a:cubicBezTo>
                  <a:cubicBezTo>
                    <a:pt x="4334" y="41"/>
                    <a:pt x="4255" y="0"/>
                    <a:pt x="4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3"/>
            <p:cNvSpPr/>
            <p:nvPr/>
          </p:nvSpPr>
          <p:spPr>
            <a:xfrm>
              <a:off x="2468550" y="3123306"/>
              <a:ext cx="452037" cy="407343"/>
            </a:xfrm>
            <a:custGeom>
              <a:avLst/>
              <a:gdLst/>
              <a:ahLst/>
              <a:cxnLst/>
              <a:rect l="l" t="t" r="r" b="b"/>
              <a:pathLst>
                <a:path w="981" h="884" extrusionOk="0">
                  <a:moveTo>
                    <a:pt x="469" y="820"/>
                  </a:moveTo>
                  <a:cubicBezTo>
                    <a:pt x="467" y="820"/>
                    <a:pt x="465" y="821"/>
                    <a:pt x="463" y="821"/>
                  </a:cubicBezTo>
                  <a:lnTo>
                    <a:pt x="463" y="821"/>
                  </a:lnTo>
                  <a:lnTo>
                    <a:pt x="469" y="820"/>
                  </a:lnTo>
                  <a:close/>
                  <a:moveTo>
                    <a:pt x="508" y="1"/>
                  </a:moveTo>
                  <a:cubicBezTo>
                    <a:pt x="491" y="1"/>
                    <a:pt x="473" y="6"/>
                    <a:pt x="459" y="17"/>
                  </a:cubicBezTo>
                  <a:cubicBezTo>
                    <a:pt x="439" y="34"/>
                    <a:pt x="422" y="54"/>
                    <a:pt x="405" y="74"/>
                  </a:cubicBezTo>
                  <a:cubicBezTo>
                    <a:pt x="396" y="91"/>
                    <a:pt x="382" y="108"/>
                    <a:pt x="368" y="124"/>
                  </a:cubicBezTo>
                  <a:cubicBezTo>
                    <a:pt x="345" y="155"/>
                    <a:pt x="322" y="184"/>
                    <a:pt x="299" y="215"/>
                  </a:cubicBezTo>
                  <a:cubicBezTo>
                    <a:pt x="271" y="244"/>
                    <a:pt x="248" y="278"/>
                    <a:pt x="228" y="312"/>
                  </a:cubicBezTo>
                  <a:cubicBezTo>
                    <a:pt x="208" y="342"/>
                    <a:pt x="185" y="372"/>
                    <a:pt x="165" y="405"/>
                  </a:cubicBezTo>
                  <a:cubicBezTo>
                    <a:pt x="144" y="435"/>
                    <a:pt x="124" y="469"/>
                    <a:pt x="108" y="502"/>
                  </a:cubicBezTo>
                  <a:cubicBezTo>
                    <a:pt x="87" y="542"/>
                    <a:pt x="67" y="579"/>
                    <a:pt x="47" y="619"/>
                  </a:cubicBezTo>
                  <a:cubicBezTo>
                    <a:pt x="41" y="636"/>
                    <a:pt x="31" y="653"/>
                    <a:pt x="24" y="673"/>
                  </a:cubicBezTo>
                  <a:cubicBezTo>
                    <a:pt x="14" y="693"/>
                    <a:pt x="10" y="716"/>
                    <a:pt x="4" y="743"/>
                  </a:cubicBezTo>
                  <a:cubicBezTo>
                    <a:pt x="1" y="757"/>
                    <a:pt x="1" y="766"/>
                    <a:pt x="4" y="780"/>
                  </a:cubicBezTo>
                  <a:cubicBezTo>
                    <a:pt x="4" y="793"/>
                    <a:pt x="7" y="803"/>
                    <a:pt x="10" y="817"/>
                  </a:cubicBezTo>
                  <a:cubicBezTo>
                    <a:pt x="14" y="826"/>
                    <a:pt x="35" y="850"/>
                    <a:pt x="44" y="857"/>
                  </a:cubicBezTo>
                  <a:cubicBezTo>
                    <a:pt x="55" y="860"/>
                    <a:pt x="64" y="867"/>
                    <a:pt x="78" y="871"/>
                  </a:cubicBezTo>
                  <a:cubicBezTo>
                    <a:pt x="104" y="883"/>
                    <a:pt x="138" y="883"/>
                    <a:pt x="171" y="883"/>
                  </a:cubicBezTo>
                  <a:cubicBezTo>
                    <a:pt x="185" y="880"/>
                    <a:pt x="195" y="877"/>
                    <a:pt x="208" y="874"/>
                  </a:cubicBezTo>
                  <a:cubicBezTo>
                    <a:pt x="222" y="874"/>
                    <a:pt x="235" y="871"/>
                    <a:pt x="248" y="867"/>
                  </a:cubicBezTo>
                  <a:cubicBezTo>
                    <a:pt x="271" y="860"/>
                    <a:pt x="295" y="854"/>
                    <a:pt x="319" y="850"/>
                  </a:cubicBezTo>
                  <a:cubicBezTo>
                    <a:pt x="339" y="846"/>
                    <a:pt x="362" y="843"/>
                    <a:pt x="385" y="840"/>
                  </a:cubicBezTo>
                  <a:cubicBezTo>
                    <a:pt x="410" y="837"/>
                    <a:pt x="438" y="828"/>
                    <a:pt x="463" y="821"/>
                  </a:cubicBezTo>
                  <a:lnTo>
                    <a:pt x="463" y="821"/>
                  </a:lnTo>
                  <a:lnTo>
                    <a:pt x="456" y="823"/>
                  </a:lnTo>
                  <a:cubicBezTo>
                    <a:pt x="479" y="817"/>
                    <a:pt x="502" y="810"/>
                    <a:pt x="523" y="803"/>
                  </a:cubicBezTo>
                  <a:cubicBezTo>
                    <a:pt x="532" y="800"/>
                    <a:pt x="543" y="797"/>
                    <a:pt x="552" y="793"/>
                  </a:cubicBezTo>
                  <a:cubicBezTo>
                    <a:pt x="592" y="783"/>
                    <a:pt x="633" y="777"/>
                    <a:pt x="673" y="770"/>
                  </a:cubicBezTo>
                  <a:cubicBezTo>
                    <a:pt x="710" y="763"/>
                    <a:pt x="750" y="757"/>
                    <a:pt x="790" y="757"/>
                  </a:cubicBezTo>
                  <a:cubicBezTo>
                    <a:pt x="827" y="757"/>
                    <a:pt x="864" y="760"/>
                    <a:pt x="901" y="760"/>
                  </a:cubicBezTo>
                  <a:cubicBezTo>
                    <a:pt x="903" y="760"/>
                    <a:pt x="905" y="760"/>
                    <a:pt x="907" y="760"/>
                  </a:cubicBezTo>
                  <a:cubicBezTo>
                    <a:pt x="941" y="760"/>
                    <a:pt x="974" y="734"/>
                    <a:pt x="978" y="696"/>
                  </a:cubicBezTo>
                  <a:cubicBezTo>
                    <a:pt x="981" y="656"/>
                    <a:pt x="950" y="619"/>
                    <a:pt x="913" y="616"/>
                  </a:cubicBezTo>
                  <a:cubicBezTo>
                    <a:pt x="879" y="613"/>
                    <a:pt x="844" y="612"/>
                    <a:pt x="810" y="612"/>
                  </a:cubicBezTo>
                  <a:cubicBezTo>
                    <a:pt x="761" y="612"/>
                    <a:pt x="712" y="615"/>
                    <a:pt x="663" y="623"/>
                  </a:cubicBezTo>
                  <a:cubicBezTo>
                    <a:pt x="629" y="630"/>
                    <a:pt x="596" y="633"/>
                    <a:pt x="563" y="639"/>
                  </a:cubicBezTo>
                  <a:cubicBezTo>
                    <a:pt x="526" y="646"/>
                    <a:pt x="492" y="659"/>
                    <a:pt x="456" y="670"/>
                  </a:cubicBezTo>
                  <a:cubicBezTo>
                    <a:pt x="432" y="676"/>
                    <a:pt x="412" y="680"/>
                    <a:pt x="392" y="683"/>
                  </a:cubicBezTo>
                  <a:cubicBezTo>
                    <a:pt x="368" y="690"/>
                    <a:pt x="345" y="690"/>
                    <a:pt x="325" y="693"/>
                  </a:cubicBezTo>
                  <a:cubicBezTo>
                    <a:pt x="302" y="693"/>
                    <a:pt x="282" y="696"/>
                    <a:pt x="258" y="700"/>
                  </a:cubicBezTo>
                  <a:cubicBezTo>
                    <a:pt x="238" y="703"/>
                    <a:pt x="218" y="710"/>
                    <a:pt x="198" y="710"/>
                  </a:cubicBezTo>
                  <a:cubicBezTo>
                    <a:pt x="208" y="683"/>
                    <a:pt x="222" y="659"/>
                    <a:pt x="231" y="633"/>
                  </a:cubicBezTo>
                  <a:cubicBezTo>
                    <a:pt x="245" y="610"/>
                    <a:pt x="258" y="586"/>
                    <a:pt x="271" y="559"/>
                  </a:cubicBezTo>
                  <a:cubicBezTo>
                    <a:pt x="291" y="522"/>
                    <a:pt x="311" y="489"/>
                    <a:pt x="332" y="456"/>
                  </a:cubicBezTo>
                  <a:cubicBezTo>
                    <a:pt x="359" y="415"/>
                    <a:pt x="382" y="375"/>
                    <a:pt x="409" y="338"/>
                  </a:cubicBezTo>
                  <a:cubicBezTo>
                    <a:pt x="432" y="301"/>
                    <a:pt x="459" y="269"/>
                    <a:pt x="486" y="232"/>
                  </a:cubicBezTo>
                  <a:cubicBezTo>
                    <a:pt x="502" y="215"/>
                    <a:pt x="516" y="195"/>
                    <a:pt x="529" y="178"/>
                  </a:cubicBezTo>
                  <a:cubicBezTo>
                    <a:pt x="536" y="168"/>
                    <a:pt x="546" y="161"/>
                    <a:pt x="552" y="151"/>
                  </a:cubicBezTo>
                  <a:cubicBezTo>
                    <a:pt x="563" y="138"/>
                    <a:pt x="572" y="121"/>
                    <a:pt x="580" y="104"/>
                  </a:cubicBezTo>
                  <a:cubicBezTo>
                    <a:pt x="589" y="78"/>
                    <a:pt x="583" y="48"/>
                    <a:pt x="566" y="28"/>
                  </a:cubicBezTo>
                  <a:lnTo>
                    <a:pt x="549" y="14"/>
                  </a:lnTo>
                  <a:cubicBezTo>
                    <a:pt x="537" y="5"/>
                    <a:pt x="522" y="1"/>
                    <a:pt x="508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3"/>
            <p:cNvSpPr/>
            <p:nvPr/>
          </p:nvSpPr>
          <p:spPr>
            <a:xfrm>
              <a:off x="2588817" y="3317762"/>
              <a:ext cx="165425" cy="162200"/>
            </a:xfrm>
            <a:custGeom>
              <a:avLst/>
              <a:gdLst/>
              <a:ahLst/>
              <a:cxnLst/>
              <a:rect l="l" t="t" r="r" b="b"/>
              <a:pathLst>
                <a:path w="359" h="352" extrusionOk="0">
                  <a:moveTo>
                    <a:pt x="90" y="1"/>
                  </a:moveTo>
                  <a:cubicBezTo>
                    <a:pt x="72" y="1"/>
                    <a:pt x="55" y="7"/>
                    <a:pt x="41" y="20"/>
                  </a:cubicBezTo>
                  <a:cubicBezTo>
                    <a:pt x="7" y="47"/>
                    <a:pt x="1" y="97"/>
                    <a:pt x="30" y="131"/>
                  </a:cubicBezTo>
                  <a:cubicBezTo>
                    <a:pt x="84" y="197"/>
                    <a:pt x="144" y="258"/>
                    <a:pt x="205" y="321"/>
                  </a:cubicBezTo>
                  <a:cubicBezTo>
                    <a:pt x="221" y="338"/>
                    <a:pt x="238" y="348"/>
                    <a:pt x="262" y="351"/>
                  </a:cubicBezTo>
                  <a:cubicBezTo>
                    <a:pt x="282" y="351"/>
                    <a:pt x="302" y="344"/>
                    <a:pt x="319" y="331"/>
                  </a:cubicBezTo>
                  <a:cubicBezTo>
                    <a:pt x="348" y="308"/>
                    <a:pt x="359" y="254"/>
                    <a:pt x="331" y="224"/>
                  </a:cubicBezTo>
                  <a:lnTo>
                    <a:pt x="328" y="221"/>
                  </a:lnTo>
                  <a:cubicBezTo>
                    <a:pt x="268" y="157"/>
                    <a:pt x="211" y="94"/>
                    <a:pt x="151" y="30"/>
                  </a:cubicBezTo>
                  <a:cubicBezTo>
                    <a:pt x="134" y="11"/>
                    <a:pt x="112" y="1"/>
                    <a:pt x="90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3"/>
            <p:cNvSpPr/>
            <p:nvPr/>
          </p:nvSpPr>
          <p:spPr>
            <a:xfrm>
              <a:off x="2528453" y="2139506"/>
              <a:ext cx="1602176" cy="1354277"/>
            </a:xfrm>
            <a:custGeom>
              <a:avLst/>
              <a:gdLst/>
              <a:ahLst/>
              <a:cxnLst/>
              <a:rect l="l" t="t" r="r" b="b"/>
              <a:pathLst>
                <a:path w="3477" h="2939" extrusionOk="0">
                  <a:moveTo>
                    <a:pt x="3353" y="0"/>
                  </a:moveTo>
                  <a:cubicBezTo>
                    <a:pt x="3328" y="0"/>
                    <a:pt x="3304" y="8"/>
                    <a:pt x="3285" y="25"/>
                  </a:cubicBezTo>
                  <a:cubicBezTo>
                    <a:pt x="3145" y="149"/>
                    <a:pt x="3001" y="269"/>
                    <a:pt x="2858" y="390"/>
                  </a:cubicBezTo>
                  <a:cubicBezTo>
                    <a:pt x="2717" y="507"/>
                    <a:pt x="2580" y="624"/>
                    <a:pt x="2436" y="738"/>
                  </a:cubicBezTo>
                  <a:cubicBezTo>
                    <a:pt x="2292" y="858"/>
                    <a:pt x="2148" y="975"/>
                    <a:pt x="2004" y="1095"/>
                  </a:cubicBezTo>
                  <a:cubicBezTo>
                    <a:pt x="1938" y="1149"/>
                    <a:pt x="1867" y="1206"/>
                    <a:pt x="1800" y="1263"/>
                  </a:cubicBezTo>
                  <a:cubicBezTo>
                    <a:pt x="1767" y="1289"/>
                    <a:pt x="1737" y="1316"/>
                    <a:pt x="1703" y="1343"/>
                  </a:cubicBezTo>
                  <a:cubicBezTo>
                    <a:pt x="1666" y="1373"/>
                    <a:pt x="1626" y="1403"/>
                    <a:pt x="1590" y="1436"/>
                  </a:cubicBezTo>
                  <a:cubicBezTo>
                    <a:pt x="1560" y="1467"/>
                    <a:pt x="1530" y="1497"/>
                    <a:pt x="1496" y="1527"/>
                  </a:cubicBezTo>
                  <a:cubicBezTo>
                    <a:pt x="1462" y="1561"/>
                    <a:pt x="1430" y="1590"/>
                    <a:pt x="1393" y="1624"/>
                  </a:cubicBezTo>
                  <a:cubicBezTo>
                    <a:pt x="1322" y="1688"/>
                    <a:pt x="1249" y="1751"/>
                    <a:pt x="1175" y="1811"/>
                  </a:cubicBezTo>
                  <a:cubicBezTo>
                    <a:pt x="1141" y="1842"/>
                    <a:pt x="1105" y="1871"/>
                    <a:pt x="1072" y="1905"/>
                  </a:cubicBezTo>
                  <a:cubicBezTo>
                    <a:pt x="1038" y="1935"/>
                    <a:pt x="1008" y="1969"/>
                    <a:pt x="974" y="1998"/>
                  </a:cubicBezTo>
                  <a:cubicBezTo>
                    <a:pt x="911" y="2058"/>
                    <a:pt x="844" y="2119"/>
                    <a:pt x="777" y="2176"/>
                  </a:cubicBezTo>
                  <a:cubicBezTo>
                    <a:pt x="751" y="2203"/>
                    <a:pt x="723" y="2226"/>
                    <a:pt x="697" y="2249"/>
                  </a:cubicBezTo>
                  <a:cubicBezTo>
                    <a:pt x="673" y="2270"/>
                    <a:pt x="653" y="2290"/>
                    <a:pt x="633" y="2313"/>
                  </a:cubicBezTo>
                  <a:cubicBezTo>
                    <a:pt x="623" y="2323"/>
                    <a:pt x="616" y="2333"/>
                    <a:pt x="607" y="2343"/>
                  </a:cubicBezTo>
                  <a:cubicBezTo>
                    <a:pt x="556" y="2396"/>
                    <a:pt x="499" y="2447"/>
                    <a:pt x="442" y="2493"/>
                  </a:cubicBezTo>
                  <a:cubicBezTo>
                    <a:pt x="413" y="2517"/>
                    <a:pt x="382" y="2544"/>
                    <a:pt x="352" y="2567"/>
                  </a:cubicBezTo>
                  <a:cubicBezTo>
                    <a:pt x="332" y="2587"/>
                    <a:pt x="312" y="2604"/>
                    <a:pt x="292" y="2624"/>
                  </a:cubicBezTo>
                  <a:cubicBezTo>
                    <a:pt x="275" y="2607"/>
                    <a:pt x="252" y="2594"/>
                    <a:pt x="226" y="2594"/>
                  </a:cubicBezTo>
                  <a:cubicBezTo>
                    <a:pt x="202" y="2594"/>
                    <a:pt x="181" y="2594"/>
                    <a:pt x="161" y="2607"/>
                  </a:cubicBezTo>
                  <a:cubicBezTo>
                    <a:pt x="149" y="2617"/>
                    <a:pt x="135" y="2624"/>
                    <a:pt x="121" y="2637"/>
                  </a:cubicBezTo>
                  <a:cubicBezTo>
                    <a:pt x="112" y="2644"/>
                    <a:pt x="101" y="2654"/>
                    <a:pt x="92" y="2660"/>
                  </a:cubicBezTo>
                  <a:lnTo>
                    <a:pt x="81" y="2674"/>
                  </a:lnTo>
                  <a:cubicBezTo>
                    <a:pt x="58" y="2688"/>
                    <a:pt x="45" y="2705"/>
                    <a:pt x="41" y="2728"/>
                  </a:cubicBezTo>
                  <a:lnTo>
                    <a:pt x="38" y="2737"/>
                  </a:lnTo>
                  <a:cubicBezTo>
                    <a:pt x="35" y="2751"/>
                    <a:pt x="31" y="2761"/>
                    <a:pt x="31" y="2771"/>
                  </a:cubicBezTo>
                  <a:lnTo>
                    <a:pt x="25" y="2785"/>
                  </a:lnTo>
                  <a:cubicBezTo>
                    <a:pt x="11" y="2811"/>
                    <a:pt x="1" y="2838"/>
                    <a:pt x="5" y="2865"/>
                  </a:cubicBezTo>
                  <a:cubicBezTo>
                    <a:pt x="8" y="2895"/>
                    <a:pt x="31" y="2921"/>
                    <a:pt x="58" y="2932"/>
                  </a:cubicBezTo>
                  <a:cubicBezTo>
                    <a:pt x="75" y="2938"/>
                    <a:pt x="92" y="2938"/>
                    <a:pt x="112" y="2938"/>
                  </a:cubicBezTo>
                  <a:cubicBezTo>
                    <a:pt x="125" y="2938"/>
                    <a:pt x="138" y="2938"/>
                    <a:pt x="152" y="2935"/>
                  </a:cubicBezTo>
                  <a:cubicBezTo>
                    <a:pt x="161" y="2932"/>
                    <a:pt x="172" y="2928"/>
                    <a:pt x="181" y="2925"/>
                  </a:cubicBezTo>
                  <a:cubicBezTo>
                    <a:pt x="202" y="2915"/>
                    <a:pt x="218" y="2901"/>
                    <a:pt x="232" y="2888"/>
                  </a:cubicBezTo>
                  <a:lnTo>
                    <a:pt x="255" y="2875"/>
                  </a:lnTo>
                  <a:cubicBezTo>
                    <a:pt x="275" y="2861"/>
                    <a:pt x="299" y="2851"/>
                    <a:pt x="322" y="2838"/>
                  </a:cubicBezTo>
                  <a:cubicBezTo>
                    <a:pt x="352" y="2821"/>
                    <a:pt x="379" y="2798"/>
                    <a:pt x="409" y="2778"/>
                  </a:cubicBezTo>
                  <a:cubicBezTo>
                    <a:pt x="436" y="2758"/>
                    <a:pt x="462" y="2737"/>
                    <a:pt x="486" y="2717"/>
                  </a:cubicBezTo>
                  <a:cubicBezTo>
                    <a:pt x="519" y="2688"/>
                    <a:pt x="556" y="2660"/>
                    <a:pt x="590" y="2634"/>
                  </a:cubicBezTo>
                  <a:cubicBezTo>
                    <a:pt x="616" y="2607"/>
                    <a:pt x="647" y="2584"/>
                    <a:pt x="677" y="2560"/>
                  </a:cubicBezTo>
                  <a:cubicBezTo>
                    <a:pt x="714" y="2527"/>
                    <a:pt x="751" y="2490"/>
                    <a:pt x="783" y="2453"/>
                  </a:cubicBezTo>
                  <a:lnTo>
                    <a:pt x="783" y="2453"/>
                  </a:lnTo>
                  <a:lnTo>
                    <a:pt x="780" y="2457"/>
                  </a:lnTo>
                  <a:cubicBezTo>
                    <a:pt x="811" y="2424"/>
                    <a:pt x="844" y="2400"/>
                    <a:pt x="881" y="2373"/>
                  </a:cubicBezTo>
                  <a:cubicBezTo>
                    <a:pt x="911" y="2347"/>
                    <a:pt x="944" y="2319"/>
                    <a:pt x="974" y="2293"/>
                  </a:cubicBezTo>
                  <a:cubicBezTo>
                    <a:pt x="1041" y="2236"/>
                    <a:pt x="1109" y="2176"/>
                    <a:pt x="1172" y="2115"/>
                  </a:cubicBezTo>
                  <a:cubicBezTo>
                    <a:pt x="1242" y="2049"/>
                    <a:pt x="1316" y="1989"/>
                    <a:pt x="1389" y="1928"/>
                  </a:cubicBezTo>
                  <a:cubicBezTo>
                    <a:pt x="1462" y="1868"/>
                    <a:pt x="1536" y="1805"/>
                    <a:pt x="1606" y="1741"/>
                  </a:cubicBezTo>
                  <a:lnTo>
                    <a:pt x="1697" y="1651"/>
                  </a:lnTo>
                  <a:cubicBezTo>
                    <a:pt x="1734" y="1621"/>
                    <a:pt x="1771" y="1590"/>
                    <a:pt x="1804" y="1561"/>
                  </a:cubicBezTo>
                  <a:cubicBezTo>
                    <a:pt x="1874" y="1504"/>
                    <a:pt x="1941" y="1447"/>
                    <a:pt x="2007" y="1390"/>
                  </a:cubicBezTo>
                  <a:cubicBezTo>
                    <a:pt x="2148" y="1273"/>
                    <a:pt x="2285" y="1152"/>
                    <a:pt x="2426" y="1035"/>
                  </a:cubicBezTo>
                  <a:cubicBezTo>
                    <a:pt x="2566" y="915"/>
                    <a:pt x="2710" y="794"/>
                    <a:pt x="2854" y="674"/>
                  </a:cubicBezTo>
                  <a:cubicBezTo>
                    <a:pt x="2991" y="561"/>
                    <a:pt x="3131" y="447"/>
                    <a:pt x="3268" y="326"/>
                  </a:cubicBezTo>
                  <a:cubicBezTo>
                    <a:pt x="3322" y="283"/>
                    <a:pt x="3372" y="240"/>
                    <a:pt x="3426" y="192"/>
                  </a:cubicBezTo>
                  <a:cubicBezTo>
                    <a:pt x="3469" y="156"/>
                    <a:pt x="3476" y="85"/>
                    <a:pt x="3439" y="39"/>
                  </a:cubicBezTo>
                  <a:cubicBezTo>
                    <a:pt x="3418" y="14"/>
                    <a:pt x="3385" y="0"/>
                    <a:pt x="3353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3" name="Google Shape;593;p23"/>
          <p:cNvGrpSpPr/>
          <p:nvPr/>
        </p:nvGrpSpPr>
        <p:grpSpPr>
          <a:xfrm>
            <a:off x="7815028" y="1409944"/>
            <a:ext cx="752061" cy="859952"/>
            <a:chOff x="7815028" y="1409944"/>
            <a:chExt cx="752061" cy="859952"/>
          </a:xfrm>
        </p:grpSpPr>
        <p:sp>
          <p:nvSpPr>
            <p:cNvPr id="594" name="Google Shape;594;p23"/>
            <p:cNvSpPr/>
            <p:nvPr/>
          </p:nvSpPr>
          <p:spPr>
            <a:xfrm>
              <a:off x="7852671" y="1571682"/>
              <a:ext cx="237470" cy="684305"/>
            </a:xfrm>
            <a:custGeom>
              <a:avLst/>
              <a:gdLst/>
              <a:ahLst/>
              <a:cxnLst/>
              <a:rect l="l" t="t" r="r" b="b"/>
              <a:pathLst>
                <a:path w="3312" h="9545" extrusionOk="0">
                  <a:moveTo>
                    <a:pt x="536" y="0"/>
                  </a:moveTo>
                  <a:cubicBezTo>
                    <a:pt x="520" y="0"/>
                    <a:pt x="503" y="2"/>
                    <a:pt x="489" y="6"/>
                  </a:cubicBezTo>
                  <a:lnTo>
                    <a:pt x="469" y="16"/>
                  </a:lnTo>
                  <a:cubicBezTo>
                    <a:pt x="395" y="63"/>
                    <a:pt x="322" y="106"/>
                    <a:pt x="242" y="140"/>
                  </a:cubicBezTo>
                  <a:cubicBezTo>
                    <a:pt x="218" y="147"/>
                    <a:pt x="198" y="153"/>
                    <a:pt x="178" y="163"/>
                  </a:cubicBezTo>
                  <a:cubicBezTo>
                    <a:pt x="131" y="180"/>
                    <a:pt x="101" y="210"/>
                    <a:pt x="71" y="244"/>
                  </a:cubicBezTo>
                  <a:cubicBezTo>
                    <a:pt x="54" y="267"/>
                    <a:pt x="41" y="293"/>
                    <a:pt x="30" y="321"/>
                  </a:cubicBezTo>
                  <a:cubicBezTo>
                    <a:pt x="18" y="347"/>
                    <a:pt x="10" y="387"/>
                    <a:pt x="4" y="414"/>
                  </a:cubicBezTo>
                  <a:cubicBezTo>
                    <a:pt x="1" y="451"/>
                    <a:pt x="1" y="484"/>
                    <a:pt x="4" y="521"/>
                  </a:cubicBezTo>
                  <a:lnTo>
                    <a:pt x="4" y="568"/>
                  </a:lnTo>
                  <a:cubicBezTo>
                    <a:pt x="7" y="685"/>
                    <a:pt x="10" y="806"/>
                    <a:pt x="27" y="923"/>
                  </a:cubicBezTo>
                  <a:cubicBezTo>
                    <a:pt x="44" y="1043"/>
                    <a:pt x="74" y="1164"/>
                    <a:pt x="94" y="1287"/>
                  </a:cubicBezTo>
                  <a:cubicBezTo>
                    <a:pt x="131" y="1521"/>
                    <a:pt x="174" y="1752"/>
                    <a:pt x="238" y="1979"/>
                  </a:cubicBezTo>
                  <a:cubicBezTo>
                    <a:pt x="271" y="2099"/>
                    <a:pt x="308" y="2217"/>
                    <a:pt x="342" y="2337"/>
                  </a:cubicBezTo>
                  <a:cubicBezTo>
                    <a:pt x="368" y="2448"/>
                    <a:pt x="395" y="2561"/>
                    <a:pt x="429" y="2672"/>
                  </a:cubicBezTo>
                  <a:cubicBezTo>
                    <a:pt x="466" y="2795"/>
                    <a:pt x="502" y="2916"/>
                    <a:pt x="535" y="3043"/>
                  </a:cubicBezTo>
                  <a:cubicBezTo>
                    <a:pt x="566" y="3160"/>
                    <a:pt x="589" y="3277"/>
                    <a:pt x="623" y="3394"/>
                  </a:cubicBezTo>
                  <a:cubicBezTo>
                    <a:pt x="660" y="3515"/>
                    <a:pt x="696" y="3635"/>
                    <a:pt x="726" y="3755"/>
                  </a:cubicBezTo>
                  <a:cubicBezTo>
                    <a:pt x="756" y="3879"/>
                    <a:pt x="776" y="3999"/>
                    <a:pt x="803" y="4123"/>
                  </a:cubicBezTo>
                  <a:cubicBezTo>
                    <a:pt x="853" y="4367"/>
                    <a:pt x="917" y="4611"/>
                    <a:pt x="987" y="4852"/>
                  </a:cubicBezTo>
                  <a:cubicBezTo>
                    <a:pt x="1017" y="4946"/>
                    <a:pt x="1044" y="5040"/>
                    <a:pt x="1074" y="5137"/>
                  </a:cubicBezTo>
                  <a:cubicBezTo>
                    <a:pt x="1111" y="5267"/>
                    <a:pt x="1145" y="5398"/>
                    <a:pt x="1188" y="5524"/>
                  </a:cubicBezTo>
                  <a:cubicBezTo>
                    <a:pt x="1245" y="5699"/>
                    <a:pt x="1302" y="5872"/>
                    <a:pt x="1355" y="6046"/>
                  </a:cubicBezTo>
                  <a:cubicBezTo>
                    <a:pt x="1422" y="6284"/>
                    <a:pt x="1492" y="6517"/>
                    <a:pt x="1552" y="6755"/>
                  </a:cubicBezTo>
                  <a:cubicBezTo>
                    <a:pt x="1616" y="6992"/>
                    <a:pt x="1676" y="7227"/>
                    <a:pt x="1736" y="7464"/>
                  </a:cubicBezTo>
                  <a:cubicBezTo>
                    <a:pt x="1767" y="7588"/>
                    <a:pt x="1800" y="7712"/>
                    <a:pt x="1827" y="7835"/>
                  </a:cubicBezTo>
                  <a:cubicBezTo>
                    <a:pt x="1840" y="7892"/>
                    <a:pt x="1850" y="7949"/>
                    <a:pt x="1864" y="8006"/>
                  </a:cubicBezTo>
                  <a:cubicBezTo>
                    <a:pt x="1884" y="8099"/>
                    <a:pt x="1914" y="8187"/>
                    <a:pt x="1944" y="8277"/>
                  </a:cubicBezTo>
                  <a:cubicBezTo>
                    <a:pt x="1977" y="8388"/>
                    <a:pt x="2020" y="8497"/>
                    <a:pt x="2064" y="8608"/>
                  </a:cubicBezTo>
                  <a:cubicBezTo>
                    <a:pt x="2085" y="8664"/>
                    <a:pt x="2111" y="8718"/>
                    <a:pt x="2141" y="8772"/>
                  </a:cubicBezTo>
                  <a:cubicBezTo>
                    <a:pt x="2178" y="8845"/>
                    <a:pt x="2228" y="8919"/>
                    <a:pt x="2281" y="8982"/>
                  </a:cubicBezTo>
                  <a:cubicBezTo>
                    <a:pt x="2349" y="9063"/>
                    <a:pt x="2426" y="9130"/>
                    <a:pt x="2486" y="9210"/>
                  </a:cubicBezTo>
                  <a:cubicBezTo>
                    <a:pt x="2516" y="9260"/>
                    <a:pt x="2542" y="9311"/>
                    <a:pt x="2576" y="9357"/>
                  </a:cubicBezTo>
                  <a:cubicBezTo>
                    <a:pt x="2626" y="9427"/>
                    <a:pt x="2693" y="9481"/>
                    <a:pt x="2773" y="9518"/>
                  </a:cubicBezTo>
                  <a:cubicBezTo>
                    <a:pt x="2815" y="9535"/>
                    <a:pt x="2864" y="9545"/>
                    <a:pt x="2912" y="9545"/>
                  </a:cubicBezTo>
                  <a:cubicBezTo>
                    <a:pt x="2930" y="9545"/>
                    <a:pt x="2947" y="9544"/>
                    <a:pt x="2963" y="9541"/>
                  </a:cubicBezTo>
                  <a:cubicBezTo>
                    <a:pt x="2997" y="9538"/>
                    <a:pt x="3044" y="9524"/>
                    <a:pt x="3071" y="9511"/>
                  </a:cubicBezTo>
                  <a:cubicBezTo>
                    <a:pt x="3101" y="9498"/>
                    <a:pt x="3124" y="9478"/>
                    <a:pt x="3151" y="9461"/>
                  </a:cubicBezTo>
                  <a:lnTo>
                    <a:pt x="3171" y="9444"/>
                  </a:lnTo>
                  <a:cubicBezTo>
                    <a:pt x="3198" y="9421"/>
                    <a:pt x="3224" y="9391"/>
                    <a:pt x="3244" y="9360"/>
                  </a:cubicBezTo>
                  <a:cubicBezTo>
                    <a:pt x="3284" y="9311"/>
                    <a:pt x="3298" y="9246"/>
                    <a:pt x="3309" y="9183"/>
                  </a:cubicBezTo>
                  <a:cubicBezTo>
                    <a:pt x="3312" y="9173"/>
                    <a:pt x="3312" y="9160"/>
                    <a:pt x="3312" y="9146"/>
                  </a:cubicBezTo>
                  <a:cubicBezTo>
                    <a:pt x="3312" y="9130"/>
                    <a:pt x="3312" y="9116"/>
                    <a:pt x="3309" y="9099"/>
                  </a:cubicBezTo>
                  <a:cubicBezTo>
                    <a:pt x="3301" y="9076"/>
                    <a:pt x="3295" y="9056"/>
                    <a:pt x="3289" y="9033"/>
                  </a:cubicBezTo>
                  <a:cubicBezTo>
                    <a:pt x="3284" y="9026"/>
                    <a:pt x="3284" y="9016"/>
                    <a:pt x="3281" y="9010"/>
                  </a:cubicBezTo>
                  <a:cubicBezTo>
                    <a:pt x="3275" y="8990"/>
                    <a:pt x="3272" y="8973"/>
                    <a:pt x="3272" y="8956"/>
                  </a:cubicBezTo>
                  <a:lnTo>
                    <a:pt x="3268" y="8936"/>
                  </a:lnTo>
                  <a:lnTo>
                    <a:pt x="3268" y="8925"/>
                  </a:lnTo>
                  <a:cubicBezTo>
                    <a:pt x="3264" y="8909"/>
                    <a:pt x="3261" y="8892"/>
                    <a:pt x="3258" y="8876"/>
                  </a:cubicBezTo>
                  <a:cubicBezTo>
                    <a:pt x="3241" y="8829"/>
                    <a:pt x="3224" y="8785"/>
                    <a:pt x="3208" y="8741"/>
                  </a:cubicBezTo>
                  <a:cubicBezTo>
                    <a:pt x="3215" y="8735"/>
                    <a:pt x="3224" y="8729"/>
                    <a:pt x="3232" y="8718"/>
                  </a:cubicBezTo>
                  <a:cubicBezTo>
                    <a:pt x="3224" y="8692"/>
                    <a:pt x="3218" y="8664"/>
                    <a:pt x="3211" y="8638"/>
                  </a:cubicBezTo>
                  <a:cubicBezTo>
                    <a:pt x="3204" y="8611"/>
                    <a:pt x="3198" y="8581"/>
                    <a:pt x="3191" y="8554"/>
                  </a:cubicBezTo>
                  <a:cubicBezTo>
                    <a:pt x="3168" y="8468"/>
                    <a:pt x="3144" y="8377"/>
                    <a:pt x="3128" y="8287"/>
                  </a:cubicBezTo>
                  <a:cubicBezTo>
                    <a:pt x="3108" y="8193"/>
                    <a:pt x="3081" y="8076"/>
                    <a:pt x="3054" y="7959"/>
                  </a:cubicBezTo>
                  <a:lnTo>
                    <a:pt x="2994" y="7688"/>
                  </a:lnTo>
                  <a:cubicBezTo>
                    <a:pt x="2977" y="7605"/>
                    <a:pt x="2957" y="7514"/>
                    <a:pt x="2937" y="7428"/>
                  </a:cubicBezTo>
                  <a:cubicBezTo>
                    <a:pt x="2920" y="7377"/>
                    <a:pt x="2903" y="7327"/>
                    <a:pt x="2887" y="7277"/>
                  </a:cubicBezTo>
                  <a:cubicBezTo>
                    <a:pt x="2820" y="7039"/>
                    <a:pt x="2753" y="6802"/>
                    <a:pt x="2690" y="6565"/>
                  </a:cubicBezTo>
                  <a:cubicBezTo>
                    <a:pt x="2616" y="6297"/>
                    <a:pt x="2536" y="6033"/>
                    <a:pt x="2449" y="5772"/>
                  </a:cubicBezTo>
                  <a:cubicBezTo>
                    <a:pt x="2372" y="5541"/>
                    <a:pt x="2301" y="5307"/>
                    <a:pt x="2228" y="5077"/>
                  </a:cubicBezTo>
                  <a:cubicBezTo>
                    <a:pt x="2185" y="4946"/>
                    <a:pt x="2145" y="4819"/>
                    <a:pt x="2097" y="4691"/>
                  </a:cubicBezTo>
                  <a:cubicBezTo>
                    <a:pt x="2054" y="4564"/>
                    <a:pt x="2007" y="4434"/>
                    <a:pt x="1960" y="4307"/>
                  </a:cubicBezTo>
                  <a:cubicBezTo>
                    <a:pt x="1917" y="4197"/>
                    <a:pt x="1880" y="4086"/>
                    <a:pt x="1840" y="3976"/>
                  </a:cubicBezTo>
                  <a:cubicBezTo>
                    <a:pt x="1810" y="3896"/>
                    <a:pt x="1787" y="3812"/>
                    <a:pt x="1763" y="3732"/>
                  </a:cubicBezTo>
                  <a:cubicBezTo>
                    <a:pt x="1713" y="3551"/>
                    <a:pt x="1666" y="3371"/>
                    <a:pt x="1616" y="3190"/>
                  </a:cubicBezTo>
                  <a:cubicBezTo>
                    <a:pt x="1599" y="3140"/>
                    <a:pt x="1579" y="3086"/>
                    <a:pt x="1559" y="3030"/>
                  </a:cubicBezTo>
                  <a:cubicBezTo>
                    <a:pt x="1532" y="2959"/>
                    <a:pt x="1509" y="2885"/>
                    <a:pt x="1486" y="2815"/>
                  </a:cubicBezTo>
                  <a:cubicBezTo>
                    <a:pt x="1472" y="2775"/>
                    <a:pt x="1458" y="2738"/>
                    <a:pt x="1446" y="2701"/>
                  </a:cubicBezTo>
                  <a:cubicBezTo>
                    <a:pt x="1432" y="2658"/>
                    <a:pt x="1418" y="2618"/>
                    <a:pt x="1402" y="2578"/>
                  </a:cubicBezTo>
                  <a:lnTo>
                    <a:pt x="1389" y="2538"/>
                  </a:lnTo>
                  <a:cubicBezTo>
                    <a:pt x="1362" y="2461"/>
                    <a:pt x="1335" y="2380"/>
                    <a:pt x="1315" y="2314"/>
                  </a:cubicBezTo>
                  <a:cubicBezTo>
                    <a:pt x="1278" y="2193"/>
                    <a:pt x="1245" y="2070"/>
                    <a:pt x="1214" y="1949"/>
                  </a:cubicBezTo>
                  <a:cubicBezTo>
                    <a:pt x="1188" y="1849"/>
                    <a:pt x="1157" y="1741"/>
                    <a:pt x="1128" y="1638"/>
                  </a:cubicBezTo>
                  <a:cubicBezTo>
                    <a:pt x="1114" y="1595"/>
                    <a:pt x="1101" y="1551"/>
                    <a:pt x="1091" y="1508"/>
                  </a:cubicBezTo>
                  <a:cubicBezTo>
                    <a:pt x="1077" y="1471"/>
                    <a:pt x="1068" y="1437"/>
                    <a:pt x="1057" y="1400"/>
                  </a:cubicBezTo>
                  <a:cubicBezTo>
                    <a:pt x="1024" y="1294"/>
                    <a:pt x="984" y="1187"/>
                    <a:pt x="944" y="1083"/>
                  </a:cubicBezTo>
                  <a:cubicBezTo>
                    <a:pt x="913" y="996"/>
                    <a:pt x="881" y="906"/>
                    <a:pt x="850" y="818"/>
                  </a:cubicBezTo>
                  <a:cubicBezTo>
                    <a:pt x="840" y="785"/>
                    <a:pt x="827" y="755"/>
                    <a:pt x="816" y="725"/>
                  </a:cubicBezTo>
                  <a:cubicBezTo>
                    <a:pt x="787" y="642"/>
                    <a:pt x="756" y="554"/>
                    <a:pt x="733" y="464"/>
                  </a:cubicBezTo>
                  <a:cubicBezTo>
                    <a:pt x="723" y="434"/>
                    <a:pt x="716" y="401"/>
                    <a:pt x="706" y="367"/>
                  </a:cubicBezTo>
                  <a:cubicBezTo>
                    <a:pt x="696" y="347"/>
                    <a:pt x="683" y="330"/>
                    <a:pt x="673" y="317"/>
                  </a:cubicBezTo>
                  <a:lnTo>
                    <a:pt x="689" y="297"/>
                  </a:lnTo>
                  <a:cubicBezTo>
                    <a:pt x="680" y="250"/>
                    <a:pt x="669" y="207"/>
                    <a:pt x="660" y="160"/>
                  </a:cubicBezTo>
                  <a:cubicBezTo>
                    <a:pt x="653" y="123"/>
                    <a:pt x="656" y="86"/>
                    <a:pt x="673" y="53"/>
                  </a:cubicBezTo>
                  <a:cubicBezTo>
                    <a:pt x="656" y="36"/>
                    <a:pt x="632" y="20"/>
                    <a:pt x="609" y="13"/>
                  </a:cubicBezTo>
                  <a:cubicBezTo>
                    <a:pt x="589" y="5"/>
                    <a:pt x="562" y="0"/>
                    <a:pt x="536" y="0"/>
                  </a:cubicBezTo>
                  <a:close/>
                </a:path>
              </a:pathLst>
            </a:custGeom>
            <a:solidFill>
              <a:srgbClr val="FFF2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3"/>
            <p:cNvSpPr/>
            <p:nvPr/>
          </p:nvSpPr>
          <p:spPr>
            <a:xfrm>
              <a:off x="7898702" y="1420124"/>
              <a:ext cx="662365" cy="826686"/>
            </a:xfrm>
            <a:custGeom>
              <a:avLst/>
              <a:gdLst/>
              <a:ahLst/>
              <a:cxnLst/>
              <a:rect l="l" t="t" r="r" b="b"/>
              <a:pathLst>
                <a:path w="9238" h="11531" extrusionOk="0">
                  <a:moveTo>
                    <a:pt x="5839" y="0"/>
                  </a:moveTo>
                  <a:cubicBezTo>
                    <a:pt x="5827" y="0"/>
                    <a:pt x="5815" y="1"/>
                    <a:pt x="5803" y="3"/>
                  </a:cubicBezTo>
                  <a:cubicBezTo>
                    <a:pt x="5780" y="7"/>
                    <a:pt x="5753" y="16"/>
                    <a:pt x="5730" y="23"/>
                  </a:cubicBezTo>
                  <a:lnTo>
                    <a:pt x="5723" y="27"/>
                  </a:lnTo>
                  <a:cubicBezTo>
                    <a:pt x="5717" y="30"/>
                    <a:pt x="5706" y="30"/>
                    <a:pt x="5700" y="33"/>
                  </a:cubicBezTo>
                  <a:cubicBezTo>
                    <a:pt x="5689" y="36"/>
                    <a:pt x="5680" y="40"/>
                    <a:pt x="5666" y="43"/>
                  </a:cubicBezTo>
                  <a:cubicBezTo>
                    <a:pt x="5649" y="50"/>
                    <a:pt x="5632" y="56"/>
                    <a:pt x="5612" y="63"/>
                  </a:cubicBezTo>
                  <a:lnTo>
                    <a:pt x="5596" y="70"/>
                  </a:lnTo>
                  <a:cubicBezTo>
                    <a:pt x="5583" y="73"/>
                    <a:pt x="5572" y="77"/>
                    <a:pt x="5563" y="80"/>
                  </a:cubicBezTo>
                  <a:cubicBezTo>
                    <a:pt x="5502" y="103"/>
                    <a:pt x="5442" y="123"/>
                    <a:pt x="5396" y="137"/>
                  </a:cubicBezTo>
                  <a:cubicBezTo>
                    <a:pt x="5285" y="170"/>
                    <a:pt x="5171" y="211"/>
                    <a:pt x="5061" y="243"/>
                  </a:cubicBezTo>
                  <a:cubicBezTo>
                    <a:pt x="4981" y="271"/>
                    <a:pt x="4897" y="300"/>
                    <a:pt x="4814" y="328"/>
                  </a:cubicBezTo>
                  <a:cubicBezTo>
                    <a:pt x="4723" y="351"/>
                    <a:pt x="4636" y="374"/>
                    <a:pt x="4546" y="394"/>
                  </a:cubicBezTo>
                  <a:cubicBezTo>
                    <a:pt x="4473" y="411"/>
                    <a:pt x="4396" y="431"/>
                    <a:pt x="4318" y="451"/>
                  </a:cubicBezTo>
                  <a:cubicBezTo>
                    <a:pt x="4144" y="501"/>
                    <a:pt x="3951" y="555"/>
                    <a:pt x="3760" y="615"/>
                  </a:cubicBezTo>
                  <a:lnTo>
                    <a:pt x="3757" y="615"/>
                  </a:lnTo>
                  <a:lnTo>
                    <a:pt x="3753" y="618"/>
                  </a:lnTo>
                  <a:lnTo>
                    <a:pt x="3750" y="618"/>
                  </a:lnTo>
                  <a:lnTo>
                    <a:pt x="3740" y="622"/>
                  </a:lnTo>
                  <a:lnTo>
                    <a:pt x="3730" y="625"/>
                  </a:lnTo>
                  <a:lnTo>
                    <a:pt x="3726" y="625"/>
                  </a:lnTo>
                  <a:lnTo>
                    <a:pt x="3720" y="629"/>
                  </a:lnTo>
                  <a:lnTo>
                    <a:pt x="3713" y="629"/>
                  </a:lnTo>
                  <a:lnTo>
                    <a:pt x="3710" y="632"/>
                  </a:lnTo>
                  <a:lnTo>
                    <a:pt x="3703" y="632"/>
                  </a:lnTo>
                  <a:lnTo>
                    <a:pt x="3693" y="635"/>
                  </a:lnTo>
                  <a:lnTo>
                    <a:pt x="3683" y="638"/>
                  </a:lnTo>
                  <a:lnTo>
                    <a:pt x="3653" y="649"/>
                  </a:lnTo>
                  <a:lnTo>
                    <a:pt x="3650" y="649"/>
                  </a:lnTo>
                  <a:lnTo>
                    <a:pt x="3636" y="652"/>
                  </a:lnTo>
                  <a:lnTo>
                    <a:pt x="3630" y="655"/>
                  </a:lnTo>
                  <a:lnTo>
                    <a:pt x="3619" y="658"/>
                  </a:lnTo>
                  <a:lnTo>
                    <a:pt x="3596" y="665"/>
                  </a:lnTo>
                  <a:lnTo>
                    <a:pt x="3593" y="665"/>
                  </a:lnTo>
                  <a:lnTo>
                    <a:pt x="3590" y="669"/>
                  </a:lnTo>
                  <a:cubicBezTo>
                    <a:pt x="3545" y="682"/>
                    <a:pt x="3502" y="695"/>
                    <a:pt x="3459" y="709"/>
                  </a:cubicBezTo>
                  <a:lnTo>
                    <a:pt x="3405" y="725"/>
                  </a:lnTo>
                  <a:cubicBezTo>
                    <a:pt x="3379" y="736"/>
                    <a:pt x="3352" y="742"/>
                    <a:pt x="3325" y="752"/>
                  </a:cubicBezTo>
                  <a:cubicBezTo>
                    <a:pt x="3235" y="785"/>
                    <a:pt x="3144" y="819"/>
                    <a:pt x="3078" y="845"/>
                  </a:cubicBezTo>
                  <a:cubicBezTo>
                    <a:pt x="2991" y="882"/>
                    <a:pt x="2903" y="916"/>
                    <a:pt x="2820" y="950"/>
                  </a:cubicBezTo>
                  <a:cubicBezTo>
                    <a:pt x="2670" y="1006"/>
                    <a:pt x="2512" y="1066"/>
                    <a:pt x="2362" y="1130"/>
                  </a:cubicBezTo>
                  <a:cubicBezTo>
                    <a:pt x="2125" y="1231"/>
                    <a:pt x="1894" y="1341"/>
                    <a:pt x="1670" y="1447"/>
                  </a:cubicBezTo>
                  <a:lnTo>
                    <a:pt x="1616" y="1472"/>
                  </a:lnTo>
                  <a:cubicBezTo>
                    <a:pt x="1526" y="1515"/>
                    <a:pt x="1435" y="1558"/>
                    <a:pt x="1345" y="1605"/>
                  </a:cubicBezTo>
                  <a:cubicBezTo>
                    <a:pt x="1305" y="1625"/>
                    <a:pt x="1265" y="1645"/>
                    <a:pt x="1225" y="1668"/>
                  </a:cubicBezTo>
                  <a:cubicBezTo>
                    <a:pt x="1174" y="1695"/>
                    <a:pt x="1117" y="1725"/>
                    <a:pt x="1064" y="1752"/>
                  </a:cubicBezTo>
                  <a:cubicBezTo>
                    <a:pt x="1034" y="1722"/>
                    <a:pt x="1024" y="1716"/>
                    <a:pt x="991" y="1699"/>
                  </a:cubicBezTo>
                  <a:cubicBezTo>
                    <a:pt x="968" y="1690"/>
                    <a:pt x="948" y="1687"/>
                    <a:pt x="928" y="1687"/>
                  </a:cubicBezTo>
                  <a:cubicBezTo>
                    <a:pt x="918" y="1687"/>
                    <a:pt x="908" y="1687"/>
                    <a:pt x="897" y="1688"/>
                  </a:cubicBezTo>
                  <a:lnTo>
                    <a:pt x="893" y="1688"/>
                  </a:lnTo>
                  <a:cubicBezTo>
                    <a:pt x="877" y="1688"/>
                    <a:pt x="861" y="1692"/>
                    <a:pt x="841" y="1699"/>
                  </a:cubicBezTo>
                  <a:cubicBezTo>
                    <a:pt x="830" y="1702"/>
                    <a:pt x="824" y="1705"/>
                    <a:pt x="813" y="1708"/>
                  </a:cubicBezTo>
                  <a:cubicBezTo>
                    <a:pt x="796" y="1719"/>
                    <a:pt x="780" y="1728"/>
                    <a:pt x="763" y="1736"/>
                  </a:cubicBezTo>
                  <a:cubicBezTo>
                    <a:pt x="753" y="1742"/>
                    <a:pt x="743" y="1748"/>
                    <a:pt x="733" y="1756"/>
                  </a:cubicBezTo>
                  <a:cubicBezTo>
                    <a:pt x="680" y="1782"/>
                    <a:pt x="623" y="1809"/>
                    <a:pt x="572" y="1836"/>
                  </a:cubicBezTo>
                  <a:lnTo>
                    <a:pt x="560" y="1839"/>
                  </a:lnTo>
                  <a:cubicBezTo>
                    <a:pt x="509" y="1866"/>
                    <a:pt x="455" y="1886"/>
                    <a:pt x="405" y="1909"/>
                  </a:cubicBezTo>
                  <a:lnTo>
                    <a:pt x="389" y="1916"/>
                  </a:lnTo>
                  <a:cubicBezTo>
                    <a:pt x="365" y="1926"/>
                    <a:pt x="339" y="1939"/>
                    <a:pt x="312" y="1949"/>
                  </a:cubicBezTo>
                  <a:cubicBezTo>
                    <a:pt x="299" y="1956"/>
                    <a:pt x="285" y="1963"/>
                    <a:pt x="271" y="1966"/>
                  </a:cubicBezTo>
                  <a:lnTo>
                    <a:pt x="262" y="1969"/>
                  </a:lnTo>
                  <a:lnTo>
                    <a:pt x="251" y="1976"/>
                  </a:lnTo>
                  <a:cubicBezTo>
                    <a:pt x="231" y="1983"/>
                    <a:pt x="211" y="1993"/>
                    <a:pt x="194" y="2006"/>
                  </a:cubicBezTo>
                  <a:cubicBezTo>
                    <a:pt x="168" y="2023"/>
                    <a:pt x="151" y="2043"/>
                    <a:pt x="134" y="2074"/>
                  </a:cubicBezTo>
                  <a:cubicBezTo>
                    <a:pt x="51" y="2103"/>
                    <a:pt x="1" y="2194"/>
                    <a:pt x="18" y="2274"/>
                  </a:cubicBezTo>
                  <a:cubicBezTo>
                    <a:pt x="41" y="2378"/>
                    <a:pt x="64" y="2481"/>
                    <a:pt x="91" y="2578"/>
                  </a:cubicBezTo>
                  <a:cubicBezTo>
                    <a:pt x="114" y="2668"/>
                    <a:pt x="145" y="2756"/>
                    <a:pt x="174" y="2839"/>
                  </a:cubicBezTo>
                  <a:cubicBezTo>
                    <a:pt x="185" y="2869"/>
                    <a:pt x="198" y="2899"/>
                    <a:pt x="208" y="2929"/>
                  </a:cubicBezTo>
                  <a:cubicBezTo>
                    <a:pt x="239" y="3020"/>
                    <a:pt x="271" y="3110"/>
                    <a:pt x="302" y="3197"/>
                  </a:cubicBezTo>
                  <a:cubicBezTo>
                    <a:pt x="342" y="3301"/>
                    <a:pt x="382" y="3408"/>
                    <a:pt x="415" y="3514"/>
                  </a:cubicBezTo>
                  <a:cubicBezTo>
                    <a:pt x="426" y="3551"/>
                    <a:pt x="435" y="3585"/>
                    <a:pt x="449" y="3622"/>
                  </a:cubicBezTo>
                  <a:cubicBezTo>
                    <a:pt x="459" y="3665"/>
                    <a:pt x="472" y="3709"/>
                    <a:pt x="486" y="3752"/>
                  </a:cubicBezTo>
                  <a:cubicBezTo>
                    <a:pt x="515" y="3855"/>
                    <a:pt x="546" y="3963"/>
                    <a:pt x="572" y="4063"/>
                  </a:cubicBezTo>
                  <a:cubicBezTo>
                    <a:pt x="603" y="4184"/>
                    <a:pt x="636" y="4307"/>
                    <a:pt x="673" y="4428"/>
                  </a:cubicBezTo>
                  <a:cubicBezTo>
                    <a:pt x="693" y="4494"/>
                    <a:pt x="720" y="4575"/>
                    <a:pt x="747" y="4652"/>
                  </a:cubicBezTo>
                  <a:lnTo>
                    <a:pt x="760" y="4692"/>
                  </a:lnTo>
                  <a:cubicBezTo>
                    <a:pt x="776" y="4732"/>
                    <a:pt x="790" y="4772"/>
                    <a:pt x="807" y="4815"/>
                  </a:cubicBezTo>
                  <a:cubicBezTo>
                    <a:pt x="816" y="4852"/>
                    <a:pt x="830" y="4889"/>
                    <a:pt x="844" y="4929"/>
                  </a:cubicBezTo>
                  <a:cubicBezTo>
                    <a:pt x="867" y="4999"/>
                    <a:pt x="890" y="5073"/>
                    <a:pt x="917" y="5144"/>
                  </a:cubicBezTo>
                  <a:cubicBezTo>
                    <a:pt x="974" y="5294"/>
                    <a:pt x="1017" y="5421"/>
                    <a:pt x="1057" y="5545"/>
                  </a:cubicBezTo>
                  <a:lnTo>
                    <a:pt x="1064" y="5568"/>
                  </a:lnTo>
                  <a:cubicBezTo>
                    <a:pt x="1077" y="5618"/>
                    <a:pt x="1094" y="5669"/>
                    <a:pt x="1111" y="5718"/>
                  </a:cubicBezTo>
                  <a:cubicBezTo>
                    <a:pt x="1117" y="5742"/>
                    <a:pt x="1128" y="5769"/>
                    <a:pt x="1134" y="5792"/>
                  </a:cubicBezTo>
                  <a:cubicBezTo>
                    <a:pt x="1142" y="5809"/>
                    <a:pt x="1148" y="5829"/>
                    <a:pt x="1151" y="5846"/>
                  </a:cubicBezTo>
                  <a:cubicBezTo>
                    <a:pt x="1162" y="5869"/>
                    <a:pt x="1168" y="5893"/>
                    <a:pt x="1174" y="5916"/>
                  </a:cubicBezTo>
                  <a:lnTo>
                    <a:pt x="1188" y="5959"/>
                  </a:lnTo>
                  <a:lnTo>
                    <a:pt x="1198" y="5999"/>
                  </a:lnTo>
                  <a:cubicBezTo>
                    <a:pt x="1208" y="6027"/>
                    <a:pt x="1218" y="6053"/>
                    <a:pt x="1225" y="6080"/>
                  </a:cubicBezTo>
                  <a:cubicBezTo>
                    <a:pt x="1231" y="6100"/>
                    <a:pt x="1238" y="6120"/>
                    <a:pt x="1245" y="6140"/>
                  </a:cubicBezTo>
                  <a:cubicBezTo>
                    <a:pt x="1278" y="6251"/>
                    <a:pt x="1322" y="6381"/>
                    <a:pt x="1369" y="6504"/>
                  </a:cubicBezTo>
                  <a:cubicBezTo>
                    <a:pt x="1406" y="6601"/>
                    <a:pt x="1435" y="6695"/>
                    <a:pt x="1469" y="6805"/>
                  </a:cubicBezTo>
                  <a:lnTo>
                    <a:pt x="1475" y="6825"/>
                  </a:lnTo>
                  <a:cubicBezTo>
                    <a:pt x="1492" y="6886"/>
                    <a:pt x="1512" y="6950"/>
                    <a:pt x="1532" y="7013"/>
                  </a:cubicBezTo>
                  <a:cubicBezTo>
                    <a:pt x="1539" y="7040"/>
                    <a:pt x="1549" y="7066"/>
                    <a:pt x="1559" y="7090"/>
                  </a:cubicBezTo>
                  <a:cubicBezTo>
                    <a:pt x="1566" y="7113"/>
                    <a:pt x="1576" y="7134"/>
                    <a:pt x="1583" y="7157"/>
                  </a:cubicBezTo>
                  <a:cubicBezTo>
                    <a:pt x="1599" y="7207"/>
                    <a:pt x="1619" y="7260"/>
                    <a:pt x="1636" y="7311"/>
                  </a:cubicBezTo>
                  <a:cubicBezTo>
                    <a:pt x="1653" y="7357"/>
                    <a:pt x="1670" y="7404"/>
                    <a:pt x="1687" y="7455"/>
                  </a:cubicBezTo>
                  <a:lnTo>
                    <a:pt x="1707" y="7524"/>
                  </a:lnTo>
                  <a:cubicBezTo>
                    <a:pt x="1733" y="7608"/>
                    <a:pt x="1756" y="7699"/>
                    <a:pt x="1784" y="7785"/>
                  </a:cubicBezTo>
                  <a:lnTo>
                    <a:pt x="1787" y="7793"/>
                  </a:lnTo>
                  <a:cubicBezTo>
                    <a:pt x="1793" y="7819"/>
                    <a:pt x="1804" y="7846"/>
                    <a:pt x="1810" y="7873"/>
                  </a:cubicBezTo>
                  <a:lnTo>
                    <a:pt x="1810" y="7866"/>
                  </a:lnTo>
                  <a:cubicBezTo>
                    <a:pt x="1820" y="7906"/>
                    <a:pt x="1833" y="7949"/>
                    <a:pt x="1847" y="7989"/>
                  </a:cubicBezTo>
                  <a:cubicBezTo>
                    <a:pt x="1894" y="8150"/>
                    <a:pt x="1937" y="8290"/>
                    <a:pt x="1980" y="8421"/>
                  </a:cubicBezTo>
                  <a:cubicBezTo>
                    <a:pt x="1991" y="8458"/>
                    <a:pt x="2004" y="8495"/>
                    <a:pt x="2014" y="8531"/>
                  </a:cubicBezTo>
                  <a:cubicBezTo>
                    <a:pt x="2034" y="8588"/>
                    <a:pt x="2054" y="8645"/>
                    <a:pt x="2071" y="8705"/>
                  </a:cubicBezTo>
                  <a:cubicBezTo>
                    <a:pt x="2085" y="8749"/>
                    <a:pt x="2097" y="8796"/>
                    <a:pt x="2108" y="8839"/>
                  </a:cubicBezTo>
                  <a:cubicBezTo>
                    <a:pt x="2125" y="8899"/>
                    <a:pt x="2141" y="8960"/>
                    <a:pt x="2158" y="9020"/>
                  </a:cubicBezTo>
                  <a:cubicBezTo>
                    <a:pt x="2191" y="9127"/>
                    <a:pt x="2221" y="9237"/>
                    <a:pt x="2252" y="9358"/>
                  </a:cubicBezTo>
                  <a:cubicBezTo>
                    <a:pt x="2289" y="9505"/>
                    <a:pt x="2321" y="9659"/>
                    <a:pt x="2352" y="9802"/>
                  </a:cubicBezTo>
                  <a:lnTo>
                    <a:pt x="2412" y="10073"/>
                  </a:lnTo>
                  <a:cubicBezTo>
                    <a:pt x="2439" y="10190"/>
                    <a:pt x="2466" y="10307"/>
                    <a:pt x="2486" y="10401"/>
                  </a:cubicBezTo>
                  <a:cubicBezTo>
                    <a:pt x="2502" y="10491"/>
                    <a:pt x="2526" y="10582"/>
                    <a:pt x="2549" y="10668"/>
                  </a:cubicBezTo>
                  <a:cubicBezTo>
                    <a:pt x="2556" y="10695"/>
                    <a:pt x="2562" y="10725"/>
                    <a:pt x="2569" y="10752"/>
                  </a:cubicBezTo>
                  <a:cubicBezTo>
                    <a:pt x="2593" y="10846"/>
                    <a:pt x="2610" y="10946"/>
                    <a:pt x="2626" y="11039"/>
                  </a:cubicBezTo>
                  <a:lnTo>
                    <a:pt x="2626" y="11050"/>
                  </a:lnTo>
                  <a:lnTo>
                    <a:pt x="2630" y="11070"/>
                  </a:lnTo>
                  <a:cubicBezTo>
                    <a:pt x="2633" y="11087"/>
                    <a:pt x="2633" y="11107"/>
                    <a:pt x="2639" y="11124"/>
                  </a:cubicBezTo>
                  <a:cubicBezTo>
                    <a:pt x="2642" y="11130"/>
                    <a:pt x="2642" y="11140"/>
                    <a:pt x="2647" y="11147"/>
                  </a:cubicBezTo>
                  <a:cubicBezTo>
                    <a:pt x="2656" y="11180"/>
                    <a:pt x="2663" y="11204"/>
                    <a:pt x="2676" y="11234"/>
                  </a:cubicBezTo>
                  <a:cubicBezTo>
                    <a:pt x="2683" y="11247"/>
                    <a:pt x="2690" y="11260"/>
                    <a:pt x="2696" y="11270"/>
                  </a:cubicBezTo>
                  <a:cubicBezTo>
                    <a:pt x="2703" y="11294"/>
                    <a:pt x="2713" y="11317"/>
                    <a:pt x="2727" y="11340"/>
                  </a:cubicBezTo>
                  <a:lnTo>
                    <a:pt x="2733" y="11351"/>
                  </a:lnTo>
                  <a:cubicBezTo>
                    <a:pt x="2760" y="11394"/>
                    <a:pt x="2793" y="11448"/>
                    <a:pt x="2837" y="11474"/>
                  </a:cubicBezTo>
                  <a:lnTo>
                    <a:pt x="2847" y="11478"/>
                  </a:lnTo>
                  <a:cubicBezTo>
                    <a:pt x="2883" y="11505"/>
                    <a:pt x="2927" y="11521"/>
                    <a:pt x="2971" y="11525"/>
                  </a:cubicBezTo>
                  <a:cubicBezTo>
                    <a:pt x="2984" y="11529"/>
                    <a:pt x="2997" y="11530"/>
                    <a:pt x="3011" y="11530"/>
                  </a:cubicBezTo>
                  <a:cubicBezTo>
                    <a:pt x="3032" y="11530"/>
                    <a:pt x="3054" y="11527"/>
                    <a:pt x="3074" y="11525"/>
                  </a:cubicBezTo>
                  <a:cubicBezTo>
                    <a:pt x="3118" y="11521"/>
                    <a:pt x="3158" y="11508"/>
                    <a:pt x="3195" y="11494"/>
                  </a:cubicBezTo>
                  <a:lnTo>
                    <a:pt x="3212" y="11488"/>
                  </a:lnTo>
                  <a:lnTo>
                    <a:pt x="3228" y="11481"/>
                  </a:lnTo>
                  <a:lnTo>
                    <a:pt x="3249" y="11474"/>
                  </a:lnTo>
                  <a:cubicBezTo>
                    <a:pt x="3261" y="11471"/>
                    <a:pt x="3272" y="11468"/>
                    <a:pt x="3285" y="11465"/>
                  </a:cubicBezTo>
                  <a:cubicBezTo>
                    <a:pt x="3322" y="11454"/>
                    <a:pt x="3355" y="11445"/>
                    <a:pt x="3392" y="11434"/>
                  </a:cubicBezTo>
                  <a:cubicBezTo>
                    <a:pt x="3479" y="11411"/>
                    <a:pt x="3570" y="11388"/>
                    <a:pt x="3659" y="11357"/>
                  </a:cubicBezTo>
                  <a:lnTo>
                    <a:pt x="3666" y="11354"/>
                  </a:lnTo>
                  <a:cubicBezTo>
                    <a:pt x="3740" y="11327"/>
                    <a:pt x="3814" y="11300"/>
                    <a:pt x="3883" y="11274"/>
                  </a:cubicBezTo>
                  <a:cubicBezTo>
                    <a:pt x="3927" y="11257"/>
                    <a:pt x="3971" y="11240"/>
                    <a:pt x="4017" y="11224"/>
                  </a:cubicBezTo>
                  <a:lnTo>
                    <a:pt x="4161" y="11173"/>
                  </a:lnTo>
                  <a:cubicBezTo>
                    <a:pt x="4345" y="11107"/>
                    <a:pt x="4533" y="11036"/>
                    <a:pt x="4720" y="10966"/>
                  </a:cubicBezTo>
                  <a:cubicBezTo>
                    <a:pt x="4867" y="10909"/>
                    <a:pt x="5021" y="10852"/>
                    <a:pt x="5164" y="10799"/>
                  </a:cubicBezTo>
                  <a:cubicBezTo>
                    <a:pt x="5248" y="10769"/>
                    <a:pt x="5331" y="10738"/>
                    <a:pt x="5416" y="10709"/>
                  </a:cubicBezTo>
                  <a:cubicBezTo>
                    <a:pt x="5539" y="10662"/>
                    <a:pt x="5663" y="10611"/>
                    <a:pt x="5777" y="10565"/>
                  </a:cubicBezTo>
                  <a:cubicBezTo>
                    <a:pt x="5820" y="10545"/>
                    <a:pt x="5864" y="10528"/>
                    <a:pt x="5907" y="10508"/>
                  </a:cubicBezTo>
                  <a:cubicBezTo>
                    <a:pt x="5967" y="10481"/>
                    <a:pt x="6031" y="10451"/>
                    <a:pt x="6094" y="10428"/>
                  </a:cubicBezTo>
                  <a:cubicBezTo>
                    <a:pt x="6174" y="10394"/>
                    <a:pt x="6254" y="10364"/>
                    <a:pt x="6332" y="10334"/>
                  </a:cubicBezTo>
                  <a:cubicBezTo>
                    <a:pt x="6375" y="10317"/>
                    <a:pt x="6419" y="10301"/>
                    <a:pt x="6462" y="10284"/>
                  </a:cubicBezTo>
                  <a:cubicBezTo>
                    <a:pt x="6519" y="10264"/>
                    <a:pt x="6576" y="10241"/>
                    <a:pt x="6629" y="10217"/>
                  </a:cubicBezTo>
                  <a:cubicBezTo>
                    <a:pt x="6683" y="10193"/>
                    <a:pt x="6740" y="10170"/>
                    <a:pt x="6793" y="10150"/>
                  </a:cubicBezTo>
                  <a:cubicBezTo>
                    <a:pt x="6910" y="10103"/>
                    <a:pt x="7034" y="10060"/>
                    <a:pt x="7151" y="10020"/>
                  </a:cubicBezTo>
                  <a:cubicBezTo>
                    <a:pt x="7225" y="9993"/>
                    <a:pt x="7302" y="9963"/>
                    <a:pt x="7375" y="9932"/>
                  </a:cubicBezTo>
                  <a:cubicBezTo>
                    <a:pt x="7412" y="9920"/>
                    <a:pt x="7452" y="9903"/>
                    <a:pt x="7492" y="9886"/>
                  </a:cubicBezTo>
                  <a:cubicBezTo>
                    <a:pt x="7546" y="9866"/>
                    <a:pt x="7596" y="9849"/>
                    <a:pt x="7646" y="9829"/>
                  </a:cubicBezTo>
                  <a:cubicBezTo>
                    <a:pt x="7710" y="9809"/>
                    <a:pt x="7776" y="9782"/>
                    <a:pt x="7840" y="9759"/>
                  </a:cubicBezTo>
                  <a:cubicBezTo>
                    <a:pt x="7880" y="9742"/>
                    <a:pt x="7917" y="9725"/>
                    <a:pt x="7957" y="9708"/>
                  </a:cubicBezTo>
                  <a:lnTo>
                    <a:pt x="8007" y="9688"/>
                  </a:lnTo>
                  <a:cubicBezTo>
                    <a:pt x="8037" y="9675"/>
                    <a:pt x="8068" y="9665"/>
                    <a:pt x="8097" y="9651"/>
                  </a:cubicBezTo>
                  <a:cubicBezTo>
                    <a:pt x="8121" y="9642"/>
                    <a:pt x="8145" y="9635"/>
                    <a:pt x="8168" y="9625"/>
                  </a:cubicBezTo>
                  <a:cubicBezTo>
                    <a:pt x="8218" y="9605"/>
                    <a:pt x="8268" y="9582"/>
                    <a:pt x="8315" y="9562"/>
                  </a:cubicBezTo>
                  <a:cubicBezTo>
                    <a:pt x="8375" y="9534"/>
                    <a:pt x="8435" y="9508"/>
                    <a:pt x="8499" y="9485"/>
                  </a:cubicBezTo>
                  <a:cubicBezTo>
                    <a:pt x="8529" y="9471"/>
                    <a:pt x="8559" y="9461"/>
                    <a:pt x="8589" y="9451"/>
                  </a:cubicBezTo>
                  <a:cubicBezTo>
                    <a:pt x="8613" y="9441"/>
                    <a:pt x="8639" y="9431"/>
                    <a:pt x="8666" y="9421"/>
                  </a:cubicBezTo>
                  <a:cubicBezTo>
                    <a:pt x="8723" y="9401"/>
                    <a:pt x="8780" y="9371"/>
                    <a:pt x="8827" y="9347"/>
                  </a:cubicBezTo>
                  <a:cubicBezTo>
                    <a:pt x="8874" y="9327"/>
                    <a:pt x="8910" y="9301"/>
                    <a:pt x="8940" y="9273"/>
                  </a:cubicBezTo>
                  <a:cubicBezTo>
                    <a:pt x="8960" y="9257"/>
                    <a:pt x="8977" y="9237"/>
                    <a:pt x="8991" y="9220"/>
                  </a:cubicBezTo>
                  <a:lnTo>
                    <a:pt x="9004" y="9207"/>
                  </a:lnTo>
                  <a:cubicBezTo>
                    <a:pt x="9011" y="9200"/>
                    <a:pt x="9017" y="9190"/>
                    <a:pt x="9024" y="9180"/>
                  </a:cubicBezTo>
                  <a:cubicBezTo>
                    <a:pt x="9034" y="9163"/>
                    <a:pt x="9044" y="9143"/>
                    <a:pt x="9054" y="9123"/>
                  </a:cubicBezTo>
                  <a:cubicBezTo>
                    <a:pt x="9061" y="9110"/>
                    <a:pt x="9064" y="9097"/>
                    <a:pt x="9064" y="9080"/>
                  </a:cubicBezTo>
                  <a:lnTo>
                    <a:pt x="9068" y="9070"/>
                  </a:lnTo>
                  <a:cubicBezTo>
                    <a:pt x="9081" y="9063"/>
                    <a:pt x="9091" y="9053"/>
                    <a:pt x="9101" y="9046"/>
                  </a:cubicBezTo>
                  <a:cubicBezTo>
                    <a:pt x="9161" y="8997"/>
                    <a:pt x="9184" y="8926"/>
                    <a:pt x="9201" y="8872"/>
                  </a:cubicBezTo>
                  <a:cubicBezTo>
                    <a:pt x="9211" y="8829"/>
                    <a:pt x="9221" y="8782"/>
                    <a:pt x="9228" y="8739"/>
                  </a:cubicBezTo>
                  <a:cubicBezTo>
                    <a:pt x="9238" y="8662"/>
                    <a:pt x="9228" y="8582"/>
                    <a:pt x="9218" y="8515"/>
                  </a:cubicBezTo>
                  <a:cubicBezTo>
                    <a:pt x="9215" y="8498"/>
                    <a:pt x="9211" y="8484"/>
                    <a:pt x="9208" y="8468"/>
                  </a:cubicBezTo>
                  <a:cubicBezTo>
                    <a:pt x="9201" y="8431"/>
                    <a:pt x="9195" y="8391"/>
                    <a:pt x="9188" y="8350"/>
                  </a:cubicBezTo>
                  <a:cubicBezTo>
                    <a:pt x="9171" y="8277"/>
                    <a:pt x="9151" y="8203"/>
                    <a:pt x="9121" y="8130"/>
                  </a:cubicBezTo>
                  <a:cubicBezTo>
                    <a:pt x="9068" y="7980"/>
                    <a:pt x="9000" y="7836"/>
                    <a:pt x="8934" y="7692"/>
                  </a:cubicBezTo>
                  <a:cubicBezTo>
                    <a:pt x="8897" y="7615"/>
                    <a:pt x="8857" y="7532"/>
                    <a:pt x="8823" y="7451"/>
                  </a:cubicBezTo>
                  <a:cubicBezTo>
                    <a:pt x="8780" y="7357"/>
                    <a:pt x="8743" y="7257"/>
                    <a:pt x="8707" y="7163"/>
                  </a:cubicBezTo>
                  <a:lnTo>
                    <a:pt x="8687" y="7117"/>
                  </a:lnTo>
                  <a:cubicBezTo>
                    <a:pt x="8633" y="6979"/>
                    <a:pt x="8582" y="6856"/>
                    <a:pt x="8532" y="6739"/>
                  </a:cubicBezTo>
                  <a:cubicBezTo>
                    <a:pt x="8489" y="6635"/>
                    <a:pt x="8439" y="6532"/>
                    <a:pt x="8389" y="6421"/>
                  </a:cubicBezTo>
                  <a:lnTo>
                    <a:pt x="8365" y="6368"/>
                  </a:lnTo>
                  <a:lnTo>
                    <a:pt x="8345" y="6311"/>
                  </a:lnTo>
                  <a:cubicBezTo>
                    <a:pt x="8332" y="6274"/>
                    <a:pt x="8321" y="6234"/>
                    <a:pt x="8312" y="6194"/>
                  </a:cubicBezTo>
                  <a:cubicBezTo>
                    <a:pt x="8301" y="6157"/>
                    <a:pt x="8292" y="6117"/>
                    <a:pt x="8285" y="6080"/>
                  </a:cubicBezTo>
                  <a:cubicBezTo>
                    <a:pt x="8278" y="6053"/>
                    <a:pt x="8272" y="6027"/>
                    <a:pt x="8265" y="5999"/>
                  </a:cubicBezTo>
                  <a:cubicBezTo>
                    <a:pt x="8248" y="5926"/>
                    <a:pt x="8225" y="5846"/>
                    <a:pt x="8195" y="5752"/>
                  </a:cubicBezTo>
                  <a:cubicBezTo>
                    <a:pt x="8188" y="5729"/>
                    <a:pt x="8178" y="5702"/>
                    <a:pt x="8171" y="5675"/>
                  </a:cubicBezTo>
                  <a:cubicBezTo>
                    <a:pt x="8165" y="5649"/>
                    <a:pt x="8154" y="5621"/>
                    <a:pt x="8148" y="5595"/>
                  </a:cubicBezTo>
                  <a:cubicBezTo>
                    <a:pt x="8128" y="5518"/>
                    <a:pt x="8105" y="5438"/>
                    <a:pt x="8074" y="5364"/>
                  </a:cubicBezTo>
                  <a:cubicBezTo>
                    <a:pt x="8024" y="5240"/>
                    <a:pt x="7974" y="5120"/>
                    <a:pt x="7904" y="5019"/>
                  </a:cubicBezTo>
                  <a:cubicBezTo>
                    <a:pt x="7887" y="4976"/>
                    <a:pt x="7873" y="4929"/>
                    <a:pt x="7857" y="4886"/>
                  </a:cubicBezTo>
                  <a:cubicBezTo>
                    <a:pt x="7847" y="4863"/>
                    <a:pt x="7837" y="4836"/>
                    <a:pt x="7827" y="4812"/>
                  </a:cubicBezTo>
                  <a:cubicBezTo>
                    <a:pt x="7804" y="4746"/>
                    <a:pt x="7776" y="4675"/>
                    <a:pt x="7753" y="4608"/>
                  </a:cubicBezTo>
                  <a:cubicBezTo>
                    <a:pt x="7730" y="4522"/>
                    <a:pt x="7699" y="4428"/>
                    <a:pt x="7666" y="4321"/>
                  </a:cubicBezTo>
                  <a:lnTo>
                    <a:pt x="7663" y="4307"/>
                  </a:lnTo>
                  <a:cubicBezTo>
                    <a:pt x="7643" y="4241"/>
                    <a:pt x="7623" y="4173"/>
                    <a:pt x="7603" y="4103"/>
                  </a:cubicBezTo>
                  <a:lnTo>
                    <a:pt x="7599" y="4083"/>
                  </a:lnTo>
                  <a:cubicBezTo>
                    <a:pt x="7579" y="4006"/>
                    <a:pt x="7556" y="3926"/>
                    <a:pt x="7532" y="3849"/>
                  </a:cubicBezTo>
                  <a:cubicBezTo>
                    <a:pt x="7495" y="3725"/>
                    <a:pt x="7458" y="3602"/>
                    <a:pt x="7418" y="3485"/>
                  </a:cubicBezTo>
                  <a:cubicBezTo>
                    <a:pt x="7395" y="3408"/>
                    <a:pt x="7372" y="3327"/>
                    <a:pt x="7349" y="3250"/>
                  </a:cubicBezTo>
                  <a:lnTo>
                    <a:pt x="7349" y="3250"/>
                  </a:lnTo>
                  <a:lnTo>
                    <a:pt x="7352" y="3274"/>
                  </a:lnTo>
                  <a:cubicBezTo>
                    <a:pt x="7315" y="3150"/>
                    <a:pt x="7275" y="3030"/>
                    <a:pt x="7231" y="2912"/>
                  </a:cubicBezTo>
                  <a:cubicBezTo>
                    <a:pt x="7208" y="2846"/>
                    <a:pt x="7178" y="2779"/>
                    <a:pt x="7151" y="2716"/>
                  </a:cubicBezTo>
                  <a:cubicBezTo>
                    <a:pt x="7134" y="2668"/>
                    <a:pt x="7114" y="2622"/>
                    <a:pt x="7094" y="2575"/>
                  </a:cubicBezTo>
                  <a:cubicBezTo>
                    <a:pt x="7081" y="2541"/>
                    <a:pt x="7068" y="2505"/>
                    <a:pt x="7054" y="2468"/>
                  </a:cubicBezTo>
                  <a:cubicBezTo>
                    <a:pt x="7021" y="2384"/>
                    <a:pt x="6987" y="2301"/>
                    <a:pt x="6954" y="2217"/>
                  </a:cubicBezTo>
                  <a:lnTo>
                    <a:pt x="6893" y="2077"/>
                  </a:lnTo>
                  <a:cubicBezTo>
                    <a:pt x="6870" y="2017"/>
                    <a:pt x="6844" y="1956"/>
                    <a:pt x="6816" y="1893"/>
                  </a:cubicBezTo>
                  <a:cubicBezTo>
                    <a:pt x="6790" y="1829"/>
                    <a:pt x="6763" y="1759"/>
                    <a:pt x="6740" y="1682"/>
                  </a:cubicBezTo>
                  <a:cubicBezTo>
                    <a:pt x="6733" y="1665"/>
                    <a:pt x="6726" y="1645"/>
                    <a:pt x="6723" y="1628"/>
                  </a:cubicBezTo>
                  <a:cubicBezTo>
                    <a:pt x="6706" y="1582"/>
                    <a:pt x="6693" y="1535"/>
                    <a:pt x="6676" y="1492"/>
                  </a:cubicBezTo>
                  <a:cubicBezTo>
                    <a:pt x="6653" y="1431"/>
                    <a:pt x="6626" y="1371"/>
                    <a:pt x="6603" y="1314"/>
                  </a:cubicBezTo>
                  <a:cubicBezTo>
                    <a:pt x="6572" y="1244"/>
                    <a:pt x="6539" y="1174"/>
                    <a:pt x="6515" y="1103"/>
                  </a:cubicBezTo>
                  <a:lnTo>
                    <a:pt x="6512" y="1090"/>
                  </a:lnTo>
                  <a:cubicBezTo>
                    <a:pt x="6486" y="1010"/>
                    <a:pt x="6462" y="926"/>
                    <a:pt x="6432" y="845"/>
                  </a:cubicBezTo>
                  <a:cubicBezTo>
                    <a:pt x="6412" y="782"/>
                    <a:pt x="6385" y="722"/>
                    <a:pt x="6362" y="665"/>
                  </a:cubicBezTo>
                  <a:cubicBezTo>
                    <a:pt x="6348" y="638"/>
                    <a:pt x="6339" y="612"/>
                    <a:pt x="6328" y="585"/>
                  </a:cubicBezTo>
                  <a:lnTo>
                    <a:pt x="6315" y="555"/>
                  </a:lnTo>
                  <a:cubicBezTo>
                    <a:pt x="6305" y="528"/>
                    <a:pt x="6291" y="498"/>
                    <a:pt x="6279" y="471"/>
                  </a:cubicBezTo>
                  <a:cubicBezTo>
                    <a:pt x="6254" y="414"/>
                    <a:pt x="6222" y="357"/>
                    <a:pt x="6181" y="297"/>
                  </a:cubicBezTo>
                  <a:cubicBezTo>
                    <a:pt x="6148" y="243"/>
                    <a:pt x="6111" y="187"/>
                    <a:pt x="6071" y="127"/>
                  </a:cubicBezTo>
                  <a:cubicBezTo>
                    <a:pt x="6051" y="100"/>
                    <a:pt x="6027" y="70"/>
                    <a:pt x="5990" y="47"/>
                  </a:cubicBezTo>
                  <a:cubicBezTo>
                    <a:pt x="5957" y="23"/>
                    <a:pt x="5917" y="7"/>
                    <a:pt x="5873" y="3"/>
                  </a:cubicBezTo>
                  <a:cubicBezTo>
                    <a:pt x="5863" y="1"/>
                    <a:pt x="5852" y="0"/>
                    <a:pt x="5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3"/>
            <p:cNvSpPr/>
            <p:nvPr/>
          </p:nvSpPr>
          <p:spPr>
            <a:xfrm>
              <a:off x="8289324" y="1460559"/>
              <a:ext cx="208002" cy="544146"/>
            </a:xfrm>
            <a:custGeom>
              <a:avLst/>
              <a:gdLst/>
              <a:ahLst/>
              <a:cxnLst/>
              <a:rect l="l" t="t" r="r" b="b"/>
              <a:pathLst>
                <a:path w="2901" h="7590" extrusionOk="0">
                  <a:moveTo>
                    <a:pt x="135" y="1"/>
                  </a:moveTo>
                  <a:cubicBezTo>
                    <a:pt x="121" y="1"/>
                    <a:pt x="107" y="3"/>
                    <a:pt x="95" y="8"/>
                  </a:cubicBezTo>
                  <a:lnTo>
                    <a:pt x="78" y="14"/>
                  </a:lnTo>
                  <a:cubicBezTo>
                    <a:pt x="17" y="48"/>
                    <a:pt x="1" y="118"/>
                    <a:pt x="28" y="178"/>
                  </a:cubicBezTo>
                  <a:cubicBezTo>
                    <a:pt x="115" y="349"/>
                    <a:pt x="192" y="526"/>
                    <a:pt x="269" y="700"/>
                  </a:cubicBezTo>
                  <a:cubicBezTo>
                    <a:pt x="289" y="743"/>
                    <a:pt x="305" y="787"/>
                    <a:pt x="322" y="830"/>
                  </a:cubicBezTo>
                  <a:cubicBezTo>
                    <a:pt x="339" y="874"/>
                    <a:pt x="355" y="917"/>
                    <a:pt x="372" y="957"/>
                  </a:cubicBezTo>
                  <a:cubicBezTo>
                    <a:pt x="405" y="1038"/>
                    <a:pt x="436" y="1118"/>
                    <a:pt x="465" y="1198"/>
                  </a:cubicBezTo>
                  <a:cubicBezTo>
                    <a:pt x="550" y="1425"/>
                    <a:pt x="630" y="1656"/>
                    <a:pt x="713" y="1887"/>
                  </a:cubicBezTo>
                  <a:cubicBezTo>
                    <a:pt x="806" y="2144"/>
                    <a:pt x="900" y="2402"/>
                    <a:pt x="1001" y="2660"/>
                  </a:cubicBezTo>
                  <a:cubicBezTo>
                    <a:pt x="1034" y="2743"/>
                    <a:pt x="1064" y="2830"/>
                    <a:pt x="1098" y="2914"/>
                  </a:cubicBezTo>
                  <a:cubicBezTo>
                    <a:pt x="1178" y="3141"/>
                    <a:pt x="1262" y="3365"/>
                    <a:pt x="1345" y="3589"/>
                  </a:cubicBezTo>
                  <a:cubicBezTo>
                    <a:pt x="1385" y="3690"/>
                    <a:pt x="1422" y="3790"/>
                    <a:pt x="1462" y="3890"/>
                  </a:cubicBezTo>
                  <a:cubicBezTo>
                    <a:pt x="1506" y="3998"/>
                    <a:pt x="1546" y="4105"/>
                    <a:pt x="1586" y="4215"/>
                  </a:cubicBezTo>
                  <a:cubicBezTo>
                    <a:pt x="1673" y="4449"/>
                    <a:pt x="1757" y="4683"/>
                    <a:pt x="1837" y="4917"/>
                  </a:cubicBezTo>
                  <a:cubicBezTo>
                    <a:pt x="1877" y="5028"/>
                    <a:pt x="1917" y="5138"/>
                    <a:pt x="1961" y="5248"/>
                  </a:cubicBezTo>
                  <a:cubicBezTo>
                    <a:pt x="2004" y="5369"/>
                    <a:pt x="2044" y="5492"/>
                    <a:pt x="2084" y="5613"/>
                  </a:cubicBezTo>
                  <a:cubicBezTo>
                    <a:pt x="2128" y="5740"/>
                    <a:pt x="2165" y="5870"/>
                    <a:pt x="2205" y="5997"/>
                  </a:cubicBezTo>
                  <a:cubicBezTo>
                    <a:pt x="2238" y="6114"/>
                    <a:pt x="2271" y="6232"/>
                    <a:pt x="2302" y="6352"/>
                  </a:cubicBezTo>
                  <a:cubicBezTo>
                    <a:pt x="2365" y="6593"/>
                    <a:pt x="2436" y="6834"/>
                    <a:pt x="2512" y="7071"/>
                  </a:cubicBezTo>
                  <a:cubicBezTo>
                    <a:pt x="2539" y="7144"/>
                    <a:pt x="2563" y="7218"/>
                    <a:pt x="2586" y="7295"/>
                  </a:cubicBezTo>
                  <a:cubicBezTo>
                    <a:pt x="2600" y="7332"/>
                    <a:pt x="2612" y="7369"/>
                    <a:pt x="2623" y="7409"/>
                  </a:cubicBezTo>
                  <a:cubicBezTo>
                    <a:pt x="2629" y="7425"/>
                    <a:pt x="2637" y="7439"/>
                    <a:pt x="2640" y="7456"/>
                  </a:cubicBezTo>
                  <a:cubicBezTo>
                    <a:pt x="2646" y="7473"/>
                    <a:pt x="2653" y="7489"/>
                    <a:pt x="2660" y="7505"/>
                  </a:cubicBezTo>
                  <a:cubicBezTo>
                    <a:pt x="2666" y="7522"/>
                    <a:pt x="2680" y="7539"/>
                    <a:pt x="2690" y="7553"/>
                  </a:cubicBezTo>
                  <a:cubicBezTo>
                    <a:pt x="2710" y="7578"/>
                    <a:pt x="2743" y="7590"/>
                    <a:pt x="2776" y="7590"/>
                  </a:cubicBezTo>
                  <a:cubicBezTo>
                    <a:pt x="2786" y="7590"/>
                    <a:pt x="2797" y="7588"/>
                    <a:pt x="2807" y="7586"/>
                  </a:cubicBezTo>
                  <a:cubicBezTo>
                    <a:pt x="2827" y="7583"/>
                    <a:pt x="2844" y="7573"/>
                    <a:pt x="2860" y="7559"/>
                  </a:cubicBezTo>
                  <a:cubicBezTo>
                    <a:pt x="2873" y="7546"/>
                    <a:pt x="2884" y="7530"/>
                    <a:pt x="2890" y="7509"/>
                  </a:cubicBezTo>
                  <a:cubicBezTo>
                    <a:pt x="2893" y="7493"/>
                    <a:pt x="2897" y="7479"/>
                    <a:pt x="2901" y="7462"/>
                  </a:cubicBezTo>
                  <a:cubicBezTo>
                    <a:pt x="2901" y="7449"/>
                    <a:pt x="2897" y="7432"/>
                    <a:pt x="2897" y="7419"/>
                  </a:cubicBezTo>
                  <a:cubicBezTo>
                    <a:pt x="2893" y="7405"/>
                    <a:pt x="2890" y="7392"/>
                    <a:pt x="2890" y="7379"/>
                  </a:cubicBezTo>
                  <a:cubicBezTo>
                    <a:pt x="2884" y="7352"/>
                    <a:pt x="2877" y="7322"/>
                    <a:pt x="2870" y="7295"/>
                  </a:cubicBezTo>
                  <a:cubicBezTo>
                    <a:pt x="2853" y="7235"/>
                    <a:pt x="2833" y="7175"/>
                    <a:pt x="2817" y="7115"/>
                  </a:cubicBezTo>
                  <a:cubicBezTo>
                    <a:pt x="2780" y="7001"/>
                    <a:pt x="2743" y="6883"/>
                    <a:pt x="2706" y="6770"/>
                  </a:cubicBezTo>
                  <a:cubicBezTo>
                    <a:pt x="2669" y="6643"/>
                    <a:pt x="2633" y="6519"/>
                    <a:pt x="2600" y="6395"/>
                  </a:cubicBezTo>
                  <a:cubicBezTo>
                    <a:pt x="2566" y="6272"/>
                    <a:pt x="2536" y="6148"/>
                    <a:pt x="2503" y="6028"/>
                  </a:cubicBezTo>
                  <a:cubicBezTo>
                    <a:pt x="2469" y="5911"/>
                    <a:pt x="2436" y="5797"/>
                    <a:pt x="2399" y="5679"/>
                  </a:cubicBezTo>
                  <a:cubicBezTo>
                    <a:pt x="2362" y="5563"/>
                    <a:pt x="2325" y="5443"/>
                    <a:pt x="2285" y="5325"/>
                  </a:cubicBezTo>
                  <a:cubicBezTo>
                    <a:pt x="2242" y="5202"/>
                    <a:pt x="2195" y="5074"/>
                    <a:pt x="2151" y="4951"/>
                  </a:cubicBezTo>
                  <a:cubicBezTo>
                    <a:pt x="2111" y="4837"/>
                    <a:pt x="2075" y="4727"/>
                    <a:pt x="2035" y="4613"/>
                  </a:cubicBezTo>
                  <a:cubicBezTo>
                    <a:pt x="1954" y="4389"/>
                    <a:pt x="1874" y="4162"/>
                    <a:pt x="1790" y="3938"/>
                  </a:cubicBezTo>
                  <a:cubicBezTo>
                    <a:pt x="1750" y="3837"/>
                    <a:pt x="1713" y="3740"/>
                    <a:pt x="1673" y="3640"/>
                  </a:cubicBezTo>
                  <a:cubicBezTo>
                    <a:pt x="1629" y="3536"/>
                    <a:pt x="1589" y="3429"/>
                    <a:pt x="1549" y="3325"/>
                  </a:cubicBezTo>
                  <a:cubicBezTo>
                    <a:pt x="1459" y="3081"/>
                    <a:pt x="1372" y="2840"/>
                    <a:pt x="1278" y="2596"/>
                  </a:cubicBezTo>
                  <a:cubicBezTo>
                    <a:pt x="1238" y="2496"/>
                    <a:pt x="1195" y="2392"/>
                    <a:pt x="1155" y="2288"/>
                  </a:cubicBezTo>
                  <a:cubicBezTo>
                    <a:pt x="1107" y="2161"/>
                    <a:pt x="1058" y="2038"/>
                    <a:pt x="1011" y="1911"/>
                  </a:cubicBezTo>
                  <a:cubicBezTo>
                    <a:pt x="998" y="1877"/>
                    <a:pt x="984" y="1840"/>
                    <a:pt x="971" y="1807"/>
                  </a:cubicBezTo>
                  <a:lnTo>
                    <a:pt x="969" y="1797"/>
                  </a:lnTo>
                  <a:lnTo>
                    <a:pt x="969" y="1797"/>
                  </a:lnTo>
                  <a:cubicBezTo>
                    <a:pt x="969" y="1799"/>
                    <a:pt x="970" y="1801"/>
                    <a:pt x="971" y="1803"/>
                  </a:cubicBezTo>
                  <a:lnTo>
                    <a:pt x="967" y="1790"/>
                  </a:lnTo>
                  <a:lnTo>
                    <a:pt x="969" y="1797"/>
                  </a:lnTo>
                  <a:lnTo>
                    <a:pt x="969" y="1797"/>
                  </a:lnTo>
                  <a:cubicBezTo>
                    <a:pt x="795" y="1331"/>
                    <a:pt x="618" y="861"/>
                    <a:pt x="405" y="409"/>
                  </a:cubicBezTo>
                  <a:cubicBezTo>
                    <a:pt x="352" y="295"/>
                    <a:pt x="298" y="178"/>
                    <a:pt x="241" y="65"/>
                  </a:cubicBezTo>
                  <a:cubicBezTo>
                    <a:pt x="221" y="24"/>
                    <a:pt x="178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3"/>
            <p:cNvSpPr/>
            <p:nvPr/>
          </p:nvSpPr>
          <p:spPr>
            <a:xfrm>
              <a:off x="8484778" y="2032808"/>
              <a:ext cx="34129" cy="33409"/>
            </a:xfrm>
            <a:custGeom>
              <a:avLst/>
              <a:gdLst/>
              <a:ahLst/>
              <a:cxnLst/>
              <a:rect l="l" t="t" r="r" b="b"/>
              <a:pathLst>
                <a:path w="476" h="466" extrusionOk="0">
                  <a:moveTo>
                    <a:pt x="236" y="1"/>
                  </a:moveTo>
                  <a:cubicBezTo>
                    <a:pt x="219" y="1"/>
                    <a:pt x="203" y="3"/>
                    <a:pt x="187" y="9"/>
                  </a:cubicBezTo>
                  <a:cubicBezTo>
                    <a:pt x="167" y="15"/>
                    <a:pt x="151" y="22"/>
                    <a:pt x="131" y="29"/>
                  </a:cubicBezTo>
                  <a:cubicBezTo>
                    <a:pt x="94" y="49"/>
                    <a:pt x="67" y="76"/>
                    <a:pt x="44" y="109"/>
                  </a:cubicBezTo>
                  <a:cubicBezTo>
                    <a:pt x="11" y="159"/>
                    <a:pt x="0" y="226"/>
                    <a:pt x="14" y="286"/>
                  </a:cubicBezTo>
                  <a:cubicBezTo>
                    <a:pt x="27" y="343"/>
                    <a:pt x="64" y="394"/>
                    <a:pt x="114" y="426"/>
                  </a:cubicBezTo>
                  <a:cubicBezTo>
                    <a:pt x="148" y="448"/>
                    <a:pt x="196" y="465"/>
                    <a:pt x="241" y="465"/>
                  </a:cubicBezTo>
                  <a:cubicBezTo>
                    <a:pt x="259" y="465"/>
                    <a:pt x="276" y="463"/>
                    <a:pt x="292" y="457"/>
                  </a:cubicBezTo>
                  <a:cubicBezTo>
                    <a:pt x="308" y="451"/>
                    <a:pt x="328" y="443"/>
                    <a:pt x="345" y="437"/>
                  </a:cubicBezTo>
                  <a:cubicBezTo>
                    <a:pt x="382" y="417"/>
                    <a:pt x="408" y="390"/>
                    <a:pt x="432" y="357"/>
                  </a:cubicBezTo>
                  <a:cubicBezTo>
                    <a:pt x="465" y="306"/>
                    <a:pt x="476" y="243"/>
                    <a:pt x="462" y="182"/>
                  </a:cubicBezTo>
                  <a:cubicBezTo>
                    <a:pt x="448" y="122"/>
                    <a:pt x="412" y="72"/>
                    <a:pt x="362" y="39"/>
                  </a:cubicBezTo>
                  <a:cubicBezTo>
                    <a:pt x="328" y="17"/>
                    <a:pt x="280" y="1"/>
                    <a:pt x="23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3"/>
            <p:cNvSpPr/>
            <p:nvPr/>
          </p:nvSpPr>
          <p:spPr>
            <a:xfrm>
              <a:off x="7836108" y="1411449"/>
              <a:ext cx="730982" cy="858446"/>
            </a:xfrm>
            <a:custGeom>
              <a:avLst/>
              <a:gdLst/>
              <a:ahLst/>
              <a:cxnLst/>
              <a:rect l="l" t="t" r="r" b="b"/>
              <a:pathLst>
                <a:path w="10195" h="11974" extrusionOk="0">
                  <a:moveTo>
                    <a:pt x="6820" y="221"/>
                  </a:moveTo>
                  <a:cubicBezTo>
                    <a:pt x="6820" y="238"/>
                    <a:pt x="6823" y="258"/>
                    <a:pt x="6826" y="278"/>
                  </a:cubicBezTo>
                  <a:cubicBezTo>
                    <a:pt x="6837" y="344"/>
                    <a:pt x="6854" y="409"/>
                    <a:pt x="6874" y="472"/>
                  </a:cubicBezTo>
                  <a:cubicBezTo>
                    <a:pt x="6911" y="576"/>
                    <a:pt x="6961" y="673"/>
                    <a:pt x="7011" y="770"/>
                  </a:cubicBezTo>
                  <a:cubicBezTo>
                    <a:pt x="7031" y="816"/>
                    <a:pt x="7047" y="866"/>
                    <a:pt x="7071" y="917"/>
                  </a:cubicBezTo>
                  <a:cubicBezTo>
                    <a:pt x="7091" y="970"/>
                    <a:pt x="7115" y="1023"/>
                    <a:pt x="7138" y="1074"/>
                  </a:cubicBezTo>
                  <a:cubicBezTo>
                    <a:pt x="7164" y="1131"/>
                    <a:pt x="7192" y="1184"/>
                    <a:pt x="7218" y="1238"/>
                  </a:cubicBezTo>
                  <a:cubicBezTo>
                    <a:pt x="7241" y="1292"/>
                    <a:pt x="7268" y="1348"/>
                    <a:pt x="7292" y="1402"/>
                  </a:cubicBezTo>
                  <a:cubicBezTo>
                    <a:pt x="7319" y="1459"/>
                    <a:pt x="7345" y="1515"/>
                    <a:pt x="7368" y="1572"/>
                  </a:cubicBezTo>
                  <a:cubicBezTo>
                    <a:pt x="7392" y="1625"/>
                    <a:pt x="7416" y="1682"/>
                    <a:pt x="7436" y="1736"/>
                  </a:cubicBezTo>
                  <a:cubicBezTo>
                    <a:pt x="7482" y="1853"/>
                    <a:pt x="7519" y="1970"/>
                    <a:pt x="7566" y="2087"/>
                  </a:cubicBezTo>
                  <a:cubicBezTo>
                    <a:pt x="7649" y="2311"/>
                    <a:pt x="7754" y="2532"/>
                    <a:pt x="7850" y="2752"/>
                  </a:cubicBezTo>
                  <a:cubicBezTo>
                    <a:pt x="7904" y="2873"/>
                    <a:pt x="7957" y="2997"/>
                    <a:pt x="8007" y="3118"/>
                  </a:cubicBezTo>
                  <a:cubicBezTo>
                    <a:pt x="8030" y="3174"/>
                    <a:pt x="8051" y="3234"/>
                    <a:pt x="8071" y="3291"/>
                  </a:cubicBezTo>
                  <a:cubicBezTo>
                    <a:pt x="8091" y="3348"/>
                    <a:pt x="8108" y="3405"/>
                    <a:pt x="8128" y="3462"/>
                  </a:cubicBezTo>
                  <a:cubicBezTo>
                    <a:pt x="8208" y="3692"/>
                    <a:pt x="8288" y="3923"/>
                    <a:pt x="8372" y="4154"/>
                  </a:cubicBezTo>
                  <a:cubicBezTo>
                    <a:pt x="8462" y="4402"/>
                    <a:pt x="8559" y="4646"/>
                    <a:pt x="8653" y="4893"/>
                  </a:cubicBezTo>
                  <a:cubicBezTo>
                    <a:pt x="8673" y="4950"/>
                    <a:pt x="8693" y="5014"/>
                    <a:pt x="8717" y="5070"/>
                  </a:cubicBezTo>
                  <a:lnTo>
                    <a:pt x="8777" y="5251"/>
                  </a:lnTo>
                  <a:cubicBezTo>
                    <a:pt x="8817" y="5365"/>
                    <a:pt x="8857" y="5478"/>
                    <a:pt x="8897" y="5592"/>
                  </a:cubicBezTo>
                  <a:cubicBezTo>
                    <a:pt x="8981" y="5830"/>
                    <a:pt x="9064" y="6071"/>
                    <a:pt x="9148" y="6311"/>
                  </a:cubicBezTo>
                  <a:cubicBezTo>
                    <a:pt x="9228" y="6542"/>
                    <a:pt x="9308" y="6773"/>
                    <a:pt x="9389" y="7000"/>
                  </a:cubicBezTo>
                  <a:cubicBezTo>
                    <a:pt x="9472" y="7241"/>
                    <a:pt x="9560" y="7482"/>
                    <a:pt x="9636" y="7726"/>
                  </a:cubicBezTo>
                  <a:cubicBezTo>
                    <a:pt x="9676" y="7857"/>
                    <a:pt x="9716" y="7983"/>
                    <a:pt x="9750" y="8114"/>
                  </a:cubicBezTo>
                  <a:cubicBezTo>
                    <a:pt x="9767" y="8181"/>
                    <a:pt x="9787" y="8244"/>
                    <a:pt x="9804" y="8308"/>
                  </a:cubicBezTo>
                  <a:cubicBezTo>
                    <a:pt x="9816" y="8358"/>
                    <a:pt x="9830" y="8408"/>
                    <a:pt x="9840" y="8459"/>
                  </a:cubicBezTo>
                  <a:cubicBezTo>
                    <a:pt x="9861" y="8576"/>
                    <a:pt x="9881" y="8692"/>
                    <a:pt x="9897" y="8806"/>
                  </a:cubicBezTo>
                  <a:cubicBezTo>
                    <a:pt x="9904" y="8873"/>
                    <a:pt x="9917" y="8937"/>
                    <a:pt x="9921" y="9004"/>
                  </a:cubicBezTo>
                  <a:cubicBezTo>
                    <a:pt x="9924" y="9057"/>
                    <a:pt x="9924" y="9114"/>
                    <a:pt x="9921" y="9171"/>
                  </a:cubicBezTo>
                  <a:cubicBezTo>
                    <a:pt x="9921" y="9187"/>
                    <a:pt x="9921" y="9201"/>
                    <a:pt x="9917" y="9218"/>
                  </a:cubicBezTo>
                  <a:lnTo>
                    <a:pt x="9921" y="9204"/>
                  </a:lnTo>
                  <a:lnTo>
                    <a:pt x="9921" y="9204"/>
                  </a:lnTo>
                  <a:cubicBezTo>
                    <a:pt x="9917" y="9227"/>
                    <a:pt x="9914" y="9254"/>
                    <a:pt x="9907" y="9278"/>
                  </a:cubicBezTo>
                  <a:lnTo>
                    <a:pt x="9907" y="9284"/>
                  </a:lnTo>
                  <a:lnTo>
                    <a:pt x="9904" y="9288"/>
                  </a:lnTo>
                  <a:cubicBezTo>
                    <a:pt x="9884" y="9305"/>
                    <a:pt x="9861" y="9314"/>
                    <a:pt x="9836" y="9328"/>
                  </a:cubicBezTo>
                  <a:cubicBezTo>
                    <a:pt x="9816" y="9341"/>
                    <a:pt x="9796" y="9354"/>
                    <a:pt x="9776" y="9365"/>
                  </a:cubicBezTo>
                  <a:cubicBezTo>
                    <a:pt x="9720" y="9391"/>
                    <a:pt x="9660" y="9422"/>
                    <a:pt x="9603" y="9451"/>
                  </a:cubicBezTo>
                  <a:cubicBezTo>
                    <a:pt x="9560" y="9475"/>
                    <a:pt x="9512" y="9495"/>
                    <a:pt x="9469" y="9515"/>
                  </a:cubicBezTo>
                  <a:cubicBezTo>
                    <a:pt x="9409" y="9542"/>
                    <a:pt x="9352" y="9569"/>
                    <a:pt x="9291" y="9592"/>
                  </a:cubicBezTo>
                  <a:cubicBezTo>
                    <a:pt x="9234" y="9615"/>
                    <a:pt x="9178" y="9639"/>
                    <a:pt x="9121" y="9663"/>
                  </a:cubicBezTo>
                  <a:cubicBezTo>
                    <a:pt x="9064" y="9686"/>
                    <a:pt x="9007" y="9716"/>
                    <a:pt x="8950" y="9740"/>
                  </a:cubicBezTo>
                  <a:cubicBezTo>
                    <a:pt x="8893" y="9766"/>
                    <a:pt x="8837" y="9786"/>
                    <a:pt x="8780" y="9809"/>
                  </a:cubicBezTo>
                  <a:cubicBezTo>
                    <a:pt x="8723" y="9833"/>
                    <a:pt x="8669" y="9856"/>
                    <a:pt x="8612" y="9880"/>
                  </a:cubicBezTo>
                  <a:cubicBezTo>
                    <a:pt x="8499" y="9930"/>
                    <a:pt x="8379" y="9973"/>
                    <a:pt x="8262" y="10021"/>
                  </a:cubicBezTo>
                  <a:cubicBezTo>
                    <a:pt x="8148" y="10064"/>
                    <a:pt x="8034" y="10110"/>
                    <a:pt x="7921" y="10161"/>
                  </a:cubicBezTo>
                  <a:cubicBezTo>
                    <a:pt x="7814" y="10208"/>
                    <a:pt x="7703" y="10251"/>
                    <a:pt x="7596" y="10294"/>
                  </a:cubicBezTo>
                  <a:cubicBezTo>
                    <a:pt x="7539" y="10318"/>
                    <a:pt x="7482" y="10345"/>
                    <a:pt x="7425" y="10365"/>
                  </a:cubicBezTo>
                  <a:cubicBezTo>
                    <a:pt x="7365" y="10388"/>
                    <a:pt x="7305" y="10411"/>
                    <a:pt x="7245" y="10435"/>
                  </a:cubicBezTo>
                  <a:cubicBezTo>
                    <a:pt x="7124" y="10478"/>
                    <a:pt x="7007" y="10525"/>
                    <a:pt x="6891" y="10575"/>
                  </a:cubicBezTo>
                  <a:cubicBezTo>
                    <a:pt x="6783" y="10619"/>
                    <a:pt x="6670" y="10655"/>
                    <a:pt x="6559" y="10696"/>
                  </a:cubicBezTo>
                  <a:cubicBezTo>
                    <a:pt x="6439" y="10736"/>
                    <a:pt x="6322" y="10779"/>
                    <a:pt x="6201" y="10816"/>
                  </a:cubicBezTo>
                  <a:cubicBezTo>
                    <a:pt x="5964" y="10896"/>
                    <a:pt x="5727" y="10973"/>
                    <a:pt x="5489" y="11047"/>
                  </a:cubicBezTo>
                  <a:cubicBezTo>
                    <a:pt x="5366" y="11087"/>
                    <a:pt x="5245" y="11124"/>
                    <a:pt x="5121" y="11157"/>
                  </a:cubicBezTo>
                  <a:cubicBezTo>
                    <a:pt x="5065" y="11174"/>
                    <a:pt x="5008" y="11191"/>
                    <a:pt x="4951" y="11204"/>
                  </a:cubicBezTo>
                  <a:cubicBezTo>
                    <a:pt x="4890" y="11221"/>
                    <a:pt x="4833" y="11241"/>
                    <a:pt x="4776" y="11261"/>
                  </a:cubicBezTo>
                  <a:cubicBezTo>
                    <a:pt x="4536" y="11334"/>
                    <a:pt x="4292" y="11415"/>
                    <a:pt x="4044" y="11472"/>
                  </a:cubicBezTo>
                  <a:cubicBezTo>
                    <a:pt x="3904" y="11501"/>
                    <a:pt x="3767" y="11535"/>
                    <a:pt x="3629" y="11569"/>
                  </a:cubicBezTo>
                  <a:cubicBezTo>
                    <a:pt x="3499" y="11599"/>
                    <a:pt x="3372" y="11626"/>
                    <a:pt x="3245" y="11652"/>
                  </a:cubicBezTo>
                  <a:cubicBezTo>
                    <a:pt x="3202" y="11662"/>
                    <a:pt x="3162" y="11669"/>
                    <a:pt x="3121" y="11672"/>
                  </a:cubicBezTo>
                  <a:cubicBezTo>
                    <a:pt x="3071" y="11679"/>
                    <a:pt x="3021" y="11686"/>
                    <a:pt x="2967" y="11686"/>
                  </a:cubicBezTo>
                  <a:lnTo>
                    <a:pt x="2950" y="11682"/>
                  </a:lnTo>
                  <a:cubicBezTo>
                    <a:pt x="2944" y="11676"/>
                    <a:pt x="2938" y="11666"/>
                    <a:pt x="2934" y="11656"/>
                  </a:cubicBezTo>
                  <a:cubicBezTo>
                    <a:pt x="2910" y="11612"/>
                    <a:pt x="2893" y="11562"/>
                    <a:pt x="2881" y="11515"/>
                  </a:cubicBezTo>
                  <a:cubicBezTo>
                    <a:pt x="2861" y="11461"/>
                    <a:pt x="2844" y="11408"/>
                    <a:pt x="2824" y="11351"/>
                  </a:cubicBezTo>
                  <a:cubicBezTo>
                    <a:pt x="2783" y="11234"/>
                    <a:pt x="2743" y="11117"/>
                    <a:pt x="2703" y="11000"/>
                  </a:cubicBezTo>
                  <a:cubicBezTo>
                    <a:pt x="2626" y="10769"/>
                    <a:pt x="2546" y="10538"/>
                    <a:pt x="2466" y="10308"/>
                  </a:cubicBezTo>
                  <a:cubicBezTo>
                    <a:pt x="2382" y="10073"/>
                    <a:pt x="2302" y="9840"/>
                    <a:pt x="2222" y="9606"/>
                  </a:cubicBezTo>
                  <a:cubicBezTo>
                    <a:pt x="2175" y="9472"/>
                    <a:pt x="2135" y="9341"/>
                    <a:pt x="2091" y="9207"/>
                  </a:cubicBezTo>
                  <a:cubicBezTo>
                    <a:pt x="2051" y="9084"/>
                    <a:pt x="2015" y="8957"/>
                    <a:pt x="1974" y="8833"/>
                  </a:cubicBezTo>
                  <a:cubicBezTo>
                    <a:pt x="1901" y="8592"/>
                    <a:pt x="1830" y="8348"/>
                    <a:pt x="1760" y="8107"/>
                  </a:cubicBezTo>
                  <a:cubicBezTo>
                    <a:pt x="1689" y="7869"/>
                    <a:pt x="1609" y="7633"/>
                    <a:pt x="1536" y="7392"/>
                  </a:cubicBezTo>
                  <a:cubicBezTo>
                    <a:pt x="1456" y="7151"/>
                    <a:pt x="1392" y="6906"/>
                    <a:pt x="1325" y="6659"/>
                  </a:cubicBezTo>
                  <a:cubicBezTo>
                    <a:pt x="1265" y="6421"/>
                    <a:pt x="1198" y="6184"/>
                    <a:pt x="1128" y="5950"/>
                  </a:cubicBezTo>
                  <a:cubicBezTo>
                    <a:pt x="1095" y="5827"/>
                    <a:pt x="1058" y="5699"/>
                    <a:pt x="1027" y="5575"/>
                  </a:cubicBezTo>
                  <a:cubicBezTo>
                    <a:pt x="998" y="5455"/>
                    <a:pt x="964" y="5338"/>
                    <a:pt x="931" y="5221"/>
                  </a:cubicBezTo>
                  <a:cubicBezTo>
                    <a:pt x="867" y="4977"/>
                    <a:pt x="803" y="4733"/>
                    <a:pt x="743" y="4485"/>
                  </a:cubicBezTo>
                  <a:cubicBezTo>
                    <a:pt x="713" y="4362"/>
                    <a:pt x="686" y="4237"/>
                    <a:pt x="660" y="4117"/>
                  </a:cubicBezTo>
                  <a:cubicBezTo>
                    <a:pt x="633" y="4001"/>
                    <a:pt x="610" y="3887"/>
                    <a:pt x="583" y="3769"/>
                  </a:cubicBezTo>
                  <a:cubicBezTo>
                    <a:pt x="556" y="3649"/>
                    <a:pt x="530" y="3529"/>
                    <a:pt x="496" y="3408"/>
                  </a:cubicBezTo>
                  <a:cubicBezTo>
                    <a:pt x="462" y="3288"/>
                    <a:pt x="432" y="3164"/>
                    <a:pt x="399" y="3044"/>
                  </a:cubicBezTo>
                  <a:cubicBezTo>
                    <a:pt x="375" y="2963"/>
                    <a:pt x="355" y="2883"/>
                    <a:pt x="335" y="2803"/>
                  </a:cubicBezTo>
                  <a:cubicBezTo>
                    <a:pt x="329" y="2760"/>
                    <a:pt x="322" y="2712"/>
                    <a:pt x="322" y="2669"/>
                  </a:cubicBezTo>
                  <a:lnTo>
                    <a:pt x="325" y="2659"/>
                  </a:lnTo>
                  <a:lnTo>
                    <a:pt x="342" y="2639"/>
                  </a:lnTo>
                  <a:cubicBezTo>
                    <a:pt x="405" y="2589"/>
                    <a:pt x="479" y="2552"/>
                    <a:pt x="550" y="2516"/>
                  </a:cubicBezTo>
                  <a:cubicBezTo>
                    <a:pt x="646" y="2468"/>
                    <a:pt x="746" y="2428"/>
                    <a:pt x="847" y="2385"/>
                  </a:cubicBezTo>
                  <a:cubicBezTo>
                    <a:pt x="964" y="2335"/>
                    <a:pt x="1078" y="2281"/>
                    <a:pt x="1192" y="2227"/>
                  </a:cubicBezTo>
                  <a:cubicBezTo>
                    <a:pt x="1416" y="2117"/>
                    <a:pt x="1649" y="2027"/>
                    <a:pt x="1880" y="1934"/>
                  </a:cubicBezTo>
                  <a:cubicBezTo>
                    <a:pt x="1994" y="1890"/>
                    <a:pt x="2104" y="1843"/>
                    <a:pt x="2215" y="1803"/>
                  </a:cubicBezTo>
                  <a:cubicBezTo>
                    <a:pt x="2332" y="1763"/>
                    <a:pt x="2446" y="1723"/>
                    <a:pt x="2560" y="1682"/>
                  </a:cubicBezTo>
                  <a:cubicBezTo>
                    <a:pt x="2790" y="1599"/>
                    <a:pt x="3024" y="1519"/>
                    <a:pt x="3255" y="1438"/>
                  </a:cubicBezTo>
                  <a:cubicBezTo>
                    <a:pt x="3372" y="1398"/>
                    <a:pt x="3486" y="1358"/>
                    <a:pt x="3603" y="1324"/>
                  </a:cubicBezTo>
                  <a:cubicBezTo>
                    <a:pt x="3660" y="1304"/>
                    <a:pt x="3716" y="1288"/>
                    <a:pt x="3776" y="1271"/>
                  </a:cubicBezTo>
                  <a:cubicBezTo>
                    <a:pt x="3830" y="1255"/>
                    <a:pt x="3884" y="1238"/>
                    <a:pt x="3937" y="1221"/>
                  </a:cubicBezTo>
                  <a:lnTo>
                    <a:pt x="3947" y="1218"/>
                  </a:lnTo>
                  <a:cubicBezTo>
                    <a:pt x="4182" y="1131"/>
                    <a:pt x="4418" y="1047"/>
                    <a:pt x="4653" y="963"/>
                  </a:cubicBezTo>
                  <a:cubicBezTo>
                    <a:pt x="4884" y="877"/>
                    <a:pt x="5118" y="790"/>
                    <a:pt x="5352" y="706"/>
                  </a:cubicBezTo>
                  <a:cubicBezTo>
                    <a:pt x="5579" y="619"/>
                    <a:pt x="5810" y="539"/>
                    <a:pt x="6044" y="455"/>
                  </a:cubicBezTo>
                  <a:cubicBezTo>
                    <a:pt x="6195" y="401"/>
                    <a:pt x="6345" y="348"/>
                    <a:pt x="6493" y="295"/>
                  </a:cubicBezTo>
                  <a:cubicBezTo>
                    <a:pt x="6519" y="295"/>
                    <a:pt x="6546" y="288"/>
                    <a:pt x="6576" y="281"/>
                  </a:cubicBezTo>
                  <a:cubicBezTo>
                    <a:pt x="6606" y="275"/>
                    <a:pt x="6636" y="268"/>
                    <a:pt x="6666" y="261"/>
                  </a:cubicBezTo>
                  <a:cubicBezTo>
                    <a:pt x="6717" y="244"/>
                    <a:pt x="6770" y="231"/>
                    <a:pt x="6820" y="221"/>
                  </a:cubicBezTo>
                  <a:close/>
                  <a:moveTo>
                    <a:pt x="6870" y="1"/>
                  </a:moveTo>
                  <a:cubicBezTo>
                    <a:pt x="6861" y="1"/>
                    <a:pt x="6852" y="2"/>
                    <a:pt x="6843" y="3"/>
                  </a:cubicBezTo>
                  <a:cubicBezTo>
                    <a:pt x="6817" y="7"/>
                    <a:pt x="6794" y="14"/>
                    <a:pt x="6770" y="23"/>
                  </a:cubicBezTo>
                  <a:cubicBezTo>
                    <a:pt x="6753" y="11"/>
                    <a:pt x="6733" y="3"/>
                    <a:pt x="6712" y="3"/>
                  </a:cubicBezTo>
                  <a:cubicBezTo>
                    <a:pt x="6701" y="3"/>
                    <a:pt x="6689" y="6"/>
                    <a:pt x="6676" y="10"/>
                  </a:cubicBezTo>
                  <a:cubicBezTo>
                    <a:pt x="6201" y="191"/>
                    <a:pt x="5720" y="355"/>
                    <a:pt x="5238" y="512"/>
                  </a:cubicBezTo>
                  <a:cubicBezTo>
                    <a:pt x="5008" y="589"/>
                    <a:pt x="4780" y="662"/>
                    <a:pt x="4549" y="739"/>
                  </a:cubicBezTo>
                  <a:cubicBezTo>
                    <a:pt x="4432" y="779"/>
                    <a:pt x="4312" y="816"/>
                    <a:pt x="4195" y="857"/>
                  </a:cubicBezTo>
                  <a:cubicBezTo>
                    <a:pt x="4138" y="877"/>
                    <a:pt x="4081" y="897"/>
                    <a:pt x="4024" y="913"/>
                  </a:cubicBezTo>
                  <a:cubicBezTo>
                    <a:pt x="3967" y="934"/>
                    <a:pt x="3907" y="954"/>
                    <a:pt x="3850" y="974"/>
                  </a:cubicBezTo>
                  <a:cubicBezTo>
                    <a:pt x="3730" y="1007"/>
                    <a:pt x="3609" y="1040"/>
                    <a:pt x="3492" y="1074"/>
                  </a:cubicBezTo>
                  <a:cubicBezTo>
                    <a:pt x="3369" y="1107"/>
                    <a:pt x="3248" y="1147"/>
                    <a:pt x="3131" y="1187"/>
                  </a:cubicBezTo>
                  <a:cubicBezTo>
                    <a:pt x="2904" y="1261"/>
                    <a:pt x="2677" y="1338"/>
                    <a:pt x="2452" y="1415"/>
                  </a:cubicBezTo>
                  <a:cubicBezTo>
                    <a:pt x="2365" y="1445"/>
                    <a:pt x="2279" y="1475"/>
                    <a:pt x="2191" y="1505"/>
                  </a:cubicBezTo>
                  <a:cubicBezTo>
                    <a:pt x="2165" y="1512"/>
                    <a:pt x="2138" y="1522"/>
                    <a:pt x="2108" y="1532"/>
                  </a:cubicBezTo>
                  <a:cubicBezTo>
                    <a:pt x="1990" y="1576"/>
                    <a:pt x="1874" y="1625"/>
                    <a:pt x="1754" y="1673"/>
                  </a:cubicBezTo>
                  <a:cubicBezTo>
                    <a:pt x="1640" y="1716"/>
                    <a:pt x="1522" y="1760"/>
                    <a:pt x="1409" y="1809"/>
                  </a:cubicBezTo>
                  <a:cubicBezTo>
                    <a:pt x="1292" y="1860"/>
                    <a:pt x="1172" y="1914"/>
                    <a:pt x="1055" y="1970"/>
                  </a:cubicBezTo>
                  <a:cubicBezTo>
                    <a:pt x="951" y="2020"/>
                    <a:pt x="847" y="2070"/>
                    <a:pt x="740" y="2114"/>
                  </a:cubicBezTo>
                  <a:cubicBezTo>
                    <a:pt x="630" y="2161"/>
                    <a:pt x="516" y="2204"/>
                    <a:pt x="409" y="2258"/>
                  </a:cubicBezTo>
                  <a:cubicBezTo>
                    <a:pt x="349" y="2288"/>
                    <a:pt x="289" y="2318"/>
                    <a:pt x="232" y="2351"/>
                  </a:cubicBezTo>
                  <a:cubicBezTo>
                    <a:pt x="209" y="2361"/>
                    <a:pt x="184" y="2375"/>
                    <a:pt x="164" y="2391"/>
                  </a:cubicBezTo>
                  <a:cubicBezTo>
                    <a:pt x="144" y="2405"/>
                    <a:pt x="128" y="2422"/>
                    <a:pt x="108" y="2439"/>
                  </a:cubicBezTo>
                  <a:cubicBezTo>
                    <a:pt x="91" y="2455"/>
                    <a:pt x="78" y="2468"/>
                    <a:pt x="68" y="2485"/>
                  </a:cubicBezTo>
                  <a:cubicBezTo>
                    <a:pt x="54" y="2502"/>
                    <a:pt x="44" y="2519"/>
                    <a:pt x="34" y="2536"/>
                  </a:cubicBezTo>
                  <a:cubicBezTo>
                    <a:pt x="28" y="2556"/>
                    <a:pt x="21" y="2576"/>
                    <a:pt x="14" y="2592"/>
                  </a:cubicBezTo>
                  <a:cubicBezTo>
                    <a:pt x="1" y="2676"/>
                    <a:pt x="4" y="2756"/>
                    <a:pt x="21" y="2837"/>
                  </a:cubicBezTo>
                  <a:cubicBezTo>
                    <a:pt x="31" y="2900"/>
                    <a:pt x="44" y="2963"/>
                    <a:pt x="64" y="3027"/>
                  </a:cubicBezTo>
                  <a:cubicBezTo>
                    <a:pt x="104" y="3181"/>
                    <a:pt x="144" y="3331"/>
                    <a:pt x="184" y="3485"/>
                  </a:cubicBezTo>
                  <a:cubicBezTo>
                    <a:pt x="205" y="3559"/>
                    <a:pt x="225" y="3632"/>
                    <a:pt x="241" y="3706"/>
                  </a:cubicBezTo>
                  <a:cubicBezTo>
                    <a:pt x="258" y="3789"/>
                    <a:pt x="275" y="3870"/>
                    <a:pt x="292" y="3953"/>
                  </a:cubicBezTo>
                  <a:lnTo>
                    <a:pt x="289" y="3936"/>
                  </a:lnTo>
                  <a:lnTo>
                    <a:pt x="289" y="3936"/>
                  </a:lnTo>
                  <a:cubicBezTo>
                    <a:pt x="339" y="4184"/>
                    <a:pt x="399" y="4428"/>
                    <a:pt x="456" y="4672"/>
                  </a:cubicBezTo>
                  <a:cubicBezTo>
                    <a:pt x="485" y="4796"/>
                    <a:pt x="519" y="4916"/>
                    <a:pt x="553" y="5040"/>
                  </a:cubicBezTo>
                  <a:cubicBezTo>
                    <a:pt x="579" y="5157"/>
                    <a:pt x="613" y="5274"/>
                    <a:pt x="646" y="5392"/>
                  </a:cubicBezTo>
                  <a:cubicBezTo>
                    <a:pt x="680" y="5512"/>
                    <a:pt x="713" y="5632"/>
                    <a:pt x="743" y="5753"/>
                  </a:cubicBezTo>
                  <a:cubicBezTo>
                    <a:pt x="774" y="5870"/>
                    <a:pt x="807" y="5987"/>
                    <a:pt x="840" y="6104"/>
                  </a:cubicBezTo>
                  <a:cubicBezTo>
                    <a:pt x="911" y="6348"/>
                    <a:pt x="977" y="6592"/>
                    <a:pt x="1044" y="6836"/>
                  </a:cubicBezTo>
                  <a:cubicBezTo>
                    <a:pt x="1112" y="7084"/>
                    <a:pt x="1181" y="7332"/>
                    <a:pt x="1258" y="7576"/>
                  </a:cubicBezTo>
                  <a:cubicBezTo>
                    <a:pt x="1302" y="7702"/>
                    <a:pt x="1342" y="7833"/>
                    <a:pt x="1385" y="7960"/>
                  </a:cubicBezTo>
                  <a:cubicBezTo>
                    <a:pt x="1422" y="8077"/>
                    <a:pt x="1459" y="8198"/>
                    <a:pt x="1493" y="8318"/>
                  </a:cubicBezTo>
                  <a:cubicBezTo>
                    <a:pt x="1566" y="8562"/>
                    <a:pt x="1640" y="8806"/>
                    <a:pt x="1714" y="9050"/>
                  </a:cubicBezTo>
                  <a:cubicBezTo>
                    <a:pt x="1787" y="9288"/>
                    <a:pt x="1864" y="9522"/>
                    <a:pt x="1944" y="9756"/>
                  </a:cubicBezTo>
                  <a:cubicBezTo>
                    <a:pt x="2108" y="10231"/>
                    <a:pt x="2271" y="10706"/>
                    <a:pt x="2439" y="11180"/>
                  </a:cubicBezTo>
                  <a:cubicBezTo>
                    <a:pt x="2479" y="11294"/>
                    <a:pt x="2516" y="11408"/>
                    <a:pt x="2556" y="11522"/>
                  </a:cubicBezTo>
                  <a:cubicBezTo>
                    <a:pt x="2576" y="11578"/>
                    <a:pt x="2596" y="11635"/>
                    <a:pt x="2620" y="11689"/>
                  </a:cubicBezTo>
                  <a:cubicBezTo>
                    <a:pt x="2633" y="11726"/>
                    <a:pt x="2649" y="11759"/>
                    <a:pt x="2669" y="11790"/>
                  </a:cubicBezTo>
                  <a:cubicBezTo>
                    <a:pt x="2680" y="11813"/>
                    <a:pt x="2693" y="11830"/>
                    <a:pt x="2706" y="11850"/>
                  </a:cubicBezTo>
                  <a:cubicBezTo>
                    <a:pt x="2740" y="11893"/>
                    <a:pt x="2783" y="11933"/>
                    <a:pt x="2837" y="11950"/>
                  </a:cubicBezTo>
                  <a:cubicBezTo>
                    <a:pt x="2857" y="11957"/>
                    <a:pt x="2877" y="11963"/>
                    <a:pt x="2897" y="11967"/>
                  </a:cubicBezTo>
                  <a:cubicBezTo>
                    <a:pt x="2921" y="11970"/>
                    <a:pt x="2944" y="11973"/>
                    <a:pt x="2964" y="11973"/>
                  </a:cubicBezTo>
                  <a:lnTo>
                    <a:pt x="3041" y="11973"/>
                  </a:lnTo>
                  <a:cubicBezTo>
                    <a:pt x="3074" y="11970"/>
                    <a:pt x="3108" y="11967"/>
                    <a:pt x="3138" y="11963"/>
                  </a:cubicBezTo>
                  <a:cubicBezTo>
                    <a:pt x="3198" y="11957"/>
                    <a:pt x="3259" y="11950"/>
                    <a:pt x="3315" y="11936"/>
                  </a:cubicBezTo>
                  <a:cubicBezTo>
                    <a:pt x="3446" y="11913"/>
                    <a:pt x="3576" y="11883"/>
                    <a:pt x="3707" y="11856"/>
                  </a:cubicBezTo>
                  <a:cubicBezTo>
                    <a:pt x="3833" y="11827"/>
                    <a:pt x="3957" y="11796"/>
                    <a:pt x="4085" y="11766"/>
                  </a:cubicBezTo>
                  <a:cubicBezTo>
                    <a:pt x="4145" y="11753"/>
                    <a:pt x="4205" y="11736"/>
                    <a:pt x="4265" y="11722"/>
                  </a:cubicBezTo>
                  <a:cubicBezTo>
                    <a:pt x="4325" y="11706"/>
                    <a:pt x="4386" y="11686"/>
                    <a:pt x="4446" y="11669"/>
                  </a:cubicBezTo>
                  <a:cubicBezTo>
                    <a:pt x="4559" y="11635"/>
                    <a:pt x="4673" y="11595"/>
                    <a:pt x="4787" y="11555"/>
                  </a:cubicBezTo>
                  <a:cubicBezTo>
                    <a:pt x="4847" y="11535"/>
                    <a:pt x="4911" y="11512"/>
                    <a:pt x="4971" y="11492"/>
                  </a:cubicBezTo>
                  <a:cubicBezTo>
                    <a:pt x="5034" y="11469"/>
                    <a:pt x="5098" y="11448"/>
                    <a:pt x="5161" y="11428"/>
                  </a:cubicBezTo>
                  <a:cubicBezTo>
                    <a:pt x="5275" y="11391"/>
                    <a:pt x="5386" y="11358"/>
                    <a:pt x="5496" y="11321"/>
                  </a:cubicBezTo>
                  <a:cubicBezTo>
                    <a:pt x="5616" y="11281"/>
                    <a:pt x="5733" y="11245"/>
                    <a:pt x="5854" y="11200"/>
                  </a:cubicBezTo>
                  <a:cubicBezTo>
                    <a:pt x="6094" y="11117"/>
                    <a:pt x="6335" y="11030"/>
                    <a:pt x="6576" y="10947"/>
                  </a:cubicBezTo>
                  <a:lnTo>
                    <a:pt x="6666" y="10916"/>
                  </a:lnTo>
                  <a:cubicBezTo>
                    <a:pt x="6753" y="10887"/>
                    <a:pt x="6840" y="10856"/>
                    <a:pt x="6924" y="10823"/>
                  </a:cubicBezTo>
                  <a:cubicBezTo>
                    <a:pt x="7041" y="10776"/>
                    <a:pt x="7158" y="10726"/>
                    <a:pt x="7278" y="10683"/>
                  </a:cubicBezTo>
                  <a:cubicBezTo>
                    <a:pt x="7392" y="10639"/>
                    <a:pt x="7506" y="10595"/>
                    <a:pt x="7620" y="10549"/>
                  </a:cubicBezTo>
                  <a:cubicBezTo>
                    <a:pt x="7676" y="10525"/>
                    <a:pt x="7733" y="10502"/>
                    <a:pt x="7790" y="10478"/>
                  </a:cubicBezTo>
                  <a:cubicBezTo>
                    <a:pt x="7840" y="10458"/>
                    <a:pt x="7894" y="10438"/>
                    <a:pt x="7944" y="10418"/>
                  </a:cubicBezTo>
                  <a:cubicBezTo>
                    <a:pt x="8058" y="10368"/>
                    <a:pt x="8171" y="10322"/>
                    <a:pt x="8288" y="10274"/>
                  </a:cubicBezTo>
                  <a:cubicBezTo>
                    <a:pt x="8405" y="10231"/>
                    <a:pt x="8519" y="10187"/>
                    <a:pt x="8632" y="10141"/>
                  </a:cubicBezTo>
                  <a:cubicBezTo>
                    <a:pt x="8689" y="10117"/>
                    <a:pt x="8746" y="10094"/>
                    <a:pt x="8803" y="10067"/>
                  </a:cubicBezTo>
                  <a:cubicBezTo>
                    <a:pt x="8860" y="10044"/>
                    <a:pt x="8917" y="10024"/>
                    <a:pt x="8974" y="10000"/>
                  </a:cubicBezTo>
                  <a:cubicBezTo>
                    <a:pt x="9031" y="9976"/>
                    <a:pt x="9088" y="9953"/>
                    <a:pt x="9145" y="9927"/>
                  </a:cubicBezTo>
                  <a:cubicBezTo>
                    <a:pt x="9202" y="9903"/>
                    <a:pt x="9262" y="9880"/>
                    <a:pt x="9319" y="9856"/>
                  </a:cubicBezTo>
                  <a:cubicBezTo>
                    <a:pt x="9399" y="9826"/>
                    <a:pt x="9479" y="9789"/>
                    <a:pt x="9563" y="9756"/>
                  </a:cubicBezTo>
                  <a:cubicBezTo>
                    <a:pt x="9600" y="9740"/>
                    <a:pt x="9640" y="9723"/>
                    <a:pt x="9680" y="9703"/>
                  </a:cubicBezTo>
                  <a:lnTo>
                    <a:pt x="9800" y="9642"/>
                  </a:lnTo>
                  <a:cubicBezTo>
                    <a:pt x="9853" y="9615"/>
                    <a:pt x="9904" y="9595"/>
                    <a:pt x="9954" y="9565"/>
                  </a:cubicBezTo>
                  <a:cubicBezTo>
                    <a:pt x="9977" y="9552"/>
                    <a:pt x="10001" y="9539"/>
                    <a:pt x="10021" y="9525"/>
                  </a:cubicBezTo>
                  <a:cubicBezTo>
                    <a:pt x="10034" y="9519"/>
                    <a:pt x="10048" y="9508"/>
                    <a:pt x="10057" y="9499"/>
                  </a:cubicBezTo>
                  <a:cubicBezTo>
                    <a:pt x="10077" y="9482"/>
                    <a:pt x="10101" y="9465"/>
                    <a:pt x="10114" y="9445"/>
                  </a:cubicBezTo>
                  <a:cubicBezTo>
                    <a:pt x="10128" y="9428"/>
                    <a:pt x="10137" y="9408"/>
                    <a:pt x="10151" y="9391"/>
                  </a:cubicBezTo>
                  <a:cubicBezTo>
                    <a:pt x="10158" y="9378"/>
                    <a:pt x="10165" y="9351"/>
                    <a:pt x="10168" y="9338"/>
                  </a:cubicBezTo>
                  <a:lnTo>
                    <a:pt x="10174" y="9321"/>
                  </a:lnTo>
                  <a:cubicBezTo>
                    <a:pt x="10182" y="9298"/>
                    <a:pt x="10182" y="9268"/>
                    <a:pt x="10185" y="9241"/>
                  </a:cubicBezTo>
                  <a:cubicBezTo>
                    <a:pt x="10191" y="9178"/>
                    <a:pt x="10194" y="9114"/>
                    <a:pt x="10191" y="9047"/>
                  </a:cubicBezTo>
                  <a:cubicBezTo>
                    <a:pt x="10188" y="8990"/>
                    <a:pt x="10188" y="8933"/>
                    <a:pt x="10182" y="8877"/>
                  </a:cubicBezTo>
                  <a:cubicBezTo>
                    <a:pt x="10171" y="8820"/>
                    <a:pt x="10165" y="8763"/>
                    <a:pt x="10154" y="8703"/>
                  </a:cubicBezTo>
                  <a:cubicBezTo>
                    <a:pt x="10141" y="8589"/>
                    <a:pt x="10125" y="8475"/>
                    <a:pt x="10101" y="8365"/>
                  </a:cubicBezTo>
                  <a:cubicBezTo>
                    <a:pt x="10077" y="8238"/>
                    <a:pt x="10044" y="8114"/>
                    <a:pt x="10014" y="7990"/>
                  </a:cubicBezTo>
                  <a:cubicBezTo>
                    <a:pt x="9981" y="7866"/>
                    <a:pt x="9947" y="7743"/>
                    <a:pt x="9907" y="7622"/>
                  </a:cubicBezTo>
                  <a:cubicBezTo>
                    <a:pt x="9830" y="7375"/>
                    <a:pt x="9750" y="7131"/>
                    <a:pt x="9670" y="6886"/>
                  </a:cubicBezTo>
                  <a:cubicBezTo>
                    <a:pt x="9509" y="6405"/>
                    <a:pt x="9342" y="5927"/>
                    <a:pt x="9178" y="5445"/>
                  </a:cubicBezTo>
                  <a:cubicBezTo>
                    <a:pt x="9138" y="5331"/>
                    <a:pt x="9101" y="5221"/>
                    <a:pt x="9061" y="5107"/>
                  </a:cubicBezTo>
                  <a:cubicBezTo>
                    <a:pt x="9021" y="4990"/>
                    <a:pt x="8984" y="4876"/>
                    <a:pt x="8941" y="4763"/>
                  </a:cubicBezTo>
                  <a:cubicBezTo>
                    <a:pt x="8847" y="4518"/>
                    <a:pt x="8753" y="4271"/>
                    <a:pt x="8663" y="4024"/>
                  </a:cubicBezTo>
                  <a:cubicBezTo>
                    <a:pt x="8579" y="3796"/>
                    <a:pt x="8502" y="3569"/>
                    <a:pt x="8422" y="3342"/>
                  </a:cubicBezTo>
                  <a:cubicBezTo>
                    <a:pt x="8379" y="3218"/>
                    <a:pt x="8339" y="3094"/>
                    <a:pt x="8288" y="2973"/>
                  </a:cubicBezTo>
                  <a:cubicBezTo>
                    <a:pt x="8242" y="2863"/>
                    <a:pt x="8195" y="2752"/>
                    <a:pt x="8148" y="2642"/>
                  </a:cubicBezTo>
                  <a:cubicBezTo>
                    <a:pt x="8044" y="2411"/>
                    <a:pt x="7937" y="2181"/>
                    <a:pt x="7847" y="1947"/>
                  </a:cubicBezTo>
                  <a:cubicBezTo>
                    <a:pt x="7827" y="1894"/>
                    <a:pt x="7807" y="1837"/>
                    <a:pt x="7790" y="1783"/>
                  </a:cubicBezTo>
                  <a:cubicBezTo>
                    <a:pt x="7766" y="1723"/>
                    <a:pt x="7743" y="1659"/>
                    <a:pt x="7720" y="1599"/>
                  </a:cubicBezTo>
                  <a:cubicBezTo>
                    <a:pt x="7700" y="1545"/>
                    <a:pt x="7676" y="1492"/>
                    <a:pt x="7653" y="1435"/>
                  </a:cubicBezTo>
                  <a:cubicBezTo>
                    <a:pt x="7633" y="1385"/>
                    <a:pt x="7606" y="1335"/>
                    <a:pt x="7586" y="1284"/>
                  </a:cubicBezTo>
                  <a:cubicBezTo>
                    <a:pt x="7536" y="1167"/>
                    <a:pt x="7479" y="1057"/>
                    <a:pt x="7428" y="943"/>
                  </a:cubicBezTo>
                  <a:cubicBezTo>
                    <a:pt x="7405" y="893"/>
                    <a:pt x="7385" y="840"/>
                    <a:pt x="7365" y="786"/>
                  </a:cubicBezTo>
                  <a:cubicBezTo>
                    <a:pt x="7345" y="736"/>
                    <a:pt x="7328" y="682"/>
                    <a:pt x="7305" y="633"/>
                  </a:cubicBezTo>
                  <a:cubicBezTo>
                    <a:pt x="7282" y="585"/>
                    <a:pt x="7258" y="539"/>
                    <a:pt x="7238" y="489"/>
                  </a:cubicBezTo>
                  <a:cubicBezTo>
                    <a:pt x="7218" y="442"/>
                    <a:pt x="7201" y="395"/>
                    <a:pt x="7181" y="348"/>
                  </a:cubicBezTo>
                  <a:cubicBezTo>
                    <a:pt x="7158" y="288"/>
                    <a:pt x="7131" y="228"/>
                    <a:pt x="7101" y="171"/>
                  </a:cubicBezTo>
                  <a:cubicBezTo>
                    <a:pt x="7091" y="154"/>
                    <a:pt x="7081" y="141"/>
                    <a:pt x="7071" y="124"/>
                  </a:cubicBezTo>
                  <a:cubicBezTo>
                    <a:pt x="7054" y="100"/>
                    <a:pt x="7038" y="77"/>
                    <a:pt x="7018" y="57"/>
                  </a:cubicBezTo>
                  <a:cubicBezTo>
                    <a:pt x="7001" y="43"/>
                    <a:pt x="6971" y="31"/>
                    <a:pt x="6951" y="20"/>
                  </a:cubicBezTo>
                  <a:cubicBezTo>
                    <a:pt x="6926" y="8"/>
                    <a:pt x="6897" y="1"/>
                    <a:pt x="6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3"/>
            <p:cNvSpPr/>
            <p:nvPr/>
          </p:nvSpPr>
          <p:spPr>
            <a:xfrm>
              <a:off x="7926737" y="1409944"/>
              <a:ext cx="424321" cy="149694"/>
            </a:xfrm>
            <a:custGeom>
              <a:avLst/>
              <a:gdLst/>
              <a:ahLst/>
              <a:cxnLst/>
              <a:rect l="l" t="t" r="r" b="b"/>
              <a:pathLst>
                <a:path w="5918" h="2088" extrusionOk="0">
                  <a:moveTo>
                    <a:pt x="5576" y="1"/>
                  </a:moveTo>
                  <a:cubicBezTo>
                    <a:pt x="5566" y="1"/>
                    <a:pt x="5556" y="1"/>
                    <a:pt x="5546" y="4"/>
                  </a:cubicBezTo>
                  <a:cubicBezTo>
                    <a:pt x="5506" y="8"/>
                    <a:pt x="5469" y="18"/>
                    <a:pt x="5429" y="28"/>
                  </a:cubicBezTo>
                  <a:cubicBezTo>
                    <a:pt x="5396" y="38"/>
                    <a:pt x="5359" y="48"/>
                    <a:pt x="5326" y="61"/>
                  </a:cubicBezTo>
                  <a:cubicBezTo>
                    <a:pt x="5306" y="68"/>
                    <a:pt x="5282" y="75"/>
                    <a:pt x="5261" y="81"/>
                  </a:cubicBezTo>
                  <a:cubicBezTo>
                    <a:pt x="5249" y="84"/>
                    <a:pt x="5238" y="88"/>
                    <a:pt x="5225" y="95"/>
                  </a:cubicBezTo>
                  <a:cubicBezTo>
                    <a:pt x="5158" y="121"/>
                    <a:pt x="5088" y="155"/>
                    <a:pt x="5021" y="185"/>
                  </a:cubicBezTo>
                  <a:cubicBezTo>
                    <a:pt x="4951" y="215"/>
                    <a:pt x="4877" y="242"/>
                    <a:pt x="4807" y="272"/>
                  </a:cubicBezTo>
                  <a:cubicBezTo>
                    <a:pt x="4667" y="325"/>
                    <a:pt x="4523" y="379"/>
                    <a:pt x="4379" y="430"/>
                  </a:cubicBezTo>
                  <a:cubicBezTo>
                    <a:pt x="4105" y="530"/>
                    <a:pt x="3827" y="623"/>
                    <a:pt x="3549" y="720"/>
                  </a:cubicBezTo>
                  <a:cubicBezTo>
                    <a:pt x="3463" y="747"/>
                    <a:pt x="3379" y="777"/>
                    <a:pt x="3295" y="807"/>
                  </a:cubicBezTo>
                  <a:cubicBezTo>
                    <a:pt x="3239" y="827"/>
                    <a:pt x="3185" y="847"/>
                    <a:pt x="3128" y="864"/>
                  </a:cubicBezTo>
                  <a:cubicBezTo>
                    <a:pt x="3061" y="887"/>
                    <a:pt x="2991" y="907"/>
                    <a:pt x="2921" y="927"/>
                  </a:cubicBezTo>
                  <a:cubicBezTo>
                    <a:pt x="2847" y="947"/>
                    <a:pt x="2773" y="971"/>
                    <a:pt x="2700" y="995"/>
                  </a:cubicBezTo>
                  <a:cubicBezTo>
                    <a:pt x="2402" y="1092"/>
                    <a:pt x="2108" y="1195"/>
                    <a:pt x="1814" y="1299"/>
                  </a:cubicBezTo>
                  <a:cubicBezTo>
                    <a:pt x="1526" y="1402"/>
                    <a:pt x="1235" y="1503"/>
                    <a:pt x="944" y="1606"/>
                  </a:cubicBezTo>
                  <a:cubicBezTo>
                    <a:pt x="803" y="1657"/>
                    <a:pt x="666" y="1717"/>
                    <a:pt x="526" y="1770"/>
                  </a:cubicBezTo>
                  <a:cubicBezTo>
                    <a:pt x="453" y="1801"/>
                    <a:pt x="379" y="1827"/>
                    <a:pt x="305" y="1858"/>
                  </a:cubicBezTo>
                  <a:cubicBezTo>
                    <a:pt x="238" y="1884"/>
                    <a:pt x="175" y="1918"/>
                    <a:pt x="108" y="1947"/>
                  </a:cubicBezTo>
                  <a:cubicBezTo>
                    <a:pt x="84" y="1958"/>
                    <a:pt x="61" y="1968"/>
                    <a:pt x="38" y="1978"/>
                  </a:cubicBezTo>
                  <a:cubicBezTo>
                    <a:pt x="24" y="1984"/>
                    <a:pt x="14" y="1995"/>
                    <a:pt x="8" y="2008"/>
                  </a:cubicBezTo>
                  <a:cubicBezTo>
                    <a:pt x="1" y="2021"/>
                    <a:pt x="1" y="2035"/>
                    <a:pt x="4" y="2048"/>
                  </a:cubicBezTo>
                  <a:cubicBezTo>
                    <a:pt x="12" y="2072"/>
                    <a:pt x="36" y="2088"/>
                    <a:pt x="58" y="2088"/>
                  </a:cubicBezTo>
                  <a:cubicBezTo>
                    <a:pt x="64" y="2088"/>
                    <a:pt x="69" y="2087"/>
                    <a:pt x="75" y="2085"/>
                  </a:cubicBezTo>
                  <a:cubicBezTo>
                    <a:pt x="152" y="2055"/>
                    <a:pt x="229" y="2025"/>
                    <a:pt x="302" y="1995"/>
                  </a:cubicBezTo>
                  <a:cubicBezTo>
                    <a:pt x="376" y="1964"/>
                    <a:pt x="450" y="1935"/>
                    <a:pt x="523" y="1907"/>
                  </a:cubicBezTo>
                  <a:cubicBezTo>
                    <a:pt x="663" y="1850"/>
                    <a:pt x="803" y="1790"/>
                    <a:pt x="944" y="1737"/>
                  </a:cubicBezTo>
                  <a:cubicBezTo>
                    <a:pt x="1015" y="1714"/>
                    <a:pt x="1081" y="1690"/>
                    <a:pt x="1152" y="1667"/>
                  </a:cubicBezTo>
                  <a:cubicBezTo>
                    <a:pt x="1228" y="1640"/>
                    <a:pt x="1305" y="1617"/>
                    <a:pt x="1382" y="1589"/>
                  </a:cubicBezTo>
                  <a:cubicBezTo>
                    <a:pt x="1523" y="1540"/>
                    <a:pt x="1666" y="1493"/>
                    <a:pt x="1810" y="1443"/>
                  </a:cubicBezTo>
                  <a:cubicBezTo>
                    <a:pt x="2101" y="1342"/>
                    <a:pt x="2392" y="1242"/>
                    <a:pt x="2687" y="1152"/>
                  </a:cubicBezTo>
                  <a:cubicBezTo>
                    <a:pt x="2760" y="1128"/>
                    <a:pt x="2833" y="1105"/>
                    <a:pt x="2907" y="1085"/>
                  </a:cubicBezTo>
                  <a:cubicBezTo>
                    <a:pt x="2984" y="1061"/>
                    <a:pt x="3058" y="1041"/>
                    <a:pt x="3131" y="1018"/>
                  </a:cubicBezTo>
                  <a:cubicBezTo>
                    <a:pt x="3188" y="1001"/>
                    <a:pt x="3245" y="984"/>
                    <a:pt x="3299" y="964"/>
                  </a:cubicBezTo>
                  <a:cubicBezTo>
                    <a:pt x="3315" y="958"/>
                    <a:pt x="3332" y="951"/>
                    <a:pt x="3349" y="947"/>
                  </a:cubicBezTo>
                  <a:cubicBezTo>
                    <a:pt x="3415" y="924"/>
                    <a:pt x="3480" y="901"/>
                    <a:pt x="3546" y="878"/>
                  </a:cubicBezTo>
                  <a:cubicBezTo>
                    <a:pt x="3824" y="780"/>
                    <a:pt x="4102" y="683"/>
                    <a:pt x="4383" y="586"/>
                  </a:cubicBezTo>
                  <a:cubicBezTo>
                    <a:pt x="4526" y="533"/>
                    <a:pt x="4673" y="483"/>
                    <a:pt x="4820" y="433"/>
                  </a:cubicBezTo>
                  <a:cubicBezTo>
                    <a:pt x="4891" y="410"/>
                    <a:pt x="4960" y="382"/>
                    <a:pt x="5031" y="356"/>
                  </a:cubicBezTo>
                  <a:cubicBezTo>
                    <a:pt x="5098" y="332"/>
                    <a:pt x="5165" y="305"/>
                    <a:pt x="5232" y="279"/>
                  </a:cubicBezTo>
                  <a:cubicBezTo>
                    <a:pt x="5289" y="255"/>
                    <a:pt x="5346" y="235"/>
                    <a:pt x="5402" y="219"/>
                  </a:cubicBezTo>
                  <a:cubicBezTo>
                    <a:pt x="5453" y="198"/>
                    <a:pt x="5506" y="182"/>
                    <a:pt x="5559" y="169"/>
                  </a:cubicBezTo>
                  <a:cubicBezTo>
                    <a:pt x="5573" y="165"/>
                    <a:pt x="5587" y="165"/>
                    <a:pt x="5599" y="165"/>
                  </a:cubicBezTo>
                  <a:lnTo>
                    <a:pt x="5619" y="169"/>
                  </a:lnTo>
                  <a:cubicBezTo>
                    <a:pt x="5630" y="172"/>
                    <a:pt x="5636" y="175"/>
                    <a:pt x="5647" y="178"/>
                  </a:cubicBezTo>
                  <a:lnTo>
                    <a:pt x="5660" y="198"/>
                  </a:lnTo>
                  <a:cubicBezTo>
                    <a:pt x="5673" y="212"/>
                    <a:pt x="5683" y="222"/>
                    <a:pt x="5690" y="239"/>
                  </a:cubicBezTo>
                  <a:cubicBezTo>
                    <a:pt x="5700" y="259"/>
                    <a:pt x="5710" y="282"/>
                    <a:pt x="5717" y="302"/>
                  </a:cubicBezTo>
                  <a:cubicBezTo>
                    <a:pt x="5723" y="325"/>
                    <a:pt x="5730" y="349"/>
                    <a:pt x="5733" y="369"/>
                  </a:cubicBezTo>
                  <a:cubicBezTo>
                    <a:pt x="5747" y="433"/>
                    <a:pt x="5757" y="496"/>
                    <a:pt x="5767" y="556"/>
                  </a:cubicBezTo>
                  <a:cubicBezTo>
                    <a:pt x="5770" y="580"/>
                    <a:pt x="5777" y="597"/>
                    <a:pt x="5794" y="610"/>
                  </a:cubicBezTo>
                  <a:cubicBezTo>
                    <a:pt x="5807" y="620"/>
                    <a:pt x="5827" y="626"/>
                    <a:pt x="5847" y="626"/>
                  </a:cubicBezTo>
                  <a:cubicBezTo>
                    <a:pt x="5863" y="626"/>
                    <a:pt x="5884" y="617"/>
                    <a:pt x="5897" y="600"/>
                  </a:cubicBezTo>
                  <a:cubicBezTo>
                    <a:pt x="5908" y="586"/>
                    <a:pt x="5917" y="566"/>
                    <a:pt x="5914" y="550"/>
                  </a:cubicBezTo>
                  <a:cubicBezTo>
                    <a:pt x="5908" y="506"/>
                    <a:pt x="5900" y="463"/>
                    <a:pt x="5891" y="419"/>
                  </a:cubicBezTo>
                  <a:cubicBezTo>
                    <a:pt x="5884" y="376"/>
                    <a:pt x="5877" y="336"/>
                    <a:pt x="5867" y="296"/>
                  </a:cubicBezTo>
                  <a:cubicBezTo>
                    <a:pt x="5860" y="259"/>
                    <a:pt x="5847" y="222"/>
                    <a:pt x="5834" y="185"/>
                  </a:cubicBezTo>
                  <a:cubicBezTo>
                    <a:pt x="5823" y="158"/>
                    <a:pt x="5810" y="132"/>
                    <a:pt x="5790" y="109"/>
                  </a:cubicBezTo>
                  <a:lnTo>
                    <a:pt x="5777" y="88"/>
                  </a:lnTo>
                  <a:cubicBezTo>
                    <a:pt x="5760" y="64"/>
                    <a:pt x="5737" y="44"/>
                    <a:pt x="5710" y="31"/>
                  </a:cubicBezTo>
                  <a:cubicBezTo>
                    <a:pt x="5700" y="28"/>
                    <a:pt x="5690" y="24"/>
                    <a:pt x="5680" y="21"/>
                  </a:cubicBezTo>
                  <a:cubicBezTo>
                    <a:pt x="5667" y="15"/>
                    <a:pt x="5650" y="11"/>
                    <a:pt x="5636" y="8"/>
                  </a:cubicBezTo>
                  <a:cubicBezTo>
                    <a:pt x="5623" y="1"/>
                    <a:pt x="5603" y="1"/>
                    <a:pt x="5590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3"/>
            <p:cNvSpPr/>
            <p:nvPr/>
          </p:nvSpPr>
          <p:spPr>
            <a:xfrm>
              <a:off x="7888449" y="1571825"/>
              <a:ext cx="218470" cy="686599"/>
            </a:xfrm>
            <a:custGeom>
              <a:avLst/>
              <a:gdLst/>
              <a:ahLst/>
              <a:cxnLst/>
              <a:rect l="l" t="t" r="r" b="b"/>
              <a:pathLst>
                <a:path w="3047" h="9577" extrusionOk="0">
                  <a:moveTo>
                    <a:pt x="135" y="1"/>
                  </a:moveTo>
                  <a:cubicBezTo>
                    <a:pt x="121" y="1"/>
                    <a:pt x="107" y="3"/>
                    <a:pt x="93" y="7"/>
                  </a:cubicBezTo>
                  <a:cubicBezTo>
                    <a:pt x="60" y="21"/>
                    <a:pt x="33" y="44"/>
                    <a:pt x="16" y="78"/>
                  </a:cubicBezTo>
                  <a:cubicBezTo>
                    <a:pt x="0" y="111"/>
                    <a:pt x="0" y="145"/>
                    <a:pt x="10" y="181"/>
                  </a:cubicBezTo>
                  <a:cubicBezTo>
                    <a:pt x="24" y="234"/>
                    <a:pt x="40" y="288"/>
                    <a:pt x="53" y="342"/>
                  </a:cubicBezTo>
                  <a:cubicBezTo>
                    <a:pt x="67" y="395"/>
                    <a:pt x="81" y="452"/>
                    <a:pt x="97" y="506"/>
                  </a:cubicBezTo>
                  <a:cubicBezTo>
                    <a:pt x="133" y="620"/>
                    <a:pt x="174" y="730"/>
                    <a:pt x="207" y="844"/>
                  </a:cubicBezTo>
                  <a:cubicBezTo>
                    <a:pt x="244" y="961"/>
                    <a:pt x="277" y="1074"/>
                    <a:pt x="314" y="1188"/>
                  </a:cubicBezTo>
                  <a:cubicBezTo>
                    <a:pt x="357" y="1312"/>
                    <a:pt x="398" y="1432"/>
                    <a:pt x="438" y="1556"/>
                  </a:cubicBezTo>
                  <a:cubicBezTo>
                    <a:pt x="475" y="1666"/>
                    <a:pt x="508" y="1776"/>
                    <a:pt x="542" y="1887"/>
                  </a:cubicBezTo>
                  <a:cubicBezTo>
                    <a:pt x="578" y="2011"/>
                    <a:pt x="612" y="2131"/>
                    <a:pt x="649" y="2255"/>
                  </a:cubicBezTo>
                  <a:cubicBezTo>
                    <a:pt x="719" y="2499"/>
                    <a:pt x="789" y="2743"/>
                    <a:pt x="863" y="2988"/>
                  </a:cubicBezTo>
                  <a:cubicBezTo>
                    <a:pt x="899" y="3114"/>
                    <a:pt x="939" y="3238"/>
                    <a:pt x="980" y="3365"/>
                  </a:cubicBezTo>
                  <a:cubicBezTo>
                    <a:pt x="1016" y="3479"/>
                    <a:pt x="1053" y="3590"/>
                    <a:pt x="1090" y="3706"/>
                  </a:cubicBezTo>
                  <a:cubicBezTo>
                    <a:pt x="1127" y="3823"/>
                    <a:pt x="1160" y="3940"/>
                    <a:pt x="1200" y="4058"/>
                  </a:cubicBezTo>
                  <a:cubicBezTo>
                    <a:pt x="1244" y="4184"/>
                    <a:pt x="1285" y="4312"/>
                    <a:pt x="1328" y="4439"/>
                  </a:cubicBezTo>
                  <a:cubicBezTo>
                    <a:pt x="1405" y="4673"/>
                    <a:pt x="1475" y="4907"/>
                    <a:pt x="1549" y="5141"/>
                  </a:cubicBezTo>
                  <a:cubicBezTo>
                    <a:pt x="1629" y="5385"/>
                    <a:pt x="1699" y="5629"/>
                    <a:pt x="1773" y="5877"/>
                  </a:cubicBezTo>
                  <a:cubicBezTo>
                    <a:pt x="1842" y="6118"/>
                    <a:pt x="1919" y="6359"/>
                    <a:pt x="1987" y="6603"/>
                  </a:cubicBezTo>
                  <a:cubicBezTo>
                    <a:pt x="2020" y="6723"/>
                    <a:pt x="2057" y="6844"/>
                    <a:pt x="2090" y="6964"/>
                  </a:cubicBezTo>
                  <a:cubicBezTo>
                    <a:pt x="2123" y="7084"/>
                    <a:pt x="2163" y="7208"/>
                    <a:pt x="2200" y="7328"/>
                  </a:cubicBezTo>
                  <a:cubicBezTo>
                    <a:pt x="2271" y="7566"/>
                    <a:pt x="2338" y="7804"/>
                    <a:pt x="2404" y="8040"/>
                  </a:cubicBezTo>
                  <a:cubicBezTo>
                    <a:pt x="2418" y="8101"/>
                    <a:pt x="2438" y="8161"/>
                    <a:pt x="2455" y="8221"/>
                  </a:cubicBezTo>
                  <a:cubicBezTo>
                    <a:pt x="2472" y="8275"/>
                    <a:pt x="2492" y="8329"/>
                    <a:pt x="2505" y="8382"/>
                  </a:cubicBezTo>
                  <a:cubicBezTo>
                    <a:pt x="2525" y="8442"/>
                    <a:pt x="2541" y="8506"/>
                    <a:pt x="2562" y="8562"/>
                  </a:cubicBezTo>
                  <a:cubicBezTo>
                    <a:pt x="2578" y="8622"/>
                    <a:pt x="2598" y="8679"/>
                    <a:pt x="2619" y="8739"/>
                  </a:cubicBezTo>
                  <a:cubicBezTo>
                    <a:pt x="2652" y="8837"/>
                    <a:pt x="2682" y="8934"/>
                    <a:pt x="2712" y="9031"/>
                  </a:cubicBezTo>
                  <a:cubicBezTo>
                    <a:pt x="2739" y="9118"/>
                    <a:pt x="2759" y="9208"/>
                    <a:pt x="2779" y="9295"/>
                  </a:cubicBezTo>
                  <a:cubicBezTo>
                    <a:pt x="2790" y="9352"/>
                    <a:pt x="2799" y="9409"/>
                    <a:pt x="2806" y="9469"/>
                  </a:cubicBezTo>
                  <a:cubicBezTo>
                    <a:pt x="2813" y="9499"/>
                    <a:pt x="2822" y="9525"/>
                    <a:pt x="2846" y="9549"/>
                  </a:cubicBezTo>
                  <a:cubicBezTo>
                    <a:pt x="2867" y="9567"/>
                    <a:pt x="2892" y="9576"/>
                    <a:pt x="2918" y="9576"/>
                  </a:cubicBezTo>
                  <a:cubicBezTo>
                    <a:pt x="2922" y="9576"/>
                    <a:pt x="2926" y="9576"/>
                    <a:pt x="2930" y="9576"/>
                  </a:cubicBezTo>
                  <a:cubicBezTo>
                    <a:pt x="2990" y="9573"/>
                    <a:pt x="3046" y="9516"/>
                    <a:pt x="3040" y="9452"/>
                  </a:cubicBezTo>
                  <a:cubicBezTo>
                    <a:pt x="3006" y="9188"/>
                    <a:pt x="2933" y="8934"/>
                    <a:pt x="2853" y="8679"/>
                  </a:cubicBezTo>
                  <a:cubicBezTo>
                    <a:pt x="2816" y="8562"/>
                    <a:pt x="2779" y="8442"/>
                    <a:pt x="2745" y="8321"/>
                  </a:cubicBezTo>
                  <a:cubicBezTo>
                    <a:pt x="2712" y="8208"/>
                    <a:pt x="2676" y="8094"/>
                    <a:pt x="2645" y="7980"/>
                  </a:cubicBezTo>
                  <a:cubicBezTo>
                    <a:pt x="2615" y="7864"/>
                    <a:pt x="2585" y="7743"/>
                    <a:pt x="2552" y="7629"/>
                  </a:cubicBezTo>
                  <a:cubicBezTo>
                    <a:pt x="2518" y="7506"/>
                    <a:pt x="2484" y="7385"/>
                    <a:pt x="2452" y="7265"/>
                  </a:cubicBezTo>
                  <a:cubicBezTo>
                    <a:pt x="2381" y="7017"/>
                    <a:pt x="2314" y="6767"/>
                    <a:pt x="2248" y="6519"/>
                  </a:cubicBezTo>
                  <a:cubicBezTo>
                    <a:pt x="2180" y="6279"/>
                    <a:pt x="2110" y="6044"/>
                    <a:pt x="2043" y="5807"/>
                  </a:cubicBezTo>
                  <a:cubicBezTo>
                    <a:pt x="1973" y="5559"/>
                    <a:pt x="1903" y="5311"/>
                    <a:pt x="1830" y="5067"/>
                  </a:cubicBezTo>
                  <a:cubicBezTo>
                    <a:pt x="1759" y="4830"/>
                    <a:pt x="1689" y="4593"/>
                    <a:pt x="1612" y="4359"/>
                  </a:cubicBezTo>
                  <a:cubicBezTo>
                    <a:pt x="1572" y="4228"/>
                    <a:pt x="1532" y="4101"/>
                    <a:pt x="1488" y="3974"/>
                  </a:cubicBezTo>
                  <a:cubicBezTo>
                    <a:pt x="1451" y="3857"/>
                    <a:pt x="1421" y="3743"/>
                    <a:pt x="1385" y="3626"/>
                  </a:cubicBezTo>
                  <a:cubicBezTo>
                    <a:pt x="1308" y="3389"/>
                    <a:pt x="1228" y="3151"/>
                    <a:pt x="1150" y="2911"/>
                  </a:cubicBezTo>
                  <a:cubicBezTo>
                    <a:pt x="1073" y="2667"/>
                    <a:pt x="1000" y="2419"/>
                    <a:pt x="923" y="2175"/>
                  </a:cubicBezTo>
                  <a:cubicBezTo>
                    <a:pt x="883" y="2051"/>
                    <a:pt x="846" y="1930"/>
                    <a:pt x="809" y="1810"/>
                  </a:cubicBezTo>
                  <a:cubicBezTo>
                    <a:pt x="776" y="1699"/>
                    <a:pt x="739" y="1589"/>
                    <a:pt x="703" y="1483"/>
                  </a:cubicBezTo>
                  <a:cubicBezTo>
                    <a:pt x="658" y="1362"/>
                    <a:pt x="618" y="1242"/>
                    <a:pt x="578" y="1121"/>
                  </a:cubicBezTo>
                  <a:cubicBezTo>
                    <a:pt x="538" y="1004"/>
                    <a:pt x="505" y="887"/>
                    <a:pt x="471" y="773"/>
                  </a:cubicBezTo>
                  <a:cubicBezTo>
                    <a:pt x="438" y="653"/>
                    <a:pt x="402" y="539"/>
                    <a:pt x="361" y="422"/>
                  </a:cubicBezTo>
                  <a:cubicBezTo>
                    <a:pt x="345" y="369"/>
                    <a:pt x="331" y="315"/>
                    <a:pt x="314" y="259"/>
                  </a:cubicBezTo>
                  <a:cubicBezTo>
                    <a:pt x="301" y="205"/>
                    <a:pt x="288" y="148"/>
                    <a:pt x="268" y="94"/>
                  </a:cubicBezTo>
                  <a:cubicBezTo>
                    <a:pt x="249" y="38"/>
                    <a:pt x="193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8020807" y="2155689"/>
              <a:ext cx="30257" cy="26956"/>
            </a:xfrm>
            <a:custGeom>
              <a:avLst/>
              <a:gdLst/>
              <a:ahLst/>
              <a:cxnLst/>
              <a:rect l="l" t="t" r="r" b="b"/>
              <a:pathLst>
                <a:path w="422" h="376" extrusionOk="0">
                  <a:moveTo>
                    <a:pt x="210" y="0"/>
                  </a:moveTo>
                  <a:cubicBezTo>
                    <a:pt x="190" y="0"/>
                    <a:pt x="170" y="4"/>
                    <a:pt x="150" y="10"/>
                  </a:cubicBezTo>
                  <a:cubicBezTo>
                    <a:pt x="53" y="44"/>
                    <a:pt x="0" y="154"/>
                    <a:pt x="33" y="251"/>
                  </a:cubicBezTo>
                  <a:cubicBezTo>
                    <a:pt x="60" y="328"/>
                    <a:pt x="134" y="375"/>
                    <a:pt x="213" y="375"/>
                  </a:cubicBezTo>
                  <a:cubicBezTo>
                    <a:pt x="233" y="375"/>
                    <a:pt x="254" y="372"/>
                    <a:pt x="274" y="365"/>
                  </a:cubicBezTo>
                  <a:cubicBezTo>
                    <a:pt x="368" y="331"/>
                    <a:pt x="422" y="225"/>
                    <a:pt x="388" y="128"/>
                  </a:cubicBezTo>
                  <a:cubicBezTo>
                    <a:pt x="361" y="50"/>
                    <a:pt x="288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3"/>
            <p:cNvSpPr/>
            <p:nvPr/>
          </p:nvSpPr>
          <p:spPr>
            <a:xfrm>
              <a:off x="7990550" y="2051376"/>
              <a:ext cx="30042" cy="26885"/>
            </a:xfrm>
            <a:custGeom>
              <a:avLst/>
              <a:gdLst/>
              <a:ahLst/>
              <a:cxnLst/>
              <a:rect l="l" t="t" r="r" b="b"/>
              <a:pathLst>
                <a:path w="419" h="375" extrusionOk="0">
                  <a:moveTo>
                    <a:pt x="208" y="1"/>
                  </a:moveTo>
                  <a:cubicBezTo>
                    <a:pt x="188" y="1"/>
                    <a:pt x="168" y="4"/>
                    <a:pt x="148" y="11"/>
                  </a:cubicBezTo>
                  <a:cubicBezTo>
                    <a:pt x="51" y="44"/>
                    <a:pt x="1" y="151"/>
                    <a:pt x="34" y="248"/>
                  </a:cubicBezTo>
                  <a:cubicBezTo>
                    <a:pt x="58" y="325"/>
                    <a:pt x="133" y="375"/>
                    <a:pt x="210" y="375"/>
                  </a:cubicBezTo>
                  <a:cubicBezTo>
                    <a:pt x="229" y="375"/>
                    <a:pt x="249" y="372"/>
                    <a:pt x="268" y="365"/>
                  </a:cubicBezTo>
                  <a:cubicBezTo>
                    <a:pt x="365" y="332"/>
                    <a:pt x="418" y="221"/>
                    <a:pt x="385" y="127"/>
                  </a:cubicBezTo>
                  <a:cubicBezTo>
                    <a:pt x="359" y="51"/>
                    <a:pt x="285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7959862" y="1947996"/>
              <a:ext cx="33125" cy="29466"/>
            </a:xfrm>
            <a:custGeom>
              <a:avLst/>
              <a:gdLst/>
              <a:ahLst/>
              <a:cxnLst/>
              <a:rect l="l" t="t" r="r" b="b"/>
              <a:pathLst>
                <a:path w="462" h="411" extrusionOk="0">
                  <a:moveTo>
                    <a:pt x="231" y="0"/>
                  </a:moveTo>
                  <a:cubicBezTo>
                    <a:pt x="209" y="0"/>
                    <a:pt x="186" y="4"/>
                    <a:pt x="164" y="11"/>
                  </a:cubicBezTo>
                  <a:cubicBezTo>
                    <a:pt x="61" y="48"/>
                    <a:pt x="0" y="169"/>
                    <a:pt x="37" y="272"/>
                  </a:cubicBezTo>
                  <a:cubicBezTo>
                    <a:pt x="67" y="357"/>
                    <a:pt x="148" y="410"/>
                    <a:pt x="233" y="410"/>
                  </a:cubicBezTo>
                  <a:cubicBezTo>
                    <a:pt x="255" y="410"/>
                    <a:pt x="277" y="407"/>
                    <a:pt x="298" y="399"/>
                  </a:cubicBezTo>
                  <a:cubicBezTo>
                    <a:pt x="405" y="362"/>
                    <a:pt x="462" y="245"/>
                    <a:pt x="425" y="138"/>
                  </a:cubicBezTo>
                  <a:cubicBezTo>
                    <a:pt x="396" y="53"/>
                    <a:pt x="317" y="0"/>
                    <a:pt x="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3"/>
            <p:cNvSpPr/>
            <p:nvPr/>
          </p:nvSpPr>
          <p:spPr>
            <a:xfrm>
              <a:off x="7937062" y="1851498"/>
              <a:ext cx="26959" cy="23874"/>
            </a:xfrm>
            <a:custGeom>
              <a:avLst/>
              <a:gdLst/>
              <a:ahLst/>
              <a:cxnLst/>
              <a:rect l="l" t="t" r="r" b="b"/>
              <a:pathLst>
                <a:path w="376" h="333" extrusionOk="0">
                  <a:moveTo>
                    <a:pt x="189" y="0"/>
                  </a:moveTo>
                  <a:cubicBezTo>
                    <a:pt x="171" y="0"/>
                    <a:pt x="153" y="3"/>
                    <a:pt x="135" y="10"/>
                  </a:cubicBezTo>
                  <a:cubicBezTo>
                    <a:pt x="48" y="39"/>
                    <a:pt x="1" y="136"/>
                    <a:pt x="31" y="220"/>
                  </a:cubicBezTo>
                  <a:cubicBezTo>
                    <a:pt x="55" y="289"/>
                    <a:pt x="121" y="333"/>
                    <a:pt x="191" y="333"/>
                  </a:cubicBezTo>
                  <a:cubicBezTo>
                    <a:pt x="209" y="333"/>
                    <a:pt x="227" y="330"/>
                    <a:pt x="245" y="324"/>
                  </a:cubicBezTo>
                  <a:cubicBezTo>
                    <a:pt x="329" y="294"/>
                    <a:pt x="375" y="197"/>
                    <a:pt x="349" y="113"/>
                  </a:cubicBezTo>
                  <a:cubicBezTo>
                    <a:pt x="325" y="44"/>
                    <a:pt x="259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3"/>
            <p:cNvSpPr/>
            <p:nvPr/>
          </p:nvSpPr>
          <p:spPr>
            <a:xfrm>
              <a:off x="7910963" y="1759588"/>
              <a:ext cx="28106" cy="25164"/>
            </a:xfrm>
            <a:custGeom>
              <a:avLst/>
              <a:gdLst/>
              <a:ahLst/>
              <a:cxnLst/>
              <a:rect l="l" t="t" r="r" b="b"/>
              <a:pathLst>
                <a:path w="392" h="351" extrusionOk="0">
                  <a:moveTo>
                    <a:pt x="196" y="0"/>
                  </a:moveTo>
                  <a:cubicBezTo>
                    <a:pt x="176" y="0"/>
                    <a:pt x="157" y="3"/>
                    <a:pt x="137" y="11"/>
                  </a:cubicBezTo>
                  <a:cubicBezTo>
                    <a:pt x="47" y="40"/>
                    <a:pt x="0" y="141"/>
                    <a:pt x="31" y="231"/>
                  </a:cubicBezTo>
                  <a:cubicBezTo>
                    <a:pt x="54" y="303"/>
                    <a:pt x="124" y="350"/>
                    <a:pt x="197" y="350"/>
                  </a:cubicBezTo>
                  <a:cubicBezTo>
                    <a:pt x="215" y="350"/>
                    <a:pt x="233" y="347"/>
                    <a:pt x="251" y="341"/>
                  </a:cubicBezTo>
                  <a:cubicBezTo>
                    <a:pt x="341" y="308"/>
                    <a:pt x="392" y="208"/>
                    <a:pt x="361" y="117"/>
                  </a:cubicBezTo>
                  <a:cubicBezTo>
                    <a:pt x="335" y="47"/>
                    <a:pt x="268" y="0"/>
                    <a:pt x="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7885581" y="1666173"/>
              <a:ext cx="26888" cy="24160"/>
            </a:xfrm>
            <a:custGeom>
              <a:avLst/>
              <a:gdLst/>
              <a:ahLst/>
              <a:cxnLst/>
              <a:rect l="l" t="t" r="r" b="b"/>
              <a:pathLst>
                <a:path w="375" h="337" extrusionOk="0">
                  <a:moveTo>
                    <a:pt x="184" y="0"/>
                  </a:moveTo>
                  <a:cubicBezTo>
                    <a:pt x="166" y="0"/>
                    <a:pt x="148" y="3"/>
                    <a:pt x="130" y="9"/>
                  </a:cubicBezTo>
                  <a:cubicBezTo>
                    <a:pt x="47" y="39"/>
                    <a:pt x="0" y="136"/>
                    <a:pt x="30" y="223"/>
                  </a:cubicBezTo>
                  <a:cubicBezTo>
                    <a:pt x="54" y="292"/>
                    <a:pt x="118" y="336"/>
                    <a:pt x="187" y="336"/>
                  </a:cubicBezTo>
                  <a:cubicBezTo>
                    <a:pt x="205" y="336"/>
                    <a:pt x="223" y="333"/>
                    <a:pt x="241" y="327"/>
                  </a:cubicBezTo>
                  <a:cubicBezTo>
                    <a:pt x="328" y="297"/>
                    <a:pt x="374" y="200"/>
                    <a:pt x="344" y="113"/>
                  </a:cubicBezTo>
                  <a:cubicBezTo>
                    <a:pt x="320" y="44"/>
                    <a:pt x="254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7815028" y="1671263"/>
              <a:ext cx="85897" cy="50758"/>
            </a:xfrm>
            <a:custGeom>
              <a:avLst/>
              <a:gdLst/>
              <a:ahLst/>
              <a:cxnLst/>
              <a:rect l="l" t="t" r="r" b="b"/>
              <a:pathLst>
                <a:path w="1198" h="708" extrusionOk="0">
                  <a:moveTo>
                    <a:pt x="1091" y="0"/>
                  </a:moveTo>
                  <a:cubicBezTo>
                    <a:pt x="1083" y="0"/>
                    <a:pt x="1076" y="1"/>
                    <a:pt x="1068" y="2"/>
                  </a:cubicBezTo>
                  <a:cubicBezTo>
                    <a:pt x="1007" y="11"/>
                    <a:pt x="950" y="25"/>
                    <a:pt x="893" y="31"/>
                  </a:cubicBezTo>
                  <a:cubicBezTo>
                    <a:pt x="840" y="39"/>
                    <a:pt x="787" y="45"/>
                    <a:pt x="733" y="48"/>
                  </a:cubicBezTo>
                  <a:cubicBezTo>
                    <a:pt x="706" y="48"/>
                    <a:pt x="679" y="48"/>
                    <a:pt x="656" y="45"/>
                  </a:cubicBezTo>
                  <a:cubicBezTo>
                    <a:pt x="626" y="45"/>
                    <a:pt x="599" y="48"/>
                    <a:pt x="572" y="48"/>
                  </a:cubicBezTo>
                  <a:cubicBezTo>
                    <a:pt x="509" y="51"/>
                    <a:pt x="446" y="62"/>
                    <a:pt x="382" y="79"/>
                  </a:cubicBezTo>
                  <a:cubicBezTo>
                    <a:pt x="368" y="82"/>
                    <a:pt x="358" y="85"/>
                    <a:pt x="348" y="88"/>
                  </a:cubicBezTo>
                  <a:cubicBezTo>
                    <a:pt x="302" y="105"/>
                    <a:pt x="254" y="129"/>
                    <a:pt x="211" y="156"/>
                  </a:cubicBezTo>
                  <a:cubicBezTo>
                    <a:pt x="177" y="172"/>
                    <a:pt x="151" y="196"/>
                    <a:pt x="121" y="216"/>
                  </a:cubicBezTo>
                  <a:cubicBezTo>
                    <a:pt x="91" y="242"/>
                    <a:pt x="57" y="276"/>
                    <a:pt x="41" y="312"/>
                  </a:cubicBezTo>
                  <a:cubicBezTo>
                    <a:pt x="17" y="349"/>
                    <a:pt x="4" y="389"/>
                    <a:pt x="1" y="433"/>
                  </a:cubicBezTo>
                  <a:cubicBezTo>
                    <a:pt x="1" y="473"/>
                    <a:pt x="10" y="510"/>
                    <a:pt x="27" y="547"/>
                  </a:cubicBezTo>
                  <a:cubicBezTo>
                    <a:pt x="44" y="587"/>
                    <a:pt x="74" y="617"/>
                    <a:pt x="108" y="641"/>
                  </a:cubicBezTo>
                  <a:cubicBezTo>
                    <a:pt x="174" y="690"/>
                    <a:pt x="262" y="707"/>
                    <a:pt x="345" y="707"/>
                  </a:cubicBezTo>
                  <a:cubicBezTo>
                    <a:pt x="395" y="707"/>
                    <a:pt x="446" y="707"/>
                    <a:pt x="499" y="704"/>
                  </a:cubicBezTo>
                  <a:cubicBezTo>
                    <a:pt x="509" y="704"/>
                    <a:pt x="523" y="701"/>
                    <a:pt x="532" y="701"/>
                  </a:cubicBezTo>
                  <a:cubicBezTo>
                    <a:pt x="566" y="698"/>
                    <a:pt x="599" y="694"/>
                    <a:pt x="629" y="690"/>
                  </a:cubicBezTo>
                  <a:cubicBezTo>
                    <a:pt x="656" y="690"/>
                    <a:pt x="686" y="687"/>
                    <a:pt x="713" y="681"/>
                  </a:cubicBezTo>
                  <a:cubicBezTo>
                    <a:pt x="743" y="670"/>
                    <a:pt x="770" y="657"/>
                    <a:pt x="800" y="641"/>
                  </a:cubicBezTo>
                  <a:cubicBezTo>
                    <a:pt x="847" y="607"/>
                    <a:pt x="877" y="553"/>
                    <a:pt x="860" y="493"/>
                  </a:cubicBezTo>
                  <a:cubicBezTo>
                    <a:pt x="853" y="460"/>
                    <a:pt x="830" y="430"/>
                    <a:pt x="800" y="413"/>
                  </a:cubicBezTo>
                  <a:cubicBezTo>
                    <a:pt x="779" y="399"/>
                    <a:pt x="758" y="395"/>
                    <a:pt x="736" y="395"/>
                  </a:cubicBezTo>
                  <a:cubicBezTo>
                    <a:pt x="727" y="395"/>
                    <a:pt x="717" y="395"/>
                    <a:pt x="706" y="397"/>
                  </a:cubicBezTo>
                  <a:cubicBezTo>
                    <a:pt x="679" y="400"/>
                    <a:pt x="653" y="400"/>
                    <a:pt x="626" y="403"/>
                  </a:cubicBezTo>
                  <a:cubicBezTo>
                    <a:pt x="606" y="406"/>
                    <a:pt x="586" y="409"/>
                    <a:pt x="563" y="413"/>
                  </a:cubicBezTo>
                  <a:cubicBezTo>
                    <a:pt x="523" y="420"/>
                    <a:pt x="486" y="426"/>
                    <a:pt x="446" y="433"/>
                  </a:cubicBezTo>
                  <a:cubicBezTo>
                    <a:pt x="419" y="435"/>
                    <a:pt x="393" y="436"/>
                    <a:pt x="367" y="436"/>
                  </a:cubicBezTo>
                  <a:cubicBezTo>
                    <a:pt x="342" y="436"/>
                    <a:pt x="317" y="435"/>
                    <a:pt x="291" y="433"/>
                  </a:cubicBezTo>
                  <a:cubicBezTo>
                    <a:pt x="302" y="417"/>
                    <a:pt x="318" y="403"/>
                    <a:pt x="332" y="389"/>
                  </a:cubicBezTo>
                  <a:cubicBezTo>
                    <a:pt x="365" y="366"/>
                    <a:pt x="402" y="349"/>
                    <a:pt x="442" y="332"/>
                  </a:cubicBezTo>
                  <a:cubicBezTo>
                    <a:pt x="492" y="316"/>
                    <a:pt x="543" y="299"/>
                    <a:pt x="592" y="289"/>
                  </a:cubicBezTo>
                  <a:cubicBezTo>
                    <a:pt x="646" y="276"/>
                    <a:pt x="699" y="272"/>
                    <a:pt x="753" y="263"/>
                  </a:cubicBezTo>
                  <a:cubicBezTo>
                    <a:pt x="807" y="249"/>
                    <a:pt x="864" y="236"/>
                    <a:pt x="920" y="229"/>
                  </a:cubicBezTo>
                  <a:cubicBezTo>
                    <a:pt x="987" y="219"/>
                    <a:pt x="1051" y="206"/>
                    <a:pt x="1114" y="196"/>
                  </a:cubicBezTo>
                  <a:cubicBezTo>
                    <a:pt x="1168" y="186"/>
                    <a:pt x="1198" y="125"/>
                    <a:pt x="1188" y="76"/>
                  </a:cubicBezTo>
                  <a:cubicBezTo>
                    <a:pt x="1181" y="48"/>
                    <a:pt x="1165" y="28"/>
                    <a:pt x="1141" y="15"/>
                  </a:cubicBezTo>
                  <a:cubicBezTo>
                    <a:pt x="1124" y="4"/>
                    <a:pt x="1108" y="0"/>
                    <a:pt x="1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7839478" y="1761667"/>
              <a:ext cx="89984" cy="54128"/>
            </a:xfrm>
            <a:custGeom>
              <a:avLst/>
              <a:gdLst/>
              <a:ahLst/>
              <a:cxnLst/>
              <a:rect l="l" t="t" r="r" b="b"/>
              <a:pathLst>
                <a:path w="1255" h="755" extrusionOk="0">
                  <a:moveTo>
                    <a:pt x="1147" y="0"/>
                  </a:moveTo>
                  <a:cubicBezTo>
                    <a:pt x="1139" y="0"/>
                    <a:pt x="1130" y="1"/>
                    <a:pt x="1121" y="2"/>
                  </a:cubicBezTo>
                  <a:cubicBezTo>
                    <a:pt x="1017" y="15"/>
                    <a:pt x="914" y="31"/>
                    <a:pt x="810" y="45"/>
                  </a:cubicBezTo>
                  <a:cubicBezTo>
                    <a:pt x="760" y="51"/>
                    <a:pt x="707" y="59"/>
                    <a:pt x="656" y="65"/>
                  </a:cubicBezTo>
                  <a:cubicBezTo>
                    <a:pt x="606" y="72"/>
                    <a:pt x="552" y="79"/>
                    <a:pt x="503" y="85"/>
                  </a:cubicBezTo>
                  <a:cubicBezTo>
                    <a:pt x="449" y="95"/>
                    <a:pt x="395" y="112"/>
                    <a:pt x="345" y="129"/>
                  </a:cubicBezTo>
                  <a:lnTo>
                    <a:pt x="335" y="132"/>
                  </a:lnTo>
                  <a:cubicBezTo>
                    <a:pt x="282" y="149"/>
                    <a:pt x="228" y="172"/>
                    <a:pt x="182" y="202"/>
                  </a:cubicBezTo>
                  <a:cubicBezTo>
                    <a:pt x="125" y="239"/>
                    <a:pt x="68" y="289"/>
                    <a:pt x="34" y="352"/>
                  </a:cubicBezTo>
                  <a:cubicBezTo>
                    <a:pt x="14" y="386"/>
                    <a:pt x="11" y="416"/>
                    <a:pt x="4" y="453"/>
                  </a:cubicBezTo>
                  <a:cubicBezTo>
                    <a:pt x="1" y="470"/>
                    <a:pt x="1" y="483"/>
                    <a:pt x="1" y="500"/>
                  </a:cubicBezTo>
                  <a:cubicBezTo>
                    <a:pt x="4" y="540"/>
                    <a:pt x="14" y="576"/>
                    <a:pt x="31" y="613"/>
                  </a:cubicBezTo>
                  <a:cubicBezTo>
                    <a:pt x="48" y="647"/>
                    <a:pt x="74" y="677"/>
                    <a:pt x="105" y="697"/>
                  </a:cubicBezTo>
                  <a:cubicBezTo>
                    <a:pt x="137" y="721"/>
                    <a:pt x="178" y="737"/>
                    <a:pt x="218" y="744"/>
                  </a:cubicBezTo>
                  <a:cubicBezTo>
                    <a:pt x="245" y="751"/>
                    <a:pt x="271" y="755"/>
                    <a:pt x="297" y="755"/>
                  </a:cubicBezTo>
                  <a:cubicBezTo>
                    <a:pt x="305" y="755"/>
                    <a:pt x="314" y="755"/>
                    <a:pt x="322" y="754"/>
                  </a:cubicBezTo>
                  <a:cubicBezTo>
                    <a:pt x="378" y="751"/>
                    <a:pt x="432" y="744"/>
                    <a:pt x="486" y="737"/>
                  </a:cubicBezTo>
                  <a:cubicBezTo>
                    <a:pt x="515" y="734"/>
                    <a:pt x="546" y="731"/>
                    <a:pt x="576" y="727"/>
                  </a:cubicBezTo>
                  <a:cubicBezTo>
                    <a:pt x="593" y="727"/>
                    <a:pt x="609" y="724"/>
                    <a:pt x="629" y="724"/>
                  </a:cubicBezTo>
                  <a:cubicBezTo>
                    <a:pt x="653" y="721"/>
                    <a:pt x="676" y="717"/>
                    <a:pt x="703" y="710"/>
                  </a:cubicBezTo>
                  <a:cubicBezTo>
                    <a:pt x="750" y="701"/>
                    <a:pt x="784" y="653"/>
                    <a:pt x="787" y="607"/>
                  </a:cubicBezTo>
                  <a:cubicBezTo>
                    <a:pt x="787" y="550"/>
                    <a:pt x="736" y="493"/>
                    <a:pt x="676" y="493"/>
                  </a:cubicBezTo>
                  <a:cubicBezTo>
                    <a:pt x="643" y="493"/>
                    <a:pt x="609" y="500"/>
                    <a:pt x="576" y="507"/>
                  </a:cubicBezTo>
                  <a:cubicBezTo>
                    <a:pt x="536" y="510"/>
                    <a:pt x="495" y="510"/>
                    <a:pt x="452" y="510"/>
                  </a:cubicBezTo>
                  <a:cubicBezTo>
                    <a:pt x="409" y="510"/>
                    <a:pt x="362" y="510"/>
                    <a:pt x="318" y="503"/>
                  </a:cubicBezTo>
                  <a:cubicBezTo>
                    <a:pt x="298" y="500"/>
                    <a:pt x="278" y="493"/>
                    <a:pt x="258" y="486"/>
                  </a:cubicBezTo>
                  <a:lnTo>
                    <a:pt x="262" y="483"/>
                  </a:lnTo>
                  <a:cubicBezTo>
                    <a:pt x="271" y="473"/>
                    <a:pt x="282" y="463"/>
                    <a:pt x="292" y="456"/>
                  </a:cubicBezTo>
                  <a:cubicBezTo>
                    <a:pt x="349" y="416"/>
                    <a:pt x="412" y="386"/>
                    <a:pt x="472" y="360"/>
                  </a:cubicBezTo>
                  <a:cubicBezTo>
                    <a:pt x="579" y="320"/>
                    <a:pt x="686" y="286"/>
                    <a:pt x="796" y="263"/>
                  </a:cubicBezTo>
                  <a:cubicBezTo>
                    <a:pt x="920" y="239"/>
                    <a:pt x="1048" y="219"/>
                    <a:pt x="1171" y="202"/>
                  </a:cubicBezTo>
                  <a:cubicBezTo>
                    <a:pt x="1198" y="199"/>
                    <a:pt x="1221" y="175"/>
                    <a:pt x="1235" y="155"/>
                  </a:cubicBezTo>
                  <a:cubicBezTo>
                    <a:pt x="1248" y="132"/>
                    <a:pt x="1255" y="102"/>
                    <a:pt x="1248" y="79"/>
                  </a:cubicBezTo>
                  <a:cubicBezTo>
                    <a:pt x="1241" y="51"/>
                    <a:pt x="1225" y="28"/>
                    <a:pt x="1201" y="15"/>
                  </a:cubicBezTo>
                  <a:cubicBezTo>
                    <a:pt x="1183" y="3"/>
                    <a:pt x="1166" y="0"/>
                    <a:pt x="1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7865433" y="1854509"/>
              <a:ext cx="92135" cy="53698"/>
            </a:xfrm>
            <a:custGeom>
              <a:avLst/>
              <a:gdLst/>
              <a:ahLst/>
              <a:cxnLst/>
              <a:rect l="l" t="t" r="r" b="b"/>
              <a:pathLst>
                <a:path w="1285" h="749" extrusionOk="0">
                  <a:moveTo>
                    <a:pt x="1176" y="0"/>
                  </a:moveTo>
                  <a:cubicBezTo>
                    <a:pt x="1174" y="0"/>
                    <a:pt x="1172" y="0"/>
                    <a:pt x="1170" y="1"/>
                  </a:cubicBezTo>
                  <a:cubicBezTo>
                    <a:pt x="1100" y="8"/>
                    <a:pt x="1027" y="14"/>
                    <a:pt x="956" y="24"/>
                  </a:cubicBezTo>
                  <a:cubicBezTo>
                    <a:pt x="903" y="31"/>
                    <a:pt x="849" y="44"/>
                    <a:pt x="792" y="58"/>
                  </a:cubicBezTo>
                  <a:cubicBezTo>
                    <a:pt x="735" y="71"/>
                    <a:pt x="675" y="84"/>
                    <a:pt x="615" y="98"/>
                  </a:cubicBezTo>
                  <a:cubicBezTo>
                    <a:pt x="562" y="115"/>
                    <a:pt x="508" y="131"/>
                    <a:pt x="451" y="148"/>
                  </a:cubicBezTo>
                  <a:cubicBezTo>
                    <a:pt x="398" y="164"/>
                    <a:pt x="345" y="181"/>
                    <a:pt x="291" y="198"/>
                  </a:cubicBezTo>
                  <a:lnTo>
                    <a:pt x="281" y="201"/>
                  </a:lnTo>
                  <a:cubicBezTo>
                    <a:pt x="227" y="221"/>
                    <a:pt x="174" y="238"/>
                    <a:pt x="127" y="269"/>
                  </a:cubicBezTo>
                  <a:cubicBezTo>
                    <a:pt x="101" y="289"/>
                    <a:pt x="73" y="309"/>
                    <a:pt x="53" y="335"/>
                  </a:cubicBezTo>
                  <a:cubicBezTo>
                    <a:pt x="30" y="359"/>
                    <a:pt x="10" y="389"/>
                    <a:pt x="3" y="422"/>
                  </a:cubicBezTo>
                  <a:cubicBezTo>
                    <a:pt x="0" y="452"/>
                    <a:pt x="0" y="465"/>
                    <a:pt x="3" y="493"/>
                  </a:cubicBezTo>
                  <a:cubicBezTo>
                    <a:pt x="7" y="516"/>
                    <a:pt x="13" y="536"/>
                    <a:pt x="23" y="553"/>
                  </a:cubicBezTo>
                  <a:cubicBezTo>
                    <a:pt x="36" y="579"/>
                    <a:pt x="53" y="603"/>
                    <a:pt x="73" y="623"/>
                  </a:cubicBezTo>
                  <a:cubicBezTo>
                    <a:pt x="87" y="636"/>
                    <a:pt x="104" y="646"/>
                    <a:pt x="121" y="660"/>
                  </a:cubicBezTo>
                  <a:cubicBezTo>
                    <a:pt x="144" y="676"/>
                    <a:pt x="167" y="693"/>
                    <a:pt x="197" y="706"/>
                  </a:cubicBezTo>
                  <a:cubicBezTo>
                    <a:pt x="234" y="726"/>
                    <a:pt x="274" y="737"/>
                    <a:pt x="321" y="743"/>
                  </a:cubicBezTo>
                  <a:cubicBezTo>
                    <a:pt x="345" y="746"/>
                    <a:pt x="371" y="746"/>
                    <a:pt x="398" y="746"/>
                  </a:cubicBezTo>
                  <a:cubicBezTo>
                    <a:pt x="420" y="748"/>
                    <a:pt x="443" y="749"/>
                    <a:pt x="465" y="749"/>
                  </a:cubicBezTo>
                  <a:cubicBezTo>
                    <a:pt x="506" y="749"/>
                    <a:pt x="546" y="745"/>
                    <a:pt x="585" y="737"/>
                  </a:cubicBezTo>
                  <a:cubicBezTo>
                    <a:pt x="625" y="730"/>
                    <a:pt x="655" y="696"/>
                    <a:pt x="666" y="660"/>
                  </a:cubicBezTo>
                  <a:cubicBezTo>
                    <a:pt x="672" y="643"/>
                    <a:pt x="672" y="623"/>
                    <a:pt x="666" y="603"/>
                  </a:cubicBezTo>
                  <a:cubicBezTo>
                    <a:pt x="662" y="576"/>
                    <a:pt x="642" y="546"/>
                    <a:pt x="615" y="536"/>
                  </a:cubicBezTo>
                  <a:cubicBezTo>
                    <a:pt x="602" y="530"/>
                    <a:pt x="592" y="522"/>
                    <a:pt x="578" y="519"/>
                  </a:cubicBezTo>
                  <a:cubicBezTo>
                    <a:pt x="565" y="516"/>
                    <a:pt x="552" y="513"/>
                    <a:pt x="538" y="513"/>
                  </a:cubicBezTo>
                  <a:cubicBezTo>
                    <a:pt x="528" y="509"/>
                    <a:pt x="515" y="509"/>
                    <a:pt x="502" y="509"/>
                  </a:cubicBezTo>
                  <a:cubicBezTo>
                    <a:pt x="478" y="509"/>
                    <a:pt x="451" y="505"/>
                    <a:pt x="428" y="505"/>
                  </a:cubicBezTo>
                  <a:cubicBezTo>
                    <a:pt x="401" y="505"/>
                    <a:pt x="374" y="507"/>
                    <a:pt x="348" y="507"/>
                  </a:cubicBezTo>
                  <a:cubicBezTo>
                    <a:pt x="334" y="507"/>
                    <a:pt x="321" y="507"/>
                    <a:pt x="308" y="505"/>
                  </a:cubicBezTo>
                  <a:cubicBezTo>
                    <a:pt x="294" y="502"/>
                    <a:pt x="281" y="499"/>
                    <a:pt x="267" y="496"/>
                  </a:cubicBezTo>
                  <a:cubicBezTo>
                    <a:pt x="257" y="493"/>
                    <a:pt x="251" y="485"/>
                    <a:pt x="244" y="482"/>
                  </a:cubicBezTo>
                  <a:cubicBezTo>
                    <a:pt x="264" y="469"/>
                    <a:pt x="284" y="459"/>
                    <a:pt x="308" y="449"/>
                  </a:cubicBezTo>
                  <a:cubicBezTo>
                    <a:pt x="357" y="429"/>
                    <a:pt x="411" y="412"/>
                    <a:pt x="468" y="395"/>
                  </a:cubicBezTo>
                  <a:cubicBezTo>
                    <a:pt x="532" y="375"/>
                    <a:pt x="595" y="352"/>
                    <a:pt x="658" y="332"/>
                  </a:cubicBezTo>
                  <a:cubicBezTo>
                    <a:pt x="723" y="312"/>
                    <a:pt x="789" y="295"/>
                    <a:pt x="856" y="282"/>
                  </a:cubicBezTo>
                  <a:cubicBezTo>
                    <a:pt x="919" y="265"/>
                    <a:pt x="983" y="255"/>
                    <a:pt x="1047" y="245"/>
                  </a:cubicBezTo>
                  <a:cubicBezTo>
                    <a:pt x="1087" y="238"/>
                    <a:pt x="1127" y="235"/>
                    <a:pt x="1164" y="232"/>
                  </a:cubicBezTo>
                  <a:cubicBezTo>
                    <a:pt x="1197" y="232"/>
                    <a:pt x="1224" y="225"/>
                    <a:pt x="1248" y="198"/>
                  </a:cubicBezTo>
                  <a:cubicBezTo>
                    <a:pt x="1271" y="178"/>
                    <a:pt x="1284" y="148"/>
                    <a:pt x="1284" y="118"/>
                  </a:cubicBezTo>
                  <a:cubicBezTo>
                    <a:pt x="1284" y="88"/>
                    <a:pt x="1271" y="58"/>
                    <a:pt x="1251" y="34"/>
                  </a:cubicBezTo>
                  <a:cubicBezTo>
                    <a:pt x="1232" y="19"/>
                    <a:pt x="1202" y="0"/>
                    <a:pt x="1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7897053" y="1953301"/>
              <a:ext cx="84678" cy="58788"/>
            </a:xfrm>
            <a:custGeom>
              <a:avLst/>
              <a:gdLst/>
              <a:ahLst/>
              <a:cxnLst/>
              <a:rect l="l" t="t" r="r" b="b"/>
              <a:pathLst>
                <a:path w="1181" h="820" extrusionOk="0">
                  <a:moveTo>
                    <a:pt x="1052" y="1"/>
                  </a:moveTo>
                  <a:cubicBezTo>
                    <a:pt x="1043" y="1"/>
                    <a:pt x="1033" y="2"/>
                    <a:pt x="1024" y="4"/>
                  </a:cubicBezTo>
                  <a:cubicBezTo>
                    <a:pt x="950" y="18"/>
                    <a:pt x="876" y="34"/>
                    <a:pt x="807" y="47"/>
                  </a:cubicBezTo>
                  <a:cubicBezTo>
                    <a:pt x="746" y="61"/>
                    <a:pt x="686" y="71"/>
                    <a:pt x="626" y="87"/>
                  </a:cubicBezTo>
                  <a:cubicBezTo>
                    <a:pt x="595" y="95"/>
                    <a:pt x="569" y="101"/>
                    <a:pt x="538" y="111"/>
                  </a:cubicBezTo>
                  <a:cubicBezTo>
                    <a:pt x="452" y="141"/>
                    <a:pt x="371" y="181"/>
                    <a:pt x="298" y="231"/>
                  </a:cubicBezTo>
                  <a:cubicBezTo>
                    <a:pt x="197" y="299"/>
                    <a:pt x="111" y="382"/>
                    <a:pt x="44" y="482"/>
                  </a:cubicBezTo>
                  <a:cubicBezTo>
                    <a:pt x="4" y="543"/>
                    <a:pt x="1" y="623"/>
                    <a:pt x="37" y="686"/>
                  </a:cubicBezTo>
                  <a:cubicBezTo>
                    <a:pt x="70" y="746"/>
                    <a:pt x="137" y="777"/>
                    <a:pt x="201" y="797"/>
                  </a:cubicBezTo>
                  <a:cubicBezTo>
                    <a:pt x="234" y="807"/>
                    <a:pt x="271" y="810"/>
                    <a:pt x="305" y="813"/>
                  </a:cubicBezTo>
                  <a:cubicBezTo>
                    <a:pt x="323" y="817"/>
                    <a:pt x="338" y="819"/>
                    <a:pt x="354" y="819"/>
                  </a:cubicBezTo>
                  <a:cubicBezTo>
                    <a:pt x="365" y="819"/>
                    <a:pt x="376" y="818"/>
                    <a:pt x="388" y="817"/>
                  </a:cubicBezTo>
                  <a:cubicBezTo>
                    <a:pt x="425" y="813"/>
                    <a:pt x="465" y="813"/>
                    <a:pt x="506" y="810"/>
                  </a:cubicBezTo>
                  <a:cubicBezTo>
                    <a:pt x="535" y="807"/>
                    <a:pt x="566" y="800"/>
                    <a:pt x="595" y="797"/>
                  </a:cubicBezTo>
                  <a:cubicBezTo>
                    <a:pt x="609" y="797"/>
                    <a:pt x="626" y="790"/>
                    <a:pt x="643" y="790"/>
                  </a:cubicBezTo>
                  <a:cubicBezTo>
                    <a:pt x="663" y="783"/>
                    <a:pt x="683" y="773"/>
                    <a:pt x="699" y="757"/>
                  </a:cubicBezTo>
                  <a:cubicBezTo>
                    <a:pt x="723" y="733"/>
                    <a:pt x="736" y="700"/>
                    <a:pt x="736" y="666"/>
                  </a:cubicBezTo>
                  <a:cubicBezTo>
                    <a:pt x="739" y="596"/>
                    <a:pt x="683" y="539"/>
                    <a:pt x="612" y="536"/>
                  </a:cubicBezTo>
                  <a:cubicBezTo>
                    <a:pt x="589" y="536"/>
                    <a:pt x="563" y="543"/>
                    <a:pt x="535" y="546"/>
                  </a:cubicBezTo>
                  <a:cubicBezTo>
                    <a:pt x="518" y="549"/>
                    <a:pt x="502" y="552"/>
                    <a:pt x="482" y="556"/>
                  </a:cubicBezTo>
                  <a:cubicBezTo>
                    <a:pt x="455" y="559"/>
                    <a:pt x="425" y="559"/>
                    <a:pt x="398" y="563"/>
                  </a:cubicBezTo>
                  <a:lnTo>
                    <a:pt x="342" y="563"/>
                  </a:lnTo>
                  <a:cubicBezTo>
                    <a:pt x="331" y="563"/>
                    <a:pt x="322" y="559"/>
                    <a:pt x="311" y="559"/>
                  </a:cubicBezTo>
                  <a:cubicBezTo>
                    <a:pt x="298" y="556"/>
                    <a:pt x="285" y="552"/>
                    <a:pt x="274" y="549"/>
                  </a:cubicBezTo>
                  <a:lnTo>
                    <a:pt x="278" y="539"/>
                  </a:lnTo>
                  <a:cubicBezTo>
                    <a:pt x="302" y="512"/>
                    <a:pt x="328" y="489"/>
                    <a:pt x="355" y="469"/>
                  </a:cubicBezTo>
                  <a:cubicBezTo>
                    <a:pt x="418" y="422"/>
                    <a:pt x="489" y="392"/>
                    <a:pt x="559" y="359"/>
                  </a:cubicBezTo>
                  <a:cubicBezTo>
                    <a:pt x="629" y="331"/>
                    <a:pt x="699" y="311"/>
                    <a:pt x="773" y="295"/>
                  </a:cubicBezTo>
                  <a:cubicBezTo>
                    <a:pt x="873" y="271"/>
                    <a:pt x="977" y="251"/>
                    <a:pt x="1080" y="231"/>
                  </a:cubicBezTo>
                  <a:cubicBezTo>
                    <a:pt x="1144" y="218"/>
                    <a:pt x="1181" y="148"/>
                    <a:pt x="1165" y="91"/>
                  </a:cubicBezTo>
                  <a:cubicBezTo>
                    <a:pt x="1157" y="61"/>
                    <a:pt x="1137" y="34"/>
                    <a:pt x="1111" y="18"/>
                  </a:cubicBezTo>
                  <a:cubicBezTo>
                    <a:pt x="1093" y="6"/>
                    <a:pt x="1072" y="1"/>
                    <a:pt x="10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7934695" y="2053097"/>
              <a:ext cx="81308" cy="61225"/>
            </a:xfrm>
            <a:custGeom>
              <a:avLst/>
              <a:gdLst/>
              <a:ahLst/>
              <a:cxnLst/>
              <a:rect l="l" t="t" r="r" b="b"/>
              <a:pathLst>
                <a:path w="1134" h="854" extrusionOk="0">
                  <a:moveTo>
                    <a:pt x="258" y="642"/>
                  </a:moveTo>
                  <a:lnTo>
                    <a:pt x="261" y="649"/>
                  </a:lnTo>
                  <a:lnTo>
                    <a:pt x="258" y="645"/>
                  </a:lnTo>
                  <a:lnTo>
                    <a:pt x="258" y="642"/>
                  </a:lnTo>
                  <a:close/>
                  <a:moveTo>
                    <a:pt x="999" y="0"/>
                  </a:moveTo>
                  <a:cubicBezTo>
                    <a:pt x="990" y="0"/>
                    <a:pt x="982" y="1"/>
                    <a:pt x="973" y="3"/>
                  </a:cubicBezTo>
                  <a:cubicBezTo>
                    <a:pt x="916" y="17"/>
                    <a:pt x="856" y="30"/>
                    <a:pt x="800" y="43"/>
                  </a:cubicBezTo>
                  <a:cubicBezTo>
                    <a:pt x="760" y="54"/>
                    <a:pt x="716" y="67"/>
                    <a:pt x="676" y="80"/>
                  </a:cubicBezTo>
                  <a:cubicBezTo>
                    <a:pt x="660" y="87"/>
                    <a:pt x="643" y="94"/>
                    <a:pt x="629" y="97"/>
                  </a:cubicBezTo>
                  <a:cubicBezTo>
                    <a:pt x="515" y="140"/>
                    <a:pt x="402" y="177"/>
                    <a:pt x="298" y="234"/>
                  </a:cubicBezTo>
                  <a:cubicBezTo>
                    <a:pt x="248" y="264"/>
                    <a:pt x="201" y="298"/>
                    <a:pt x="158" y="338"/>
                  </a:cubicBezTo>
                  <a:cubicBezTo>
                    <a:pt x="134" y="364"/>
                    <a:pt x="111" y="391"/>
                    <a:pt x="90" y="421"/>
                  </a:cubicBezTo>
                  <a:cubicBezTo>
                    <a:pt x="67" y="455"/>
                    <a:pt x="47" y="492"/>
                    <a:pt x="30" y="529"/>
                  </a:cubicBezTo>
                  <a:cubicBezTo>
                    <a:pt x="13" y="572"/>
                    <a:pt x="1" y="622"/>
                    <a:pt x="1" y="669"/>
                  </a:cubicBezTo>
                  <a:cubicBezTo>
                    <a:pt x="4" y="716"/>
                    <a:pt x="21" y="756"/>
                    <a:pt x="58" y="790"/>
                  </a:cubicBezTo>
                  <a:cubicBezTo>
                    <a:pt x="94" y="830"/>
                    <a:pt x="144" y="843"/>
                    <a:pt x="194" y="850"/>
                  </a:cubicBezTo>
                  <a:cubicBezTo>
                    <a:pt x="212" y="852"/>
                    <a:pt x="231" y="854"/>
                    <a:pt x="249" y="854"/>
                  </a:cubicBezTo>
                  <a:cubicBezTo>
                    <a:pt x="298" y="854"/>
                    <a:pt x="345" y="845"/>
                    <a:pt x="391" y="833"/>
                  </a:cubicBezTo>
                  <a:cubicBezTo>
                    <a:pt x="428" y="826"/>
                    <a:pt x="462" y="813"/>
                    <a:pt x="495" y="799"/>
                  </a:cubicBezTo>
                  <a:cubicBezTo>
                    <a:pt x="512" y="790"/>
                    <a:pt x="529" y="776"/>
                    <a:pt x="539" y="756"/>
                  </a:cubicBezTo>
                  <a:cubicBezTo>
                    <a:pt x="555" y="729"/>
                    <a:pt x="559" y="696"/>
                    <a:pt x="552" y="665"/>
                  </a:cubicBezTo>
                  <a:cubicBezTo>
                    <a:pt x="539" y="615"/>
                    <a:pt x="492" y="575"/>
                    <a:pt x="439" y="575"/>
                  </a:cubicBezTo>
                  <a:cubicBezTo>
                    <a:pt x="388" y="578"/>
                    <a:pt x="342" y="585"/>
                    <a:pt x="291" y="592"/>
                  </a:cubicBezTo>
                  <a:lnTo>
                    <a:pt x="271" y="592"/>
                  </a:lnTo>
                  <a:cubicBezTo>
                    <a:pt x="282" y="572"/>
                    <a:pt x="291" y="552"/>
                    <a:pt x="305" y="532"/>
                  </a:cubicBezTo>
                  <a:cubicBezTo>
                    <a:pt x="325" y="515"/>
                    <a:pt x="342" y="495"/>
                    <a:pt x="365" y="478"/>
                  </a:cubicBezTo>
                  <a:cubicBezTo>
                    <a:pt x="412" y="444"/>
                    <a:pt x="465" y="421"/>
                    <a:pt x="522" y="398"/>
                  </a:cubicBezTo>
                  <a:cubicBezTo>
                    <a:pt x="555" y="384"/>
                    <a:pt x="592" y="371"/>
                    <a:pt x="626" y="358"/>
                  </a:cubicBezTo>
                  <a:cubicBezTo>
                    <a:pt x="669" y="344"/>
                    <a:pt x="713" y="324"/>
                    <a:pt x="756" y="311"/>
                  </a:cubicBezTo>
                  <a:cubicBezTo>
                    <a:pt x="847" y="281"/>
                    <a:pt x="941" y="261"/>
                    <a:pt x="1034" y="237"/>
                  </a:cubicBezTo>
                  <a:cubicBezTo>
                    <a:pt x="1097" y="224"/>
                    <a:pt x="1134" y="154"/>
                    <a:pt x="1121" y="90"/>
                  </a:cubicBezTo>
                  <a:cubicBezTo>
                    <a:pt x="1107" y="36"/>
                    <a:pt x="1054" y="0"/>
                    <a:pt x="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7965168" y="2160062"/>
              <a:ext cx="75070" cy="54056"/>
            </a:xfrm>
            <a:custGeom>
              <a:avLst/>
              <a:gdLst/>
              <a:ahLst/>
              <a:cxnLst/>
              <a:rect l="l" t="t" r="r" b="b"/>
              <a:pathLst>
                <a:path w="1047" h="754" extrusionOk="0">
                  <a:moveTo>
                    <a:pt x="926" y="0"/>
                  </a:moveTo>
                  <a:cubicBezTo>
                    <a:pt x="917" y="0"/>
                    <a:pt x="908" y="1"/>
                    <a:pt x="900" y="3"/>
                  </a:cubicBezTo>
                  <a:cubicBezTo>
                    <a:pt x="780" y="30"/>
                    <a:pt x="656" y="60"/>
                    <a:pt x="536" y="80"/>
                  </a:cubicBezTo>
                  <a:cubicBezTo>
                    <a:pt x="482" y="90"/>
                    <a:pt x="431" y="100"/>
                    <a:pt x="381" y="116"/>
                  </a:cubicBezTo>
                  <a:lnTo>
                    <a:pt x="371" y="120"/>
                  </a:lnTo>
                  <a:cubicBezTo>
                    <a:pt x="318" y="136"/>
                    <a:pt x="267" y="160"/>
                    <a:pt x="221" y="190"/>
                  </a:cubicBezTo>
                  <a:cubicBezTo>
                    <a:pt x="194" y="210"/>
                    <a:pt x="170" y="230"/>
                    <a:pt x="147" y="250"/>
                  </a:cubicBezTo>
                  <a:cubicBezTo>
                    <a:pt x="127" y="270"/>
                    <a:pt x="104" y="294"/>
                    <a:pt x="84" y="314"/>
                  </a:cubicBezTo>
                  <a:cubicBezTo>
                    <a:pt x="50" y="354"/>
                    <a:pt x="20" y="401"/>
                    <a:pt x="10" y="454"/>
                  </a:cubicBezTo>
                  <a:cubicBezTo>
                    <a:pt x="3" y="508"/>
                    <a:pt x="0" y="558"/>
                    <a:pt x="14" y="612"/>
                  </a:cubicBezTo>
                  <a:cubicBezTo>
                    <a:pt x="23" y="645"/>
                    <a:pt x="44" y="678"/>
                    <a:pt x="70" y="702"/>
                  </a:cubicBezTo>
                  <a:cubicBezTo>
                    <a:pt x="94" y="718"/>
                    <a:pt x="107" y="732"/>
                    <a:pt x="137" y="738"/>
                  </a:cubicBezTo>
                  <a:cubicBezTo>
                    <a:pt x="158" y="746"/>
                    <a:pt x="178" y="752"/>
                    <a:pt x="198" y="752"/>
                  </a:cubicBezTo>
                  <a:cubicBezTo>
                    <a:pt x="207" y="753"/>
                    <a:pt x="217" y="753"/>
                    <a:pt x="226" y="753"/>
                  </a:cubicBezTo>
                  <a:cubicBezTo>
                    <a:pt x="248" y="753"/>
                    <a:pt x="270" y="751"/>
                    <a:pt x="291" y="749"/>
                  </a:cubicBezTo>
                  <a:cubicBezTo>
                    <a:pt x="358" y="746"/>
                    <a:pt x="425" y="732"/>
                    <a:pt x="488" y="718"/>
                  </a:cubicBezTo>
                  <a:cubicBezTo>
                    <a:pt x="508" y="715"/>
                    <a:pt x="525" y="712"/>
                    <a:pt x="545" y="705"/>
                  </a:cubicBezTo>
                  <a:cubicBezTo>
                    <a:pt x="565" y="698"/>
                    <a:pt x="585" y="689"/>
                    <a:pt x="599" y="672"/>
                  </a:cubicBezTo>
                  <a:cubicBezTo>
                    <a:pt x="622" y="652"/>
                    <a:pt x="636" y="622"/>
                    <a:pt x="636" y="588"/>
                  </a:cubicBezTo>
                  <a:cubicBezTo>
                    <a:pt x="636" y="558"/>
                    <a:pt x="625" y="525"/>
                    <a:pt x="602" y="502"/>
                  </a:cubicBezTo>
                  <a:cubicBezTo>
                    <a:pt x="584" y="483"/>
                    <a:pt x="553" y="464"/>
                    <a:pt x="525" y="464"/>
                  </a:cubicBezTo>
                  <a:cubicBezTo>
                    <a:pt x="523" y="464"/>
                    <a:pt x="521" y="464"/>
                    <a:pt x="519" y="465"/>
                  </a:cubicBezTo>
                  <a:cubicBezTo>
                    <a:pt x="475" y="471"/>
                    <a:pt x="435" y="478"/>
                    <a:pt x="395" y="482"/>
                  </a:cubicBezTo>
                  <a:cubicBezTo>
                    <a:pt x="365" y="485"/>
                    <a:pt x="331" y="485"/>
                    <a:pt x="301" y="488"/>
                  </a:cubicBezTo>
                  <a:lnTo>
                    <a:pt x="255" y="488"/>
                  </a:lnTo>
                  <a:cubicBezTo>
                    <a:pt x="264" y="478"/>
                    <a:pt x="275" y="471"/>
                    <a:pt x="284" y="461"/>
                  </a:cubicBezTo>
                  <a:cubicBezTo>
                    <a:pt x="318" y="441"/>
                    <a:pt x="348" y="417"/>
                    <a:pt x="381" y="401"/>
                  </a:cubicBezTo>
                  <a:cubicBezTo>
                    <a:pt x="422" y="381"/>
                    <a:pt x="459" y="361"/>
                    <a:pt x="499" y="344"/>
                  </a:cubicBezTo>
                  <a:cubicBezTo>
                    <a:pt x="528" y="334"/>
                    <a:pt x="559" y="324"/>
                    <a:pt x="585" y="314"/>
                  </a:cubicBezTo>
                  <a:cubicBezTo>
                    <a:pt x="622" y="304"/>
                    <a:pt x="659" y="290"/>
                    <a:pt x="699" y="281"/>
                  </a:cubicBezTo>
                  <a:cubicBezTo>
                    <a:pt x="783" y="257"/>
                    <a:pt x="869" y="237"/>
                    <a:pt x="953" y="217"/>
                  </a:cubicBezTo>
                  <a:cubicBezTo>
                    <a:pt x="1013" y="204"/>
                    <a:pt x="1047" y="140"/>
                    <a:pt x="1033" y="83"/>
                  </a:cubicBezTo>
                  <a:cubicBezTo>
                    <a:pt x="1020" y="32"/>
                    <a:pt x="974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8032279" y="1583368"/>
              <a:ext cx="21653" cy="19357"/>
            </a:xfrm>
            <a:custGeom>
              <a:avLst/>
              <a:gdLst/>
              <a:ahLst/>
              <a:cxnLst/>
              <a:rect l="l" t="t" r="r" b="b"/>
              <a:pathLst>
                <a:path w="302" h="270" extrusionOk="0">
                  <a:moveTo>
                    <a:pt x="154" y="0"/>
                  </a:moveTo>
                  <a:cubicBezTo>
                    <a:pt x="137" y="0"/>
                    <a:pt x="119" y="4"/>
                    <a:pt x="101" y="10"/>
                  </a:cubicBezTo>
                  <a:cubicBezTo>
                    <a:pt x="34" y="33"/>
                    <a:pt x="1" y="118"/>
                    <a:pt x="27" y="184"/>
                  </a:cubicBezTo>
                  <a:cubicBezTo>
                    <a:pt x="41" y="218"/>
                    <a:pt x="68" y="244"/>
                    <a:pt x="97" y="258"/>
                  </a:cubicBezTo>
                  <a:cubicBezTo>
                    <a:pt x="114" y="266"/>
                    <a:pt x="132" y="269"/>
                    <a:pt x="149" y="269"/>
                  </a:cubicBezTo>
                  <a:cubicBezTo>
                    <a:pt x="167" y="269"/>
                    <a:pt x="185" y="266"/>
                    <a:pt x="202" y="261"/>
                  </a:cubicBezTo>
                  <a:cubicBezTo>
                    <a:pt x="271" y="234"/>
                    <a:pt x="302" y="151"/>
                    <a:pt x="278" y="84"/>
                  </a:cubicBezTo>
                  <a:cubicBezTo>
                    <a:pt x="265" y="53"/>
                    <a:pt x="238" y="27"/>
                    <a:pt x="208" y="10"/>
                  </a:cubicBezTo>
                  <a:cubicBezTo>
                    <a:pt x="190" y="4"/>
                    <a:pt x="172" y="0"/>
                    <a:pt x="1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8160837" y="1532108"/>
              <a:ext cx="22872" cy="20361"/>
            </a:xfrm>
            <a:custGeom>
              <a:avLst/>
              <a:gdLst/>
              <a:ahLst/>
              <a:cxnLst/>
              <a:rect l="l" t="t" r="r" b="b"/>
              <a:pathLst>
                <a:path w="319" h="284" extrusionOk="0">
                  <a:moveTo>
                    <a:pt x="159" y="0"/>
                  </a:moveTo>
                  <a:cubicBezTo>
                    <a:pt x="142" y="0"/>
                    <a:pt x="124" y="3"/>
                    <a:pt x="107" y="10"/>
                  </a:cubicBezTo>
                  <a:cubicBezTo>
                    <a:pt x="34" y="36"/>
                    <a:pt x="0" y="123"/>
                    <a:pt x="27" y="194"/>
                  </a:cubicBezTo>
                  <a:cubicBezTo>
                    <a:pt x="40" y="227"/>
                    <a:pt x="67" y="257"/>
                    <a:pt x="101" y="271"/>
                  </a:cubicBezTo>
                  <a:cubicBezTo>
                    <a:pt x="120" y="279"/>
                    <a:pt x="140" y="283"/>
                    <a:pt x="159" y="283"/>
                  </a:cubicBezTo>
                  <a:cubicBezTo>
                    <a:pt x="176" y="283"/>
                    <a:pt x="193" y="280"/>
                    <a:pt x="211" y="274"/>
                  </a:cubicBezTo>
                  <a:cubicBezTo>
                    <a:pt x="284" y="247"/>
                    <a:pt x="318" y="157"/>
                    <a:pt x="291" y="90"/>
                  </a:cubicBezTo>
                  <a:cubicBezTo>
                    <a:pt x="278" y="53"/>
                    <a:pt x="251" y="26"/>
                    <a:pt x="218" y="13"/>
                  </a:cubicBezTo>
                  <a:cubicBezTo>
                    <a:pt x="198" y="4"/>
                    <a:pt x="179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8073292" y="1548740"/>
              <a:ext cx="45673" cy="28247"/>
            </a:xfrm>
            <a:custGeom>
              <a:avLst/>
              <a:gdLst/>
              <a:ahLst/>
              <a:cxnLst/>
              <a:rect l="l" t="t" r="r" b="b"/>
              <a:pathLst>
                <a:path w="637" h="394" extrusionOk="0">
                  <a:moveTo>
                    <a:pt x="546" y="0"/>
                  </a:moveTo>
                  <a:cubicBezTo>
                    <a:pt x="536" y="0"/>
                    <a:pt x="526" y="2"/>
                    <a:pt x="516" y="5"/>
                  </a:cubicBezTo>
                  <a:cubicBezTo>
                    <a:pt x="488" y="11"/>
                    <a:pt x="468" y="35"/>
                    <a:pt x="462" y="68"/>
                  </a:cubicBezTo>
                  <a:lnTo>
                    <a:pt x="459" y="89"/>
                  </a:lnTo>
                  <a:cubicBezTo>
                    <a:pt x="452" y="105"/>
                    <a:pt x="442" y="122"/>
                    <a:pt x="432" y="139"/>
                  </a:cubicBezTo>
                  <a:cubicBezTo>
                    <a:pt x="422" y="155"/>
                    <a:pt x="408" y="172"/>
                    <a:pt x="399" y="186"/>
                  </a:cubicBezTo>
                  <a:cubicBezTo>
                    <a:pt x="385" y="195"/>
                    <a:pt x="372" y="202"/>
                    <a:pt x="362" y="212"/>
                  </a:cubicBezTo>
                  <a:cubicBezTo>
                    <a:pt x="352" y="215"/>
                    <a:pt x="345" y="219"/>
                    <a:pt x="335" y="223"/>
                  </a:cubicBezTo>
                  <a:cubicBezTo>
                    <a:pt x="325" y="223"/>
                    <a:pt x="318" y="226"/>
                    <a:pt x="308" y="226"/>
                  </a:cubicBezTo>
                  <a:cubicBezTo>
                    <a:pt x="285" y="223"/>
                    <a:pt x="258" y="219"/>
                    <a:pt x="235" y="212"/>
                  </a:cubicBezTo>
                  <a:cubicBezTo>
                    <a:pt x="201" y="199"/>
                    <a:pt x="171" y="189"/>
                    <a:pt x="138" y="175"/>
                  </a:cubicBezTo>
                  <a:cubicBezTo>
                    <a:pt x="126" y="171"/>
                    <a:pt x="114" y="169"/>
                    <a:pt x="102" y="169"/>
                  </a:cubicBezTo>
                  <a:cubicBezTo>
                    <a:pt x="67" y="169"/>
                    <a:pt x="35" y="186"/>
                    <a:pt x="20" y="219"/>
                  </a:cubicBezTo>
                  <a:cubicBezTo>
                    <a:pt x="0" y="263"/>
                    <a:pt x="20" y="320"/>
                    <a:pt x="64" y="340"/>
                  </a:cubicBezTo>
                  <a:cubicBezTo>
                    <a:pt x="114" y="356"/>
                    <a:pt x="161" y="376"/>
                    <a:pt x="212" y="386"/>
                  </a:cubicBezTo>
                  <a:cubicBezTo>
                    <a:pt x="233" y="391"/>
                    <a:pt x="257" y="394"/>
                    <a:pt x="279" y="394"/>
                  </a:cubicBezTo>
                  <a:cubicBezTo>
                    <a:pt x="287" y="394"/>
                    <a:pt x="294" y="394"/>
                    <a:pt x="301" y="393"/>
                  </a:cubicBezTo>
                  <a:cubicBezTo>
                    <a:pt x="355" y="393"/>
                    <a:pt x="402" y="376"/>
                    <a:pt x="445" y="346"/>
                  </a:cubicBezTo>
                  <a:cubicBezTo>
                    <a:pt x="462" y="336"/>
                    <a:pt x="476" y="326"/>
                    <a:pt x="492" y="309"/>
                  </a:cubicBezTo>
                  <a:cubicBezTo>
                    <a:pt x="519" y="286"/>
                    <a:pt x="539" y="255"/>
                    <a:pt x="556" y="223"/>
                  </a:cubicBezTo>
                  <a:cubicBezTo>
                    <a:pt x="565" y="206"/>
                    <a:pt x="576" y="186"/>
                    <a:pt x="582" y="169"/>
                  </a:cubicBezTo>
                  <a:cubicBezTo>
                    <a:pt x="593" y="149"/>
                    <a:pt x="606" y="132"/>
                    <a:pt x="616" y="112"/>
                  </a:cubicBezTo>
                  <a:cubicBezTo>
                    <a:pt x="636" y="72"/>
                    <a:pt x="613" y="22"/>
                    <a:pt x="576" y="5"/>
                  </a:cubicBezTo>
                  <a:cubicBezTo>
                    <a:pt x="566" y="2"/>
                    <a:pt x="556" y="0"/>
                    <a:pt x="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6" name="Google Shape;616;p23"/>
          <p:cNvGrpSpPr/>
          <p:nvPr/>
        </p:nvGrpSpPr>
        <p:grpSpPr>
          <a:xfrm>
            <a:off x="240265" y="2876724"/>
            <a:ext cx="274707" cy="579948"/>
            <a:chOff x="304040" y="3020774"/>
            <a:chExt cx="274707" cy="579948"/>
          </a:xfrm>
        </p:grpSpPr>
        <p:sp>
          <p:nvSpPr>
            <p:cNvPr id="617" name="Google Shape;617;p23"/>
            <p:cNvSpPr/>
            <p:nvPr/>
          </p:nvSpPr>
          <p:spPr>
            <a:xfrm>
              <a:off x="331667" y="3093518"/>
              <a:ext cx="75931" cy="35025"/>
            </a:xfrm>
            <a:custGeom>
              <a:avLst/>
              <a:gdLst/>
              <a:ahLst/>
              <a:cxnLst/>
              <a:rect l="l" t="t" r="r" b="b"/>
              <a:pathLst>
                <a:path w="874" h="507" extrusionOk="0">
                  <a:moveTo>
                    <a:pt x="670" y="1"/>
                  </a:moveTo>
                  <a:cubicBezTo>
                    <a:pt x="650" y="1"/>
                    <a:pt x="630" y="4"/>
                    <a:pt x="613" y="10"/>
                  </a:cubicBezTo>
                  <a:lnTo>
                    <a:pt x="593" y="14"/>
                  </a:lnTo>
                  <a:cubicBezTo>
                    <a:pt x="566" y="26"/>
                    <a:pt x="536" y="51"/>
                    <a:pt x="516" y="74"/>
                  </a:cubicBezTo>
                  <a:cubicBezTo>
                    <a:pt x="509" y="83"/>
                    <a:pt x="502" y="94"/>
                    <a:pt x="499" y="104"/>
                  </a:cubicBezTo>
                  <a:cubicBezTo>
                    <a:pt x="485" y="107"/>
                    <a:pt x="473" y="107"/>
                    <a:pt x="459" y="107"/>
                  </a:cubicBezTo>
                  <a:cubicBezTo>
                    <a:pt x="362" y="114"/>
                    <a:pt x="265" y="127"/>
                    <a:pt x="168" y="140"/>
                  </a:cubicBezTo>
                  <a:cubicBezTo>
                    <a:pt x="68" y="154"/>
                    <a:pt x="1" y="251"/>
                    <a:pt x="14" y="348"/>
                  </a:cubicBezTo>
                  <a:cubicBezTo>
                    <a:pt x="27" y="440"/>
                    <a:pt x="106" y="507"/>
                    <a:pt x="196" y="507"/>
                  </a:cubicBezTo>
                  <a:cubicBezTo>
                    <a:pt x="205" y="507"/>
                    <a:pt x="213" y="506"/>
                    <a:pt x="221" y="505"/>
                  </a:cubicBezTo>
                  <a:cubicBezTo>
                    <a:pt x="302" y="492"/>
                    <a:pt x="385" y="478"/>
                    <a:pt x="465" y="472"/>
                  </a:cubicBezTo>
                  <a:cubicBezTo>
                    <a:pt x="499" y="468"/>
                    <a:pt x="530" y="465"/>
                    <a:pt x="562" y="455"/>
                  </a:cubicBezTo>
                  <a:cubicBezTo>
                    <a:pt x="593" y="448"/>
                    <a:pt x="619" y="438"/>
                    <a:pt x="650" y="428"/>
                  </a:cubicBezTo>
                  <a:cubicBezTo>
                    <a:pt x="656" y="425"/>
                    <a:pt x="663" y="421"/>
                    <a:pt x="673" y="418"/>
                  </a:cubicBezTo>
                  <a:cubicBezTo>
                    <a:pt x="683" y="418"/>
                    <a:pt x="696" y="418"/>
                    <a:pt x="706" y="415"/>
                  </a:cubicBezTo>
                  <a:lnTo>
                    <a:pt x="726" y="412"/>
                  </a:lnTo>
                  <a:lnTo>
                    <a:pt x="737" y="408"/>
                  </a:lnTo>
                  <a:cubicBezTo>
                    <a:pt x="760" y="401"/>
                    <a:pt x="790" y="395"/>
                    <a:pt x="806" y="375"/>
                  </a:cubicBezTo>
                  <a:cubicBezTo>
                    <a:pt x="831" y="355"/>
                    <a:pt x="851" y="335"/>
                    <a:pt x="860" y="304"/>
                  </a:cubicBezTo>
                  <a:cubicBezTo>
                    <a:pt x="874" y="264"/>
                    <a:pt x="874" y="247"/>
                    <a:pt x="874" y="207"/>
                  </a:cubicBezTo>
                  <a:cubicBezTo>
                    <a:pt x="874" y="164"/>
                    <a:pt x="851" y="127"/>
                    <a:pt x="826" y="91"/>
                  </a:cubicBezTo>
                  <a:cubicBezTo>
                    <a:pt x="803" y="57"/>
                    <a:pt x="766" y="34"/>
                    <a:pt x="730" y="14"/>
                  </a:cubicBezTo>
                  <a:cubicBezTo>
                    <a:pt x="712" y="5"/>
                    <a:pt x="691" y="1"/>
                    <a:pt x="670" y="1"/>
                  </a:cubicBezTo>
                  <a:close/>
                </a:path>
              </a:pathLst>
            </a:custGeom>
            <a:solidFill>
              <a:srgbClr val="FFC6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345915" y="3132135"/>
              <a:ext cx="214501" cy="410557"/>
            </a:xfrm>
            <a:custGeom>
              <a:avLst/>
              <a:gdLst/>
              <a:ahLst/>
              <a:cxnLst/>
              <a:rect l="l" t="t" r="r" b="b"/>
              <a:pathLst>
                <a:path w="2469" h="5943" extrusionOk="0">
                  <a:moveTo>
                    <a:pt x="543" y="1"/>
                  </a:moveTo>
                  <a:cubicBezTo>
                    <a:pt x="523" y="1"/>
                    <a:pt x="503" y="3"/>
                    <a:pt x="486" y="3"/>
                  </a:cubicBezTo>
                  <a:cubicBezTo>
                    <a:pt x="466" y="6"/>
                    <a:pt x="442" y="9"/>
                    <a:pt x="422" y="17"/>
                  </a:cubicBezTo>
                  <a:cubicBezTo>
                    <a:pt x="398" y="23"/>
                    <a:pt x="378" y="29"/>
                    <a:pt x="355" y="37"/>
                  </a:cubicBezTo>
                  <a:cubicBezTo>
                    <a:pt x="301" y="53"/>
                    <a:pt x="252" y="94"/>
                    <a:pt x="215" y="137"/>
                  </a:cubicBezTo>
                  <a:cubicBezTo>
                    <a:pt x="203" y="133"/>
                    <a:pt x="192" y="132"/>
                    <a:pt x="180" y="132"/>
                  </a:cubicBezTo>
                  <a:cubicBezTo>
                    <a:pt x="157" y="132"/>
                    <a:pt x="134" y="138"/>
                    <a:pt x="111" y="147"/>
                  </a:cubicBezTo>
                  <a:cubicBezTo>
                    <a:pt x="71" y="163"/>
                    <a:pt x="37" y="197"/>
                    <a:pt x="20" y="240"/>
                  </a:cubicBezTo>
                  <a:cubicBezTo>
                    <a:pt x="0" y="287"/>
                    <a:pt x="8" y="327"/>
                    <a:pt x="20" y="374"/>
                  </a:cubicBezTo>
                  <a:cubicBezTo>
                    <a:pt x="65" y="511"/>
                    <a:pt x="121" y="645"/>
                    <a:pt x="168" y="779"/>
                  </a:cubicBezTo>
                  <a:cubicBezTo>
                    <a:pt x="211" y="896"/>
                    <a:pt x="241" y="1013"/>
                    <a:pt x="281" y="1127"/>
                  </a:cubicBezTo>
                  <a:cubicBezTo>
                    <a:pt x="318" y="1227"/>
                    <a:pt x="366" y="1324"/>
                    <a:pt x="406" y="1421"/>
                  </a:cubicBezTo>
                  <a:cubicBezTo>
                    <a:pt x="412" y="1444"/>
                    <a:pt x="418" y="1471"/>
                    <a:pt x="426" y="1494"/>
                  </a:cubicBezTo>
                  <a:cubicBezTo>
                    <a:pt x="446" y="1571"/>
                    <a:pt x="469" y="1648"/>
                    <a:pt x="489" y="1722"/>
                  </a:cubicBezTo>
                  <a:cubicBezTo>
                    <a:pt x="509" y="1786"/>
                    <a:pt x="536" y="1849"/>
                    <a:pt x="556" y="1912"/>
                  </a:cubicBezTo>
                  <a:cubicBezTo>
                    <a:pt x="566" y="1953"/>
                    <a:pt x="576" y="1993"/>
                    <a:pt x="589" y="2033"/>
                  </a:cubicBezTo>
                  <a:cubicBezTo>
                    <a:pt x="602" y="2067"/>
                    <a:pt x="616" y="2103"/>
                    <a:pt x="626" y="2140"/>
                  </a:cubicBezTo>
                  <a:cubicBezTo>
                    <a:pt x="642" y="2193"/>
                    <a:pt x="656" y="2247"/>
                    <a:pt x="673" y="2301"/>
                  </a:cubicBezTo>
                  <a:cubicBezTo>
                    <a:pt x="690" y="2354"/>
                    <a:pt x="710" y="2408"/>
                    <a:pt x="727" y="2461"/>
                  </a:cubicBezTo>
                  <a:cubicBezTo>
                    <a:pt x="743" y="2514"/>
                    <a:pt x="756" y="2571"/>
                    <a:pt x="780" y="2625"/>
                  </a:cubicBezTo>
                  <a:cubicBezTo>
                    <a:pt x="803" y="2682"/>
                    <a:pt x="830" y="2732"/>
                    <a:pt x="850" y="2789"/>
                  </a:cubicBezTo>
                  <a:cubicBezTo>
                    <a:pt x="870" y="2835"/>
                    <a:pt x="890" y="2886"/>
                    <a:pt x="911" y="2933"/>
                  </a:cubicBezTo>
                  <a:cubicBezTo>
                    <a:pt x="934" y="2986"/>
                    <a:pt x="957" y="3039"/>
                    <a:pt x="977" y="3093"/>
                  </a:cubicBezTo>
                  <a:cubicBezTo>
                    <a:pt x="994" y="3150"/>
                    <a:pt x="1011" y="3207"/>
                    <a:pt x="1031" y="3260"/>
                  </a:cubicBezTo>
                  <a:cubicBezTo>
                    <a:pt x="1048" y="3311"/>
                    <a:pt x="1068" y="3360"/>
                    <a:pt x="1081" y="3408"/>
                  </a:cubicBezTo>
                  <a:cubicBezTo>
                    <a:pt x="1111" y="3511"/>
                    <a:pt x="1138" y="3612"/>
                    <a:pt x="1171" y="3712"/>
                  </a:cubicBezTo>
                  <a:cubicBezTo>
                    <a:pt x="1198" y="3802"/>
                    <a:pt x="1228" y="3896"/>
                    <a:pt x="1255" y="3986"/>
                  </a:cubicBezTo>
                  <a:cubicBezTo>
                    <a:pt x="1289" y="4100"/>
                    <a:pt x="1318" y="4214"/>
                    <a:pt x="1349" y="4328"/>
                  </a:cubicBezTo>
                  <a:cubicBezTo>
                    <a:pt x="1385" y="4461"/>
                    <a:pt x="1415" y="4598"/>
                    <a:pt x="1456" y="4732"/>
                  </a:cubicBezTo>
                  <a:cubicBezTo>
                    <a:pt x="1496" y="4869"/>
                    <a:pt x="1539" y="5006"/>
                    <a:pt x="1582" y="5140"/>
                  </a:cubicBezTo>
                  <a:cubicBezTo>
                    <a:pt x="1622" y="5271"/>
                    <a:pt x="1659" y="5398"/>
                    <a:pt x="1696" y="5528"/>
                  </a:cubicBezTo>
                  <a:cubicBezTo>
                    <a:pt x="1710" y="5572"/>
                    <a:pt x="1723" y="5612"/>
                    <a:pt x="1733" y="5655"/>
                  </a:cubicBezTo>
                  <a:cubicBezTo>
                    <a:pt x="1740" y="5678"/>
                    <a:pt x="1746" y="5702"/>
                    <a:pt x="1753" y="5725"/>
                  </a:cubicBezTo>
                  <a:cubicBezTo>
                    <a:pt x="1760" y="5756"/>
                    <a:pt x="1763" y="5788"/>
                    <a:pt x="1780" y="5819"/>
                  </a:cubicBezTo>
                  <a:cubicBezTo>
                    <a:pt x="1793" y="5853"/>
                    <a:pt x="1814" y="5879"/>
                    <a:pt x="1843" y="5902"/>
                  </a:cubicBezTo>
                  <a:cubicBezTo>
                    <a:pt x="1860" y="5909"/>
                    <a:pt x="1877" y="5919"/>
                    <a:pt x="1891" y="5926"/>
                  </a:cubicBezTo>
                  <a:cubicBezTo>
                    <a:pt x="1913" y="5937"/>
                    <a:pt x="1938" y="5942"/>
                    <a:pt x="1963" y="5942"/>
                  </a:cubicBezTo>
                  <a:cubicBezTo>
                    <a:pt x="1974" y="5942"/>
                    <a:pt x="1986" y="5941"/>
                    <a:pt x="1997" y="5939"/>
                  </a:cubicBezTo>
                  <a:cubicBezTo>
                    <a:pt x="2044" y="5939"/>
                    <a:pt x="2084" y="5913"/>
                    <a:pt x="2118" y="5882"/>
                  </a:cubicBezTo>
                  <a:cubicBezTo>
                    <a:pt x="2138" y="5882"/>
                    <a:pt x="2158" y="5879"/>
                    <a:pt x="2178" y="5879"/>
                  </a:cubicBezTo>
                  <a:cubicBezTo>
                    <a:pt x="2212" y="5876"/>
                    <a:pt x="2245" y="5866"/>
                    <a:pt x="2275" y="5856"/>
                  </a:cubicBezTo>
                  <a:cubicBezTo>
                    <a:pt x="2322" y="5842"/>
                    <a:pt x="2379" y="5802"/>
                    <a:pt x="2405" y="5759"/>
                  </a:cubicBezTo>
                  <a:cubicBezTo>
                    <a:pt x="2436" y="5708"/>
                    <a:pt x="2456" y="5672"/>
                    <a:pt x="2462" y="5612"/>
                  </a:cubicBezTo>
                  <a:cubicBezTo>
                    <a:pt x="2468" y="5578"/>
                    <a:pt x="2468" y="5544"/>
                    <a:pt x="2462" y="5515"/>
                  </a:cubicBezTo>
                  <a:lnTo>
                    <a:pt x="2462" y="5495"/>
                  </a:lnTo>
                  <a:cubicBezTo>
                    <a:pt x="2462" y="5401"/>
                    <a:pt x="2452" y="5307"/>
                    <a:pt x="2436" y="5214"/>
                  </a:cubicBezTo>
                  <a:cubicBezTo>
                    <a:pt x="2408" y="5070"/>
                    <a:pt x="2379" y="4922"/>
                    <a:pt x="2332" y="4782"/>
                  </a:cubicBezTo>
                  <a:cubicBezTo>
                    <a:pt x="2288" y="4658"/>
                    <a:pt x="2241" y="4535"/>
                    <a:pt x="2198" y="4408"/>
                  </a:cubicBezTo>
                  <a:cubicBezTo>
                    <a:pt x="2155" y="4287"/>
                    <a:pt x="2115" y="4167"/>
                    <a:pt x="2078" y="4047"/>
                  </a:cubicBezTo>
                  <a:cubicBezTo>
                    <a:pt x="2031" y="3882"/>
                    <a:pt x="1987" y="3718"/>
                    <a:pt x="1937" y="3555"/>
                  </a:cubicBezTo>
                  <a:cubicBezTo>
                    <a:pt x="1914" y="3481"/>
                    <a:pt x="1891" y="3411"/>
                    <a:pt x="1866" y="3337"/>
                  </a:cubicBezTo>
                  <a:cubicBezTo>
                    <a:pt x="1843" y="3264"/>
                    <a:pt x="1823" y="3184"/>
                    <a:pt x="1793" y="3110"/>
                  </a:cubicBezTo>
                  <a:cubicBezTo>
                    <a:pt x="1786" y="3090"/>
                    <a:pt x="1773" y="3070"/>
                    <a:pt x="1757" y="3053"/>
                  </a:cubicBezTo>
                  <a:cubicBezTo>
                    <a:pt x="1726" y="2946"/>
                    <a:pt x="1700" y="2835"/>
                    <a:pt x="1673" y="2729"/>
                  </a:cubicBezTo>
                  <a:cubicBezTo>
                    <a:pt x="1633" y="2578"/>
                    <a:pt x="1590" y="2428"/>
                    <a:pt x="1539" y="2281"/>
                  </a:cubicBezTo>
                  <a:cubicBezTo>
                    <a:pt x="1519" y="2224"/>
                    <a:pt x="1499" y="2167"/>
                    <a:pt x="1479" y="2110"/>
                  </a:cubicBezTo>
                  <a:cubicBezTo>
                    <a:pt x="1459" y="2046"/>
                    <a:pt x="1439" y="1983"/>
                    <a:pt x="1419" y="1916"/>
                  </a:cubicBezTo>
                  <a:cubicBezTo>
                    <a:pt x="1399" y="1859"/>
                    <a:pt x="1375" y="1802"/>
                    <a:pt x="1352" y="1745"/>
                  </a:cubicBezTo>
                  <a:cubicBezTo>
                    <a:pt x="1325" y="1692"/>
                    <a:pt x="1305" y="1635"/>
                    <a:pt x="1281" y="1582"/>
                  </a:cubicBezTo>
                  <a:cubicBezTo>
                    <a:pt x="1235" y="1465"/>
                    <a:pt x="1191" y="1347"/>
                    <a:pt x="1158" y="1224"/>
                  </a:cubicBezTo>
                  <a:lnTo>
                    <a:pt x="1158" y="1224"/>
                  </a:lnTo>
                  <a:lnTo>
                    <a:pt x="1161" y="1244"/>
                  </a:lnTo>
                  <a:cubicBezTo>
                    <a:pt x="1134" y="1143"/>
                    <a:pt x="1104" y="1040"/>
                    <a:pt x="1071" y="940"/>
                  </a:cubicBezTo>
                  <a:cubicBezTo>
                    <a:pt x="1044" y="852"/>
                    <a:pt x="1017" y="765"/>
                    <a:pt x="991" y="679"/>
                  </a:cubicBezTo>
                  <a:cubicBezTo>
                    <a:pt x="977" y="628"/>
                    <a:pt x="963" y="582"/>
                    <a:pt x="951" y="531"/>
                  </a:cubicBezTo>
                  <a:cubicBezTo>
                    <a:pt x="934" y="458"/>
                    <a:pt x="914" y="381"/>
                    <a:pt x="887" y="304"/>
                  </a:cubicBezTo>
                  <a:cubicBezTo>
                    <a:pt x="857" y="210"/>
                    <a:pt x="807" y="123"/>
                    <a:pt x="727" y="63"/>
                  </a:cubicBezTo>
                  <a:cubicBezTo>
                    <a:pt x="683" y="29"/>
                    <a:pt x="639" y="20"/>
                    <a:pt x="586" y="6"/>
                  </a:cubicBezTo>
                  <a:cubicBezTo>
                    <a:pt x="573" y="2"/>
                    <a:pt x="558" y="1"/>
                    <a:pt x="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320634" y="3031206"/>
              <a:ext cx="66896" cy="72398"/>
            </a:xfrm>
            <a:custGeom>
              <a:avLst/>
              <a:gdLst/>
              <a:ahLst/>
              <a:cxnLst/>
              <a:rect l="l" t="t" r="r" b="b"/>
              <a:pathLst>
                <a:path w="770" h="1048" extrusionOk="0">
                  <a:moveTo>
                    <a:pt x="283" y="1"/>
                  </a:moveTo>
                  <a:cubicBezTo>
                    <a:pt x="263" y="1"/>
                    <a:pt x="245" y="4"/>
                    <a:pt x="228" y="9"/>
                  </a:cubicBezTo>
                  <a:cubicBezTo>
                    <a:pt x="215" y="13"/>
                    <a:pt x="205" y="16"/>
                    <a:pt x="191" y="19"/>
                  </a:cubicBezTo>
                  <a:cubicBezTo>
                    <a:pt x="158" y="33"/>
                    <a:pt x="124" y="66"/>
                    <a:pt x="101" y="90"/>
                  </a:cubicBezTo>
                  <a:cubicBezTo>
                    <a:pt x="91" y="103"/>
                    <a:pt x="84" y="113"/>
                    <a:pt x="75" y="126"/>
                  </a:cubicBezTo>
                  <a:cubicBezTo>
                    <a:pt x="64" y="146"/>
                    <a:pt x="50" y="166"/>
                    <a:pt x="41" y="190"/>
                  </a:cubicBezTo>
                  <a:cubicBezTo>
                    <a:pt x="38" y="213"/>
                    <a:pt x="30" y="237"/>
                    <a:pt x="24" y="257"/>
                  </a:cubicBezTo>
                  <a:cubicBezTo>
                    <a:pt x="14" y="297"/>
                    <a:pt x="14" y="340"/>
                    <a:pt x="10" y="380"/>
                  </a:cubicBezTo>
                  <a:cubicBezTo>
                    <a:pt x="10" y="414"/>
                    <a:pt x="7" y="444"/>
                    <a:pt x="7" y="477"/>
                  </a:cubicBezTo>
                  <a:cubicBezTo>
                    <a:pt x="4" y="554"/>
                    <a:pt x="1" y="631"/>
                    <a:pt x="7" y="712"/>
                  </a:cubicBezTo>
                  <a:cubicBezTo>
                    <a:pt x="7" y="748"/>
                    <a:pt x="18" y="788"/>
                    <a:pt x="30" y="825"/>
                  </a:cubicBezTo>
                  <a:cubicBezTo>
                    <a:pt x="14" y="852"/>
                    <a:pt x="4" y="885"/>
                    <a:pt x="10" y="922"/>
                  </a:cubicBezTo>
                  <a:cubicBezTo>
                    <a:pt x="20" y="992"/>
                    <a:pt x="84" y="1048"/>
                    <a:pt x="153" y="1048"/>
                  </a:cubicBezTo>
                  <a:cubicBezTo>
                    <a:pt x="160" y="1048"/>
                    <a:pt x="168" y="1047"/>
                    <a:pt x="175" y="1046"/>
                  </a:cubicBezTo>
                  <a:cubicBezTo>
                    <a:pt x="215" y="1039"/>
                    <a:pt x="258" y="1029"/>
                    <a:pt x="299" y="1022"/>
                  </a:cubicBezTo>
                  <a:cubicBezTo>
                    <a:pt x="311" y="1022"/>
                    <a:pt x="325" y="1022"/>
                    <a:pt x="335" y="1019"/>
                  </a:cubicBezTo>
                  <a:cubicBezTo>
                    <a:pt x="365" y="1016"/>
                    <a:pt x="388" y="1009"/>
                    <a:pt x="412" y="996"/>
                  </a:cubicBezTo>
                  <a:cubicBezTo>
                    <a:pt x="456" y="985"/>
                    <a:pt x="499" y="976"/>
                    <a:pt x="539" y="959"/>
                  </a:cubicBezTo>
                  <a:cubicBezTo>
                    <a:pt x="563" y="949"/>
                    <a:pt x="586" y="939"/>
                    <a:pt x="609" y="928"/>
                  </a:cubicBezTo>
                  <a:cubicBezTo>
                    <a:pt x="620" y="925"/>
                    <a:pt x="632" y="922"/>
                    <a:pt x="643" y="919"/>
                  </a:cubicBezTo>
                  <a:cubicBezTo>
                    <a:pt x="680" y="905"/>
                    <a:pt x="706" y="882"/>
                    <a:pt x="730" y="852"/>
                  </a:cubicBezTo>
                  <a:cubicBezTo>
                    <a:pt x="766" y="812"/>
                    <a:pt x="770" y="752"/>
                    <a:pt x="766" y="698"/>
                  </a:cubicBezTo>
                  <a:cubicBezTo>
                    <a:pt x="766" y="675"/>
                    <a:pt x="760" y="652"/>
                    <a:pt x="753" y="631"/>
                  </a:cubicBezTo>
                  <a:cubicBezTo>
                    <a:pt x="737" y="564"/>
                    <a:pt x="720" y="497"/>
                    <a:pt x="693" y="434"/>
                  </a:cubicBezTo>
                  <a:cubicBezTo>
                    <a:pt x="673" y="387"/>
                    <a:pt x="649" y="340"/>
                    <a:pt x="629" y="294"/>
                  </a:cubicBezTo>
                  <a:cubicBezTo>
                    <a:pt x="609" y="253"/>
                    <a:pt x="586" y="213"/>
                    <a:pt x="556" y="176"/>
                  </a:cubicBezTo>
                  <a:cubicBezTo>
                    <a:pt x="539" y="156"/>
                    <a:pt x="519" y="136"/>
                    <a:pt x="499" y="116"/>
                  </a:cubicBezTo>
                  <a:cubicBezTo>
                    <a:pt x="479" y="96"/>
                    <a:pt x="459" y="79"/>
                    <a:pt x="439" y="59"/>
                  </a:cubicBezTo>
                  <a:cubicBezTo>
                    <a:pt x="402" y="29"/>
                    <a:pt x="351" y="5"/>
                    <a:pt x="305" y="2"/>
                  </a:cubicBezTo>
                  <a:cubicBezTo>
                    <a:pt x="297" y="1"/>
                    <a:pt x="290" y="1"/>
                    <a:pt x="2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3"/>
            <p:cNvSpPr/>
            <p:nvPr/>
          </p:nvSpPr>
          <p:spPr>
            <a:xfrm>
              <a:off x="392655" y="3123914"/>
              <a:ext cx="171844" cy="413459"/>
            </a:xfrm>
            <a:custGeom>
              <a:avLst/>
              <a:gdLst/>
              <a:ahLst/>
              <a:cxnLst/>
              <a:rect l="l" t="t" r="r" b="b"/>
              <a:pathLst>
                <a:path w="1978" h="5985" extrusionOk="0">
                  <a:moveTo>
                    <a:pt x="97" y="1"/>
                  </a:moveTo>
                  <a:cubicBezTo>
                    <a:pt x="93" y="1"/>
                    <a:pt x="88" y="1"/>
                    <a:pt x="84" y="1"/>
                  </a:cubicBezTo>
                  <a:lnTo>
                    <a:pt x="75" y="1"/>
                  </a:lnTo>
                  <a:cubicBezTo>
                    <a:pt x="35" y="15"/>
                    <a:pt x="1" y="58"/>
                    <a:pt x="11" y="102"/>
                  </a:cubicBezTo>
                  <a:cubicBezTo>
                    <a:pt x="41" y="225"/>
                    <a:pt x="68" y="353"/>
                    <a:pt x="95" y="477"/>
                  </a:cubicBezTo>
                  <a:cubicBezTo>
                    <a:pt x="118" y="600"/>
                    <a:pt x="149" y="724"/>
                    <a:pt x="178" y="847"/>
                  </a:cubicBezTo>
                  <a:cubicBezTo>
                    <a:pt x="209" y="968"/>
                    <a:pt x="242" y="1088"/>
                    <a:pt x="275" y="1212"/>
                  </a:cubicBezTo>
                  <a:cubicBezTo>
                    <a:pt x="309" y="1343"/>
                    <a:pt x="345" y="1473"/>
                    <a:pt x="376" y="1604"/>
                  </a:cubicBezTo>
                  <a:cubicBezTo>
                    <a:pt x="413" y="1741"/>
                    <a:pt x="442" y="1878"/>
                    <a:pt x="470" y="2019"/>
                  </a:cubicBezTo>
                  <a:cubicBezTo>
                    <a:pt x="499" y="2155"/>
                    <a:pt x="539" y="2292"/>
                    <a:pt x="580" y="2426"/>
                  </a:cubicBezTo>
                  <a:cubicBezTo>
                    <a:pt x="623" y="2576"/>
                    <a:pt x="663" y="2724"/>
                    <a:pt x="710" y="2871"/>
                  </a:cubicBezTo>
                  <a:cubicBezTo>
                    <a:pt x="740" y="2978"/>
                    <a:pt x="774" y="3089"/>
                    <a:pt x="807" y="3198"/>
                  </a:cubicBezTo>
                  <a:cubicBezTo>
                    <a:pt x="857" y="3376"/>
                    <a:pt x="907" y="3553"/>
                    <a:pt x="964" y="3727"/>
                  </a:cubicBezTo>
                  <a:cubicBezTo>
                    <a:pt x="1021" y="3905"/>
                    <a:pt x="1084" y="4078"/>
                    <a:pt x="1141" y="4256"/>
                  </a:cubicBezTo>
                  <a:cubicBezTo>
                    <a:pt x="1208" y="4493"/>
                    <a:pt x="1279" y="4734"/>
                    <a:pt x="1345" y="4975"/>
                  </a:cubicBezTo>
                  <a:cubicBezTo>
                    <a:pt x="1382" y="5105"/>
                    <a:pt x="1426" y="5232"/>
                    <a:pt x="1473" y="5359"/>
                  </a:cubicBezTo>
                  <a:cubicBezTo>
                    <a:pt x="1489" y="5410"/>
                    <a:pt x="1506" y="5463"/>
                    <a:pt x="1523" y="5517"/>
                  </a:cubicBezTo>
                  <a:cubicBezTo>
                    <a:pt x="1543" y="5574"/>
                    <a:pt x="1563" y="5631"/>
                    <a:pt x="1583" y="5687"/>
                  </a:cubicBezTo>
                  <a:cubicBezTo>
                    <a:pt x="1600" y="5724"/>
                    <a:pt x="1613" y="5764"/>
                    <a:pt x="1629" y="5804"/>
                  </a:cubicBezTo>
                  <a:cubicBezTo>
                    <a:pt x="1637" y="5821"/>
                    <a:pt x="1650" y="5841"/>
                    <a:pt x="1657" y="5861"/>
                  </a:cubicBezTo>
                  <a:cubicBezTo>
                    <a:pt x="1674" y="5891"/>
                    <a:pt x="1697" y="5928"/>
                    <a:pt x="1727" y="5952"/>
                  </a:cubicBezTo>
                  <a:cubicBezTo>
                    <a:pt x="1754" y="5972"/>
                    <a:pt x="1787" y="5984"/>
                    <a:pt x="1821" y="5984"/>
                  </a:cubicBezTo>
                  <a:cubicBezTo>
                    <a:pt x="1841" y="5984"/>
                    <a:pt x="1861" y="5980"/>
                    <a:pt x="1881" y="5972"/>
                  </a:cubicBezTo>
                  <a:cubicBezTo>
                    <a:pt x="1907" y="5958"/>
                    <a:pt x="1921" y="5944"/>
                    <a:pt x="1941" y="5924"/>
                  </a:cubicBezTo>
                  <a:cubicBezTo>
                    <a:pt x="1958" y="5904"/>
                    <a:pt x="1964" y="5878"/>
                    <a:pt x="1971" y="5851"/>
                  </a:cubicBezTo>
                  <a:cubicBezTo>
                    <a:pt x="1975" y="5831"/>
                    <a:pt x="1978" y="5811"/>
                    <a:pt x="1975" y="5787"/>
                  </a:cubicBezTo>
                  <a:cubicBezTo>
                    <a:pt x="1971" y="5757"/>
                    <a:pt x="1955" y="5737"/>
                    <a:pt x="1941" y="5717"/>
                  </a:cubicBezTo>
                  <a:lnTo>
                    <a:pt x="1921" y="5700"/>
                  </a:lnTo>
                  <a:cubicBezTo>
                    <a:pt x="1914" y="5684"/>
                    <a:pt x="1910" y="5667"/>
                    <a:pt x="1904" y="5651"/>
                  </a:cubicBezTo>
                  <a:cubicBezTo>
                    <a:pt x="1887" y="5600"/>
                    <a:pt x="1867" y="5546"/>
                    <a:pt x="1850" y="5496"/>
                  </a:cubicBezTo>
                  <a:cubicBezTo>
                    <a:pt x="1827" y="5440"/>
                    <a:pt x="1807" y="5383"/>
                    <a:pt x="1784" y="5322"/>
                  </a:cubicBezTo>
                  <a:cubicBezTo>
                    <a:pt x="1764" y="5269"/>
                    <a:pt x="1740" y="5216"/>
                    <a:pt x="1720" y="5162"/>
                  </a:cubicBezTo>
                  <a:cubicBezTo>
                    <a:pt x="1674" y="5045"/>
                    <a:pt x="1629" y="4928"/>
                    <a:pt x="1589" y="4808"/>
                  </a:cubicBezTo>
                  <a:cubicBezTo>
                    <a:pt x="1553" y="4691"/>
                    <a:pt x="1513" y="4570"/>
                    <a:pt x="1479" y="4450"/>
                  </a:cubicBezTo>
                  <a:cubicBezTo>
                    <a:pt x="1459" y="4393"/>
                    <a:pt x="1442" y="4333"/>
                    <a:pt x="1426" y="4276"/>
                  </a:cubicBezTo>
                  <a:cubicBezTo>
                    <a:pt x="1402" y="4192"/>
                    <a:pt x="1376" y="4109"/>
                    <a:pt x="1349" y="4025"/>
                  </a:cubicBezTo>
                  <a:cubicBezTo>
                    <a:pt x="1316" y="3938"/>
                    <a:pt x="1285" y="3851"/>
                    <a:pt x="1255" y="3760"/>
                  </a:cubicBezTo>
                  <a:cubicBezTo>
                    <a:pt x="1192" y="3587"/>
                    <a:pt x="1138" y="3410"/>
                    <a:pt x="1084" y="3232"/>
                  </a:cubicBezTo>
                  <a:lnTo>
                    <a:pt x="1084" y="3232"/>
                  </a:lnTo>
                  <a:cubicBezTo>
                    <a:pt x="1088" y="3243"/>
                    <a:pt x="1092" y="3255"/>
                    <a:pt x="1095" y="3266"/>
                  </a:cubicBezTo>
                  <a:cubicBezTo>
                    <a:pt x="1032" y="3052"/>
                    <a:pt x="964" y="2837"/>
                    <a:pt x="901" y="2624"/>
                  </a:cubicBezTo>
                  <a:cubicBezTo>
                    <a:pt x="847" y="2440"/>
                    <a:pt x="791" y="2255"/>
                    <a:pt x="734" y="2072"/>
                  </a:cubicBezTo>
                  <a:cubicBezTo>
                    <a:pt x="677" y="1874"/>
                    <a:pt x="630" y="1677"/>
                    <a:pt x="573" y="1480"/>
                  </a:cubicBezTo>
                  <a:cubicBezTo>
                    <a:pt x="513" y="1276"/>
                    <a:pt x="453" y="1071"/>
                    <a:pt x="393" y="868"/>
                  </a:cubicBezTo>
                  <a:cubicBezTo>
                    <a:pt x="356" y="741"/>
                    <a:pt x="322" y="614"/>
                    <a:pt x="289" y="486"/>
                  </a:cubicBezTo>
                  <a:cubicBezTo>
                    <a:pt x="252" y="349"/>
                    <a:pt x="218" y="213"/>
                    <a:pt x="185" y="75"/>
                  </a:cubicBezTo>
                  <a:cubicBezTo>
                    <a:pt x="181" y="52"/>
                    <a:pt x="172" y="32"/>
                    <a:pt x="152" y="18"/>
                  </a:cubicBezTo>
                  <a:cubicBezTo>
                    <a:pt x="135" y="7"/>
                    <a:pt x="116" y="1"/>
                    <a:pt x="97" y="1"/>
                  </a:cubicBezTo>
                  <a:close/>
                </a:path>
              </a:pathLst>
            </a:custGeom>
            <a:solidFill>
              <a:srgbClr val="524A83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3"/>
            <p:cNvSpPr/>
            <p:nvPr/>
          </p:nvSpPr>
          <p:spPr>
            <a:xfrm>
              <a:off x="304040" y="3020774"/>
              <a:ext cx="274707" cy="579948"/>
            </a:xfrm>
            <a:custGeom>
              <a:avLst/>
              <a:gdLst/>
              <a:ahLst/>
              <a:cxnLst/>
              <a:rect l="l" t="t" r="r" b="b"/>
              <a:pathLst>
                <a:path w="3162" h="8395" extrusionOk="0">
                  <a:moveTo>
                    <a:pt x="473" y="261"/>
                  </a:moveTo>
                  <a:cubicBezTo>
                    <a:pt x="490" y="264"/>
                    <a:pt x="506" y="267"/>
                    <a:pt x="522" y="274"/>
                  </a:cubicBezTo>
                  <a:cubicBezTo>
                    <a:pt x="539" y="281"/>
                    <a:pt x="556" y="290"/>
                    <a:pt x="570" y="301"/>
                  </a:cubicBezTo>
                  <a:cubicBezTo>
                    <a:pt x="596" y="324"/>
                    <a:pt x="620" y="351"/>
                    <a:pt x="643" y="377"/>
                  </a:cubicBezTo>
                  <a:cubicBezTo>
                    <a:pt x="670" y="411"/>
                    <a:pt x="693" y="448"/>
                    <a:pt x="713" y="485"/>
                  </a:cubicBezTo>
                  <a:cubicBezTo>
                    <a:pt x="740" y="528"/>
                    <a:pt x="763" y="575"/>
                    <a:pt x="787" y="622"/>
                  </a:cubicBezTo>
                  <a:cubicBezTo>
                    <a:pt x="834" y="715"/>
                    <a:pt x="877" y="812"/>
                    <a:pt x="917" y="906"/>
                  </a:cubicBezTo>
                  <a:cubicBezTo>
                    <a:pt x="957" y="1006"/>
                    <a:pt x="994" y="1107"/>
                    <a:pt x="1021" y="1207"/>
                  </a:cubicBezTo>
                  <a:cubicBezTo>
                    <a:pt x="1055" y="1324"/>
                    <a:pt x="1088" y="1441"/>
                    <a:pt x="1128" y="1555"/>
                  </a:cubicBezTo>
                  <a:cubicBezTo>
                    <a:pt x="1165" y="1669"/>
                    <a:pt x="1198" y="1786"/>
                    <a:pt x="1235" y="1899"/>
                  </a:cubicBezTo>
                  <a:cubicBezTo>
                    <a:pt x="1252" y="1956"/>
                    <a:pt x="1269" y="2010"/>
                    <a:pt x="1285" y="2063"/>
                  </a:cubicBezTo>
                  <a:cubicBezTo>
                    <a:pt x="1302" y="2123"/>
                    <a:pt x="1315" y="2180"/>
                    <a:pt x="1332" y="2240"/>
                  </a:cubicBezTo>
                  <a:cubicBezTo>
                    <a:pt x="1365" y="2351"/>
                    <a:pt x="1399" y="2461"/>
                    <a:pt x="1433" y="2575"/>
                  </a:cubicBezTo>
                  <a:cubicBezTo>
                    <a:pt x="1470" y="2692"/>
                    <a:pt x="1506" y="2805"/>
                    <a:pt x="1543" y="2922"/>
                  </a:cubicBezTo>
                  <a:cubicBezTo>
                    <a:pt x="1576" y="3036"/>
                    <a:pt x="1610" y="3150"/>
                    <a:pt x="1646" y="3264"/>
                  </a:cubicBezTo>
                  <a:cubicBezTo>
                    <a:pt x="1666" y="3324"/>
                    <a:pt x="1686" y="3384"/>
                    <a:pt x="1703" y="3447"/>
                  </a:cubicBezTo>
                  <a:cubicBezTo>
                    <a:pt x="1720" y="3498"/>
                    <a:pt x="1734" y="3548"/>
                    <a:pt x="1751" y="3601"/>
                  </a:cubicBezTo>
                  <a:cubicBezTo>
                    <a:pt x="1783" y="3722"/>
                    <a:pt x="1820" y="3842"/>
                    <a:pt x="1857" y="3963"/>
                  </a:cubicBezTo>
                  <a:cubicBezTo>
                    <a:pt x="1887" y="4073"/>
                    <a:pt x="1927" y="4177"/>
                    <a:pt x="1961" y="4287"/>
                  </a:cubicBezTo>
                  <a:cubicBezTo>
                    <a:pt x="1998" y="4407"/>
                    <a:pt x="2038" y="4528"/>
                    <a:pt x="2075" y="4651"/>
                  </a:cubicBezTo>
                  <a:cubicBezTo>
                    <a:pt x="2104" y="4762"/>
                    <a:pt x="2141" y="4872"/>
                    <a:pt x="2178" y="4983"/>
                  </a:cubicBezTo>
                  <a:cubicBezTo>
                    <a:pt x="2215" y="5097"/>
                    <a:pt x="2248" y="5210"/>
                    <a:pt x="2285" y="5321"/>
                  </a:cubicBezTo>
                  <a:cubicBezTo>
                    <a:pt x="2325" y="5438"/>
                    <a:pt x="2362" y="5554"/>
                    <a:pt x="2402" y="5672"/>
                  </a:cubicBezTo>
                  <a:cubicBezTo>
                    <a:pt x="2442" y="5782"/>
                    <a:pt x="2473" y="5895"/>
                    <a:pt x="2506" y="6006"/>
                  </a:cubicBezTo>
                  <a:cubicBezTo>
                    <a:pt x="2536" y="6110"/>
                    <a:pt x="2573" y="6217"/>
                    <a:pt x="2609" y="6321"/>
                  </a:cubicBezTo>
                  <a:cubicBezTo>
                    <a:pt x="2623" y="6364"/>
                    <a:pt x="2640" y="6404"/>
                    <a:pt x="2657" y="6448"/>
                  </a:cubicBezTo>
                  <a:cubicBezTo>
                    <a:pt x="2674" y="6491"/>
                    <a:pt x="2686" y="6534"/>
                    <a:pt x="2703" y="6582"/>
                  </a:cubicBezTo>
                  <a:cubicBezTo>
                    <a:pt x="2734" y="6668"/>
                    <a:pt x="2767" y="6752"/>
                    <a:pt x="2800" y="6835"/>
                  </a:cubicBezTo>
                  <a:cubicBezTo>
                    <a:pt x="2837" y="6929"/>
                    <a:pt x="2874" y="7023"/>
                    <a:pt x="2907" y="7120"/>
                  </a:cubicBezTo>
                  <a:cubicBezTo>
                    <a:pt x="2924" y="7164"/>
                    <a:pt x="2934" y="7210"/>
                    <a:pt x="2947" y="7260"/>
                  </a:cubicBezTo>
                  <a:cubicBezTo>
                    <a:pt x="2950" y="7270"/>
                    <a:pt x="2954" y="7284"/>
                    <a:pt x="2954" y="7294"/>
                  </a:cubicBezTo>
                  <a:cubicBezTo>
                    <a:pt x="2901" y="7311"/>
                    <a:pt x="2847" y="7337"/>
                    <a:pt x="2797" y="7360"/>
                  </a:cubicBezTo>
                  <a:cubicBezTo>
                    <a:pt x="2763" y="7371"/>
                    <a:pt x="2730" y="7380"/>
                    <a:pt x="2697" y="7394"/>
                  </a:cubicBezTo>
                  <a:cubicBezTo>
                    <a:pt x="2660" y="7408"/>
                    <a:pt x="2626" y="7428"/>
                    <a:pt x="2589" y="7445"/>
                  </a:cubicBezTo>
                  <a:cubicBezTo>
                    <a:pt x="2546" y="7461"/>
                    <a:pt x="2496" y="7468"/>
                    <a:pt x="2449" y="7474"/>
                  </a:cubicBezTo>
                  <a:cubicBezTo>
                    <a:pt x="2442" y="7474"/>
                    <a:pt x="2433" y="7478"/>
                    <a:pt x="2426" y="7478"/>
                  </a:cubicBezTo>
                  <a:cubicBezTo>
                    <a:pt x="2419" y="7465"/>
                    <a:pt x="2413" y="7451"/>
                    <a:pt x="2405" y="7441"/>
                  </a:cubicBezTo>
                  <a:cubicBezTo>
                    <a:pt x="2393" y="7417"/>
                    <a:pt x="2382" y="7397"/>
                    <a:pt x="2373" y="7374"/>
                  </a:cubicBezTo>
                  <a:cubicBezTo>
                    <a:pt x="2352" y="7334"/>
                    <a:pt x="2336" y="7294"/>
                    <a:pt x="2319" y="7250"/>
                  </a:cubicBezTo>
                  <a:cubicBezTo>
                    <a:pt x="2279" y="7153"/>
                    <a:pt x="2245" y="7053"/>
                    <a:pt x="2212" y="6956"/>
                  </a:cubicBezTo>
                  <a:cubicBezTo>
                    <a:pt x="2172" y="6846"/>
                    <a:pt x="2141" y="6732"/>
                    <a:pt x="2108" y="6618"/>
                  </a:cubicBezTo>
                  <a:cubicBezTo>
                    <a:pt x="2075" y="6508"/>
                    <a:pt x="2035" y="6397"/>
                    <a:pt x="1995" y="6284"/>
                  </a:cubicBezTo>
                  <a:cubicBezTo>
                    <a:pt x="1954" y="6176"/>
                    <a:pt x="1917" y="6066"/>
                    <a:pt x="1881" y="5956"/>
                  </a:cubicBezTo>
                  <a:cubicBezTo>
                    <a:pt x="1860" y="5903"/>
                    <a:pt x="1844" y="5849"/>
                    <a:pt x="1824" y="5792"/>
                  </a:cubicBezTo>
                  <a:cubicBezTo>
                    <a:pt x="1807" y="5739"/>
                    <a:pt x="1791" y="5685"/>
                    <a:pt x="1774" y="5631"/>
                  </a:cubicBezTo>
                  <a:cubicBezTo>
                    <a:pt x="1737" y="5514"/>
                    <a:pt x="1700" y="5401"/>
                    <a:pt x="1657" y="5287"/>
                  </a:cubicBezTo>
                  <a:cubicBezTo>
                    <a:pt x="1620" y="5180"/>
                    <a:pt x="1583" y="5077"/>
                    <a:pt x="1550" y="4969"/>
                  </a:cubicBezTo>
                  <a:cubicBezTo>
                    <a:pt x="1513" y="4856"/>
                    <a:pt x="1473" y="4745"/>
                    <a:pt x="1442" y="4631"/>
                  </a:cubicBezTo>
                  <a:cubicBezTo>
                    <a:pt x="1405" y="4518"/>
                    <a:pt x="1372" y="4404"/>
                    <a:pt x="1336" y="4290"/>
                  </a:cubicBezTo>
                  <a:cubicBezTo>
                    <a:pt x="1319" y="4237"/>
                    <a:pt x="1302" y="4183"/>
                    <a:pt x="1282" y="4130"/>
                  </a:cubicBezTo>
                  <a:cubicBezTo>
                    <a:pt x="1265" y="4077"/>
                    <a:pt x="1249" y="4020"/>
                    <a:pt x="1232" y="3966"/>
                  </a:cubicBezTo>
                  <a:cubicBezTo>
                    <a:pt x="1195" y="3849"/>
                    <a:pt x="1155" y="3732"/>
                    <a:pt x="1115" y="3618"/>
                  </a:cubicBezTo>
                  <a:cubicBezTo>
                    <a:pt x="1095" y="3565"/>
                    <a:pt x="1078" y="3508"/>
                    <a:pt x="1061" y="3455"/>
                  </a:cubicBezTo>
                  <a:cubicBezTo>
                    <a:pt x="1044" y="3398"/>
                    <a:pt x="1024" y="3344"/>
                    <a:pt x="1004" y="3291"/>
                  </a:cubicBezTo>
                  <a:cubicBezTo>
                    <a:pt x="988" y="3234"/>
                    <a:pt x="968" y="3177"/>
                    <a:pt x="951" y="3120"/>
                  </a:cubicBezTo>
                  <a:cubicBezTo>
                    <a:pt x="934" y="3070"/>
                    <a:pt x="914" y="3016"/>
                    <a:pt x="897" y="2966"/>
                  </a:cubicBezTo>
                  <a:cubicBezTo>
                    <a:pt x="860" y="2849"/>
                    <a:pt x="827" y="2732"/>
                    <a:pt x="791" y="2615"/>
                  </a:cubicBezTo>
                  <a:cubicBezTo>
                    <a:pt x="754" y="2501"/>
                    <a:pt x="723" y="2391"/>
                    <a:pt x="690" y="2277"/>
                  </a:cubicBezTo>
                  <a:cubicBezTo>
                    <a:pt x="656" y="2160"/>
                    <a:pt x="623" y="2047"/>
                    <a:pt x="590" y="1933"/>
                  </a:cubicBezTo>
                  <a:cubicBezTo>
                    <a:pt x="573" y="1876"/>
                    <a:pt x="556" y="1822"/>
                    <a:pt x="539" y="1766"/>
                  </a:cubicBezTo>
                  <a:cubicBezTo>
                    <a:pt x="522" y="1709"/>
                    <a:pt x="510" y="1649"/>
                    <a:pt x="493" y="1588"/>
                  </a:cubicBezTo>
                  <a:cubicBezTo>
                    <a:pt x="466" y="1468"/>
                    <a:pt x="439" y="1351"/>
                    <a:pt x="412" y="1234"/>
                  </a:cubicBezTo>
                  <a:cubicBezTo>
                    <a:pt x="389" y="1124"/>
                    <a:pt x="372" y="1013"/>
                    <a:pt x="349" y="903"/>
                  </a:cubicBezTo>
                  <a:cubicBezTo>
                    <a:pt x="335" y="839"/>
                    <a:pt x="326" y="778"/>
                    <a:pt x="312" y="718"/>
                  </a:cubicBezTo>
                  <a:cubicBezTo>
                    <a:pt x="302" y="662"/>
                    <a:pt x="295" y="602"/>
                    <a:pt x="289" y="545"/>
                  </a:cubicBezTo>
                  <a:cubicBezTo>
                    <a:pt x="286" y="531"/>
                    <a:pt x="286" y="522"/>
                    <a:pt x="282" y="508"/>
                  </a:cubicBezTo>
                  <a:cubicBezTo>
                    <a:pt x="278" y="465"/>
                    <a:pt x="272" y="421"/>
                    <a:pt x="275" y="381"/>
                  </a:cubicBezTo>
                  <a:cubicBezTo>
                    <a:pt x="278" y="364"/>
                    <a:pt x="282" y="347"/>
                    <a:pt x="289" y="331"/>
                  </a:cubicBezTo>
                  <a:lnTo>
                    <a:pt x="298" y="307"/>
                  </a:lnTo>
                  <a:lnTo>
                    <a:pt x="312" y="297"/>
                  </a:lnTo>
                  <a:cubicBezTo>
                    <a:pt x="319" y="294"/>
                    <a:pt x="326" y="287"/>
                    <a:pt x="335" y="284"/>
                  </a:cubicBezTo>
                  <a:cubicBezTo>
                    <a:pt x="362" y="274"/>
                    <a:pt x="392" y="267"/>
                    <a:pt x="419" y="261"/>
                  </a:cubicBezTo>
                  <a:close/>
                  <a:moveTo>
                    <a:pt x="2978" y="7494"/>
                  </a:moveTo>
                  <a:lnTo>
                    <a:pt x="2978" y="7525"/>
                  </a:lnTo>
                  <a:cubicBezTo>
                    <a:pt x="2975" y="7575"/>
                    <a:pt x="2975" y="7625"/>
                    <a:pt x="2971" y="7675"/>
                  </a:cubicBezTo>
                  <a:cubicBezTo>
                    <a:pt x="2971" y="7769"/>
                    <a:pt x="2967" y="7866"/>
                    <a:pt x="2954" y="7959"/>
                  </a:cubicBezTo>
                  <a:cubicBezTo>
                    <a:pt x="2954" y="7976"/>
                    <a:pt x="2950" y="7996"/>
                    <a:pt x="2947" y="8013"/>
                  </a:cubicBezTo>
                  <a:cubicBezTo>
                    <a:pt x="2941" y="8056"/>
                    <a:pt x="2938" y="8103"/>
                    <a:pt x="2927" y="8147"/>
                  </a:cubicBezTo>
                  <a:cubicBezTo>
                    <a:pt x="2887" y="8116"/>
                    <a:pt x="2850" y="8083"/>
                    <a:pt x="2814" y="8050"/>
                  </a:cubicBezTo>
                  <a:cubicBezTo>
                    <a:pt x="2780" y="8019"/>
                    <a:pt x="2750" y="7990"/>
                    <a:pt x="2723" y="7953"/>
                  </a:cubicBezTo>
                  <a:cubicBezTo>
                    <a:pt x="2683" y="7899"/>
                    <a:pt x="2643" y="7842"/>
                    <a:pt x="2603" y="7789"/>
                  </a:cubicBezTo>
                  <a:cubicBezTo>
                    <a:pt x="2583" y="7755"/>
                    <a:pt x="2560" y="7726"/>
                    <a:pt x="2536" y="7692"/>
                  </a:cubicBezTo>
                  <a:lnTo>
                    <a:pt x="2543" y="7692"/>
                  </a:lnTo>
                  <a:cubicBezTo>
                    <a:pt x="2563" y="7681"/>
                    <a:pt x="2586" y="7675"/>
                    <a:pt x="2609" y="7669"/>
                  </a:cubicBezTo>
                  <a:cubicBezTo>
                    <a:pt x="2643" y="7658"/>
                    <a:pt x="2670" y="7641"/>
                    <a:pt x="2700" y="7628"/>
                  </a:cubicBezTo>
                  <a:cubicBezTo>
                    <a:pt x="2720" y="7618"/>
                    <a:pt x="2740" y="7605"/>
                    <a:pt x="2760" y="7595"/>
                  </a:cubicBezTo>
                  <a:cubicBezTo>
                    <a:pt x="2780" y="7581"/>
                    <a:pt x="2800" y="7571"/>
                    <a:pt x="2820" y="7561"/>
                  </a:cubicBezTo>
                  <a:cubicBezTo>
                    <a:pt x="2844" y="7551"/>
                    <a:pt x="2864" y="7545"/>
                    <a:pt x="2887" y="7535"/>
                  </a:cubicBezTo>
                  <a:cubicBezTo>
                    <a:pt x="2904" y="7525"/>
                    <a:pt x="2924" y="7514"/>
                    <a:pt x="2941" y="7508"/>
                  </a:cubicBezTo>
                  <a:cubicBezTo>
                    <a:pt x="2954" y="7501"/>
                    <a:pt x="2967" y="7498"/>
                    <a:pt x="2978" y="7494"/>
                  </a:cubicBezTo>
                  <a:close/>
                  <a:moveTo>
                    <a:pt x="434" y="1"/>
                  </a:moveTo>
                  <a:cubicBezTo>
                    <a:pt x="385" y="1"/>
                    <a:pt x="334" y="9"/>
                    <a:pt x="286" y="16"/>
                  </a:cubicBezTo>
                  <a:cubicBezTo>
                    <a:pt x="278" y="20"/>
                    <a:pt x="269" y="20"/>
                    <a:pt x="262" y="23"/>
                  </a:cubicBezTo>
                  <a:cubicBezTo>
                    <a:pt x="201" y="40"/>
                    <a:pt x="148" y="73"/>
                    <a:pt x="105" y="116"/>
                  </a:cubicBezTo>
                  <a:cubicBezTo>
                    <a:pt x="91" y="130"/>
                    <a:pt x="81" y="147"/>
                    <a:pt x="71" y="160"/>
                  </a:cubicBezTo>
                  <a:cubicBezTo>
                    <a:pt x="65" y="170"/>
                    <a:pt x="61" y="176"/>
                    <a:pt x="54" y="187"/>
                  </a:cubicBezTo>
                  <a:cubicBezTo>
                    <a:pt x="38" y="217"/>
                    <a:pt x="28" y="250"/>
                    <a:pt x="18" y="287"/>
                  </a:cubicBezTo>
                  <a:cubicBezTo>
                    <a:pt x="8" y="344"/>
                    <a:pt x="1" y="401"/>
                    <a:pt x="8" y="461"/>
                  </a:cubicBezTo>
                  <a:cubicBezTo>
                    <a:pt x="14" y="502"/>
                    <a:pt x="21" y="542"/>
                    <a:pt x="28" y="582"/>
                  </a:cubicBezTo>
                  <a:cubicBezTo>
                    <a:pt x="38" y="642"/>
                    <a:pt x="51" y="698"/>
                    <a:pt x="61" y="758"/>
                  </a:cubicBezTo>
                  <a:cubicBezTo>
                    <a:pt x="85" y="872"/>
                    <a:pt x="115" y="986"/>
                    <a:pt x="145" y="1104"/>
                  </a:cubicBezTo>
                  <a:cubicBezTo>
                    <a:pt x="172" y="1214"/>
                    <a:pt x="198" y="1328"/>
                    <a:pt x="229" y="1437"/>
                  </a:cubicBezTo>
                  <a:cubicBezTo>
                    <a:pt x="241" y="1494"/>
                    <a:pt x="258" y="1551"/>
                    <a:pt x="275" y="1605"/>
                  </a:cubicBezTo>
                  <a:cubicBezTo>
                    <a:pt x="289" y="1661"/>
                    <a:pt x="306" y="1722"/>
                    <a:pt x="322" y="1779"/>
                  </a:cubicBezTo>
                  <a:cubicBezTo>
                    <a:pt x="362" y="1896"/>
                    <a:pt x="402" y="2013"/>
                    <a:pt x="436" y="2133"/>
                  </a:cubicBezTo>
                  <a:cubicBezTo>
                    <a:pt x="473" y="2247"/>
                    <a:pt x="506" y="2364"/>
                    <a:pt x="539" y="2481"/>
                  </a:cubicBezTo>
                  <a:cubicBezTo>
                    <a:pt x="570" y="2588"/>
                    <a:pt x="607" y="2695"/>
                    <a:pt x="640" y="2802"/>
                  </a:cubicBezTo>
                  <a:cubicBezTo>
                    <a:pt x="660" y="2862"/>
                    <a:pt x="677" y="2919"/>
                    <a:pt x="697" y="2979"/>
                  </a:cubicBezTo>
                  <a:cubicBezTo>
                    <a:pt x="713" y="3033"/>
                    <a:pt x="734" y="3090"/>
                    <a:pt x="750" y="3146"/>
                  </a:cubicBezTo>
                  <a:cubicBezTo>
                    <a:pt x="770" y="3197"/>
                    <a:pt x="783" y="3251"/>
                    <a:pt x="803" y="3304"/>
                  </a:cubicBezTo>
                  <a:cubicBezTo>
                    <a:pt x="820" y="3357"/>
                    <a:pt x="840" y="3411"/>
                    <a:pt x="857" y="3464"/>
                  </a:cubicBezTo>
                  <a:cubicBezTo>
                    <a:pt x="877" y="3524"/>
                    <a:pt x="897" y="3585"/>
                    <a:pt x="914" y="3645"/>
                  </a:cubicBezTo>
                  <a:cubicBezTo>
                    <a:pt x="934" y="3702"/>
                    <a:pt x="954" y="3759"/>
                    <a:pt x="974" y="3816"/>
                  </a:cubicBezTo>
                  <a:cubicBezTo>
                    <a:pt x="1011" y="3923"/>
                    <a:pt x="1041" y="4036"/>
                    <a:pt x="1075" y="4146"/>
                  </a:cubicBezTo>
                  <a:cubicBezTo>
                    <a:pt x="1092" y="4207"/>
                    <a:pt x="1115" y="4264"/>
                    <a:pt x="1132" y="4324"/>
                  </a:cubicBezTo>
                  <a:cubicBezTo>
                    <a:pt x="1152" y="4374"/>
                    <a:pt x="1169" y="4427"/>
                    <a:pt x="1181" y="4484"/>
                  </a:cubicBezTo>
                  <a:cubicBezTo>
                    <a:pt x="1215" y="4595"/>
                    <a:pt x="1245" y="4712"/>
                    <a:pt x="1282" y="4822"/>
                  </a:cubicBezTo>
                  <a:cubicBezTo>
                    <a:pt x="1315" y="4932"/>
                    <a:pt x="1352" y="5046"/>
                    <a:pt x="1389" y="5157"/>
                  </a:cubicBezTo>
                  <a:cubicBezTo>
                    <a:pt x="1425" y="5264"/>
                    <a:pt x="1462" y="5371"/>
                    <a:pt x="1499" y="5478"/>
                  </a:cubicBezTo>
                  <a:cubicBezTo>
                    <a:pt x="1536" y="5585"/>
                    <a:pt x="1570" y="5695"/>
                    <a:pt x="1603" y="5806"/>
                  </a:cubicBezTo>
                  <a:cubicBezTo>
                    <a:pt x="1640" y="5920"/>
                    <a:pt x="1677" y="6030"/>
                    <a:pt x="1717" y="6143"/>
                  </a:cubicBezTo>
                  <a:cubicBezTo>
                    <a:pt x="1791" y="6364"/>
                    <a:pt x="1874" y="6582"/>
                    <a:pt x="1941" y="6802"/>
                  </a:cubicBezTo>
                  <a:cubicBezTo>
                    <a:pt x="1958" y="6863"/>
                    <a:pt x="1974" y="6923"/>
                    <a:pt x="1995" y="6979"/>
                  </a:cubicBezTo>
                  <a:cubicBezTo>
                    <a:pt x="2011" y="7030"/>
                    <a:pt x="2027" y="7079"/>
                    <a:pt x="2044" y="7130"/>
                  </a:cubicBezTo>
                  <a:cubicBezTo>
                    <a:pt x="2061" y="7184"/>
                    <a:pt x="2081" y="7237"/>
                    <a:pt x="2101" y="7290"/>
                  </a:cubicBezTo>
                  <a:cubicBezTo>
                    <a:pt x="2118" y="7340"/>
                    <a:pt x="2141" y="7391"/>
                    <a:pt x="2161" y="7441"/>
                  </a:cubicBezTo>
                  <a:cubicBezTo>
                    <a:pt x="2178" y="7485"/>
                    <a:pt x="2195" y="7525"/>
                    <a:pt x="2215" y="7568"/>
                  </a:cubicBezTo>
                  <a:lnTo>
                    <a:pt x="2222" y="7588"/>
                  </a:lnTo>
                  <a:cubicBezTo>
                    <a:pt x="2225" y="7605"/>
                    <a:pt x="2235" y="7621"/>
                    <a:pt x="2242" y="7638"/>
                  </a:cubicBezTo>
                  <a:cubicBezTo>
                    <a:pt x="2255" y="7669"/>
                    <a:pt x="2279" y="7692"/>
                    <a:pt x="2305" y="7705"/>
                  </a:cubicBezTo>
                  <a:cubicBezTo>
                    <a:pt x="2316" y="7722"/>
                    <a:pt x="2325" y="7742"/>
                    <a:pt x="2336" y="7758"/>
                  </a:cubicBezTo>
                  <a:cubicBezTo>
                    <a:pt x="2348" y="7786"/>
                    <a:pt x="2362" y="7809"/>
                    <a:pt x="2376" y="7836"/>
                  </a:cubicBezTo>
                  <a:cubicBezTo>
                    <a:pt x="2402" y="7882"/>
                    <a:pt x="2433" y="7926"/>
                    <a:pt x="2462" y="7970"/>
                  </a:cubicBezTo>
                  <a:cubicBezTo>
                    <a:pt x="2496" y="8019"/>
                    <a:pt x="2533" y="8070"/>
                    <a:pt x="2573" y="8116"/>
                  </a:cubicBezTo>
                  <a:cubicBezTo>
                    <a:pt x="2606" y="8157"/>
                    <a:pt x="2643" y="8193"/>
                    <a:pt x="2680" y="8227"/>
                  </a:cubicBezTo>
                  <a:cubicBezTo>
                    <a:pt x="2730" y="8271"/>
                    <a:pt x="2777" y="8317"/>
                    <a:pt x="2834" y="8351"/>
                  </a:cubicBezTo>
                  <a:cubicBezTo>
                    <a:pt x="2871" y="8375"/>
                    <a:pt x="2914" y="8395"/>
                    <a:pt x="2957" y="8395"/>
                  </a:cubicBezTo>
                  <a:cubicBezTo>
                    <a:pt x="2961" y="8395"/>
                    <a:pt x="2964" y="8394"/>
                    <a:pt x="2967" y="8394"/>
                  </a:cubicBezTo>
                  <a:cubicBezTo>
                    <a:pt x="3007" y="8391"/>
                    <a:pt x="3044" y="8374"/>
                    <a:pt x="3068" y="8344"/>
                  </a:cubicBezTo>
                  <a:cubicBezTo>
                    <a:pt x="3091" y="8317"/>
                    <a:pt x="3105" y="8287"/>
                    <a:pt x="3111" y="8250"/>
                  </a:cubicBezTo>
                  <a:cubicBezTo>
                    <a:pt x="3125" y="8200"/>
                    <a:pt x="3128" y="8147"/>
                    <a:pt x="3135" y="8093"/>
                  </a:cubicBezTo>
                  <a:cubicBezTo>
                    <a:pt x="3142" y="8039"/>
                    <a:pt x="3148" y="7982"/>
                    <a:pt x="3148" y="7929"/>
                  </a:cubicBezTo>
                  <a:cubicBezTo>
                    <a:pt x="3155" y="7849"/>
                    <a:pt x="3155" y="7766"/>
                    <a:pt x="3155" y="7685"/>
                  </a:cubicBezTo>
                  <a:cubicBezTo>
                    <a:pt x="3155" y="7605"/>
                    <a:pt x="3158" y="7525"/>
                    <a:pt x="3162" y="7445"/>
                  </a:cubicBezTo>
                  <a:cubicBezTo>
                    <a:pt x="3162" y="7408"/>
                    <a:pt x="3162" y="7364"/>
                    <a:pt x="3142" y="7331"/>
                  </a:cubicBezTo>
                  <a:cubicBezTo>
                    <a:pt x="3115" y="7227"/>
                    <a:pt x="3091" y="7124"/>
                    <a:pt x="3061" y="7019"/>
                  </a:cubicBezTo>
                  <a:cubicBezTo>
                    <a:pt x="3041" y="6963"/>
                    <a:pt x="3024" y="6906"/>
                    <a:pt x="3007" y="6852"/>
                  </a:cubicBezTo>
                  <a:cubicBezTo>
                    <a:pt x="2987" y="6792"/>
                    <a:pt x="2967" y="6735"/>
                    <a:pt x="2950" y="6675"/>
                  </a:cubicBezTo>
                  <a:cubicBezTo>
                    <a:pt x="2921" y="6575"/>
                    <a:pt x="2901" y="6471"/>
                    <a:pt x="2867" y="6371"/>
                  </a:cubicBezTo>
                  <a:cubicBezTo>
                    <a:pt x="2834" y="6264"/>
                    <a:pt x="2804" y="6156"/>
                    <a:pt x="2777" y="6050"/>
                  </a:cubicBezTo>
                  <a:cubicBezTo>
                    <a:pt x="2747" y="5940"/>
                    <a:pt x="2720" y="5829"/>
                    <a:pt x="2690" y="5719"/>
                  </a:cubicBezTo>
                  <a:cubicBezTo>
                    <a:pt x="2677" y="5665"/>
                    <a:pt x="2660" y="5611"/>
                    <a:pt x="2643" y="5558"/>
                  </a:cubicBezTo>
                  <a:cubicBezTo>
                    <a:pt x="2623" y="5494"/>
                    <a:pt x="2603" y="5434"/>
                    <a:pt x="2583" y="5371"/>
                  </a:cubicBezTo>
                  <a:cubicBezTo>
                    <a:pt x="2546" y="5253"/>
                    <a:pt x="2509" y="5140"/>
                    <a:pt x="2469" y="5026"/>
                  </a:cubicBezTo>
                  <a:cubicBezTo>
                    <a:pt x="2436" y="4916"/>
                    <a:pt x="2399" y="4809"/>
                    <a:pt x="2365" y="4702"/>
                  </a:cubicBezTo>
                  <a:cubicBezTo>
                    <a:pt x="2325" y="4578"/>
                    <a:pt x="2285" y="4455"/>
                    <a:pt x="2245" y="4330"/>
                  </a:cubicBezTo>
                  <a:cubicBezTo>
                    <a:pt x="2212" y="4227"/>
                    <a:pt x="2172" y="4123"/>
                    <a:pt x="2138" y="4016"/>
                  </a:cubicBezTo>
                  <a:cubicBezTo>
                    <a:pt x="2095" y="3896"/>
                    <a:pt x="2058" y="3772"/>
                    <a:pt x="2018" y="3648"/>
                  </a:cubicBezTo>
                  <a:cubicBezTo>
                    <a:pt x="1984" y="3535"/>
                    <a:pt x="1954" y="3421"/>
                    <a:pt x="1917" y="3307"/>
                  </a:cubicBezTo>
                  <a:cubicBezTo>
                    <a:pt x="1884" y="3197"/>
                    <a:pt x="1847" y="3086"/>
                    <a:pt x="1814" y="2976"/>
                  </a:cubicBezTo>
                  <a:cubicBezTo>
                    <a:pt x="1780" y="2859"/>
                    <a:pt x="1746" y="2742"/>
                    <a:pt x="1710" y="2625"/>
                  </a:cubicBezTo>
                  <a:cubicBezTo>
                    <a:pt x="1677" y="2511"/>
                    <a:pt x="1640" y="2401"/>
                    <a:pt x="1606" y="2287"/>
                  </a:cubicBezTo>
                  <a:cubicBezTo>
                    <a:pt x="1573" y="2170"/>
                    <a:pt x="1539" y="2050"/>
                    <a:pt x="1502" y="1933"/>
                  </a:cubicBezTo>
                  <a:cubicBezTo>
                    <a:pt x="1466" y="1822"/>
                    <a:pt x="1429" y="1715"/>
                    <a:pt x="1396" y="1605"/>
                  </a:cubicBezTo>
                  <a:cubicBezTo>
                    <a:pt x="1379" y="1551"/>
                    <a:pt x="1356" y="1498"/>
                    <a:pt x="1339" y="1445"/>
                  </a:cubicBezTo>
                  <a:cubicBezTo>
                    <a:pt x="1319" y="1388"/>
                    <a:pt x="1299" y="1328"/>
                    <a:pt x="1282" y="1271"/>
                  </a:cubicBezTo>
                  <a:cubicBezTo>
                    <a:pt x="1245" y="1160"/>
                    <a:pt x="1209" y="1047"/>
                    <a:pt x="1169" y="939"/>
                  </a:cubicBezTo>
                  <a:cubicBezTo>
                    <a:pt x="1132" y="835"/>
                    <a:pt x="1088" y="732"/>
                    <a:pt x="1044" y="632"/>
                  </a:cubicBezTo>
                  <a:cubicBezTo>
                    <a:pt x="1028" y="585"/>
                    <a:pt x="1008" y="542"/>
                    <a:pt x="991" y="498"/>
                  </a:cubicBezTo>
                  <a:lnTo>
                    <a:pt x="991" y="498"/>
                  </a:lnTo>
                  <a:cubicBezTo>
                    <a:pt x="994" y="508"/>
                    <a:pt x="998" y="514"/>
                    <a:pt x="1001" y="525"/>
                  </a:cubicBezTo>
                  <a:cubicBezTo>
                    <a:pt x="978" y="468"/>
                    <a:pt x="954" y="411"/>
                    <a:pt x="928" y="354"/>
                  </a:cubicBezTo>
                  <a:cubicBezTo>
                    <a:pt x="904" y="307"/>
                    <a:pt x="877" y="264"/>
                    <a:pt x="848" y="224"/>
                  </a:cubicBezTo>
                  <a:cubicBezTo>
                    <a:pt x="803" y="167"/>
                    <a:pt x="754" y="113"/>
                    <a:pt x="693" y="76"/>
                  </a:cubicBezTo>
                  <a:cubicBezTo>
                    <a:pt x="627" y="33"/>
                    <a:pt x="556" y="10"/>
                    <a:pt x="479" y="3"/>
                  </a:cubicBezTo>
                  <a:cubicBezTo>
                    <a:pt x="464" y="1"/>
                    <a:pt x="449" y="1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325325" y="3088199"/>
              <a:ext cx="72369" cy="23212"/>
            </a:xfrm>
            <a:custGeom>
              <a:avLst/>
              <a:gdLst/>
              <a:ahLst/>
              <a:cxnLst/>
              <a:rect l="l" t="t" r="r" b="b"/>
              <a:pathLst>
                <a:path w="833" h="336" extrusionOk="0">
                  <a:moveTo>
                    <a:pt x="721" y="0"/>
                  </a:moveTo>
                  <a:cubicBezTo>
                    <a:pt x="712" y="0"/>
                    <a:pt x="704" y="1"/>
                    <a:pt x="696" y="3"/>
                  </a:cubicBezTo>
                  <a:cubicBezTo>
                    <a:pt x="639" y="20"/>
                    <a:pt x="578" y="34"/>
                    <a:pt x="522" y="47"/>
                  </a:cubicBezTo>
                  <a:cubicBezTo>
                    <a:pt x="465" y="60"/>
                    <a:pt x="411" y="71"/>
                    <a:pt x="358" y="83"/>
                  </a:cubicBezTo>
                  <a:cubicBezTo>
                    <a:pt x="308" y="97"/>
                    <a:pt x="257" y="107"/>
                    <a:pt x="208" y="120"/>
                  </a:cubicBezTo>
                  <a:lnTo>
                    <a:pt x="204" y="124"/>
                  </a:lnTo>
                  <a:cubicBezTo>
                    <a:pt x="181" y="128"/>
                    <a:pt x="157" y="137"/>
                    <a:pt x="134" y="144"/>
                  </a:cubicBezTo>
                  <a:cubicBezTo>
                    <a:pt x="104" y="154"/>
                    <a:pt x="74" y="164"/>
                    <a:pt x="47" y="184"/>
                  </a:cubicBezTo>
                  <a:cubicBezTo>
                    <a:pt x="17" y="204"/>
                    <a:pt x="1" y="238"/>
                    <a:pt x="10" y="274"/>
                  </a:cubicBezTo>
                  <a:cubicBezTo>
                    <a:pt x="13" y="288"/>
                    <a:pt x="21" y="301"/>
                    <a:pt x="30" y="311"/>
                  </a:cubicBezTo>
                  <a:cubicBezTo>
                    <a:pt x="47" y="328"/>
                    <a:pt x="67" y="331"/>
                    <a:pt x="87" y="335"/>
                  </a:cubicBezTo>
                  <a:cubicBezTo>
                    <a:pt x="93" y="335"/>
                    <a:pt x="98" y="335"/>
                    <a:pt x="103" y="335"/>
                  </a:cubicBezTo>
                  <a:cubicBezTo>
                    <a:pt x="128" y="335"/>
                    <a:pt x="154" y="330"/>
                    <a:pt x="181" y="324"/>
                  </a:cubicBezTo>
                  <a:cubicBezTo>
                    <a:pt x="201" y="321"/>
                    <a:pt x="224" y="315"/>
                    <a:pt x="248" y="311"/>
                  </a:cubicBezTo>
                  <a:cubicBezTo>
                    <a:pt x="302" y="298"/>
                    <a:pt x="354" y="288"/>
                    <a:pt x="408" y="274"/>
                  </a:cubicBezTo>
                  <a:cubicBezTo>
                    <a:pt x="465" y="261"/>
                    <a:pt x="518" y="251"/>
                    <a:pt x="572" y="241"/>
                  </a:cubicBezTo>
                  <a:cubicBezTo>
                    <a:pt x="632" y="228"/>
                    <a:pt x="689" y="211"/>
                    <a:pt x="749" y="194"/>
                  </a:cubicBezTo>
                  <a:cubicBezTo>
                    <a:pt x="803" y="181"/>
                    <a:pt x="833" y="124"/>
                    <a:pt x="819" y="74"/>
                  </a:cubicBezTo>
                  <a:cubicBezTo>
                    <a:pt x="808" y="28"/>
                    <a:pt x="766" y="0"/>
                    <a:pt x="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3"/>
            <p:cNvSpPr/>
            <p:nvPr/>
          </p:nvSpPr>
          <p:spPr>
            <a:xfrm>
              <a:off x="334360" y="3118388"/>
              <a:ext cx="81665" cy="26251"/>
            </a:xfrm>
            <a:custGeom>
              <a:avLst/>
              <a:gdLst/>
              <a:ahLst/>
              <a:cxnLst/>
              <a:rect l="l" t="t" r="r" b="b"/>
              <a:pathLst>
                <a:path w="940" h="380" extrusionOk="0">
                  <a:moveTo>
                    <a:pt x="812" y="0"/>
                  </a:moveTo>
                  <a:cubicBezTo>
                    <a:pt x="803" y="0"/>
                    <a:pt x="793" y="2"/>
                    <a:pt x="783" y="4"/>
                  </a:cubicBezTo>
                  <a:cubicBezTo>
                    <a:pt x="715" y="24"/>
                    <a:pt x="649" y="41"/>
                    <a:pt x="579" y="61"/>
                  </a:cubicBezTo>
                  <a:cubicBezTo>
                    <a:pt x="525" y="75"/>
                    <a:pt x="468" y="85"/>
                    <a:pt x="414" y="98"/>
                  </a:cubicBezTo>
                  <a:cubicBezTo>
                    <a:pt x="354" y="108"/>
                    <a:pt x="294" y="122"/>
                    <a:pt x="234" y="132"/>
                  </a:cubicBezTo>
                  <a:cubicBezTo>
                    <a:pt x="207" y="135"/>
                    <a:pt x="181" y="142"/>
                    <a:pt x="157" y="148"/>
                  </a:cubicBezTo>
                  <a:lnTo>
                    <a:pt x="137" y="152"/>
                  </a:lnTo>
                  <a:cubicBezTo>
                    <a:pt x="110" y="159"/>
                    <a:pt x="84" y="168"/>
                    <a:pt x="57" y="182"/>
                  </a:cubicBezTo>
                  <a:cubicBezTo>
                    <a:pt x="40" y="192"/>
                    <a:pt x="27" y="202"/>
                    <a:pt x="17" y="219"/>
                  </a:cubicBezTo>
                  <a:cubicBezTo>
                    <a:pt x="3" y="245"/>
                    <a:pt x="0" y="272"/>
                    <a:pt x="6" y="299"/>
                  </a:cubicBezTo>
                  <a:cubicBezTo>
                    <a:pt x="13" y="319"/>
                    <a:pt x="23" y="336"/>
                    <a:pt x="37" y="349"/>
                  </a:cubicBezTo>
                  <a:cubicBezTo>
                    <a:pt x="52" y="364"/>
                    <a:pt x="79" y="380"/>
                    <a:pt x="103" y="380"/>
                  </a:cubicBezTo>
                  <a:cubicBezTo>
                    <a:pt x="106" y="380"/>
                    <a:pt x="108" y="380"/>
                    <a:pt x="110" y="379"/>
                  </a:cubicBezTo>
                  <a:cubicBezTo>
                    <a:pt x="137" y="376"/>
                    <a:pt x="164" y="376"/>
                    <a:pt x="190" y="373"/>
                  </a:cubicBezTo>
                  <a:cubicBezTo>
                    <a:pt x="227" y="369"/>
                    <a:pt x="261" y="366"/>
                    <a:pt x="298" y="359"/>
                  </a:cubicBezTo>
                  <a:cubicBezTo>
                    <a:pt x="358" y="349"/>
                    <a:pt x="414" y="333"/>
                    <a:pt x="474" y="319"/>
                  </a:cubicBezTo>
                  <a:cubicBezTo>
                    <a:pt x="528" y="305"/>
                    <a:pt x="585" y="296"/>
                    <a:pt x="639" y="279"/>
                  </a:cubicBezTo>
                  <a:cubicBezTo>
                    <a:pt x="706" y="262"/>
                    <a:pt x="775" y="242"/>
                    <a:pt x="843" y="225"/>
                  </a:cubicBezTo>
                  <a:cubicBezTo>
                    <a:pt x="903" y="208"/>
                    <a:pt x="940" y="145"/>
                    <a:pt x="923" y="85"/>
                  </a:cubicBezTo>
                  <a:cubicBezTo>
                    <a:pt x="909" y="34"/>
                    <a:pt x="862" y="0"/>
                    <a:pt x="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5307C80E-10CB-4BF0-ADC9-6B64255C5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039" y="5250"/>
            <a:ext cx="1172319" cy="149559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936D2069-29DD-4194-A055-1D502AE07670}"/>
              </a:ext>
            </a:extLst>
          </p:cNvPr>
          <p:cNvSpPr/>
          <p:nvPr/>
        </p:nvSpPr>
        <p:spPr>
          <a:xfrm>
            <a:off x="1152280" y="26284"/>
            <a:ext cx="1823609" cy="2657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s-419" b="1" dirty="0">
                <a:solidFill>
                  <a:srgbClr val="FFFF00"/>
                </a:solidFill>
              </a:rPr>
              <a:t>Septiembre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36"/>
          <p:cNvSpPr txBox="1">
            <a:spLocks noGrp="1"/>
          </p:cNvSpPr>
          <p:nvPr>
            <p:ph type="title"/>
          </p:nvPr>
        </p:nvSpPr>
        <p:spPr>
          <a:xfrm>
            <a:off x="251237" y="155975"/>
            <a:ext cx="2773575" cy="7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 b="1" u="sng" dirty="0">
                <a:solidFill>
                  <a:schemeClr val="tx1"/>
                </a:solidFill>
              </a:rPr>
              <a:t>Esperamos tus comentarios </a:t>
            </a:r>
            <a:r>
              <a:rPr lang="es-419" sz="2800" b="1" u="sng" dirty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endParaRPr sz="2800" dirty="0"/>
          </a:p>
        </p:txBody>
      </p:sp>
      <p:sp>
        <p:nvSpPr>
          <p:cNvPr id="693" name="Google Shape;693;p36"/>
          <p:cNvSpPr txBox="1">
            <a:spLocks noGrp="1"/>
          </p:cNvSpPr>
          <p:nvPr>
            <p:ph type="subTitle" idx="5"/>
          </p:nvPr>
        </p:nvSpPr>
        <p:spPr>
          <a:xfrm>
            <a:off x="2371512" y="1935803"/>
            <a:ext cx="3439500" cy="10444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solidFill>
                  <a:schemeClr val="tx1"/>
                </a:solidFill>
              </a:rPr>
              <a:t>Habilitaremos una sección de encuesta en nuestra pagina oficial de Facebook, recuerda responder y dejar tus comentarios.</a:t>
            </a:r>
          </a:p>
        </p:txBody>
      </p:sp>
      <p:sp>
        <p:nvSpPr>
          <p:cNvPr id="694" name="Google Shape;694;p36"/>
          <p:cNvSpPr/>
          <p:nvPr/>
        </p:nvSpPr>
        <p:spPr>
          <a:xfrm>
            <a:off x="412477" y="1036825"/>
            <a:ext cx="2773575" cy="2662400"/>
          </a:xfrm>
          <a:custGeom>
            <a:avLst/>
            <a:gdLst/>
            <a:ahLst/>
            <a:cxnLst/>
            <a:rect l="l" t="t" r="r" b="b"/>
            <a:pathLst>
              <a:path w="110943" h="106496" extrusionOk="0">
                <a:moveTo>
                  <a:pt x="110943" y="58594"/>
                </a:moveTo>
                <a:cubicBezTo>
                  <a:pt x="95277" y="54120"/>
                  <a:pt x="77082" y="59495"/>
                  <a:pt x="62882" y="67482"/>
                </a:cubicBezTo>
                <a:cubicBezTo>
                  <a:pt x="56796" y="70905"/>
                  <a:pt x="49715" y="73080"/>
                  <a:pt x="44777" y="78016"/>
                </a:cubicBezTo>
                <a:cubicBezTo>
                  <a:pt x="40843" y="81949"/>
                  <a:pt x="37609" y="88001"/>
                  <a:pt x="38523" y="93488"/>
                </a:cubicBezTo>
                <a:cubicBezTo>
                  <a:pt x="39531" y="99538"/>
                  <a:pt x="46533" y="108741"/>
                  <a:pt x="52019" y="105997"/>
                </a:cubicBezTo>
                <a:cubicBezTo>
                  <a:pt x="58889" y="102561"/>
                  <a:pt x="58249" y="87872"/>
                  <a:pt x="52348" y="82954"/>
                </a:cubicBezTo>
                <a:cubicBezTo>
                  <a:pt x="45065" y="76884"/>
                  <a:pt x="34630" y="76038"/>
                  <a:pt x="26343" y="71433"/>
                </a:cubicBezTo>
                <a:cubicBezTo>
                  <a:pt x="18471" y="67058"/>
                  <a:pt x="12628" y="59352"/>
                  <a:pt x="7909" y="51681"/>
                </a:cubicBezTo>
                <a:cubicBezTo>
                  <a:pt x="-1144" y="36965"/>
                  <a:pt x="-5418" y="0"/>
                  <a:pt x="11859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695" name="Google Shape;695;p36"/>
          <p:cNvSpPr/>
          <p:nvPr/>
        </p:nvSpPr>
        <p:spPr>
          <a:xfrm>
            <a:off x="4280600" y="962750"/>
            <a:ext cx="3900775" cy="2575875"/>
          </a:xfrm>
          <a:custGeom>
            <a:avLst/>
            <a:gdLst/>
            <a:ahLst/>
            <a:cxnLst/>
            <a:rect l="l" t="t" r="r" b="b"/>
            <a:pathLst>
              <a:path w="156031" h="103035" extrusionOk="0">
                <a:moveTo>
                  <a:pt x="0" y="0"/>
                </a:moveTo>
                <a:cubicBezTo>
                  <a:pt x="27678" y="27678"/>
                  <a:pt x="73908" y="35578"/>
                  <a:pt x="112910" y="32260"/>
                </a:cubicBezTo>
                <a:cubicBezTo>
                  <a:pt x="121211" y="31554"/>
                  <a:pt x="132830" y="24420"/>
                  <a:pt x="132002" y="16130"/>
                </a:cubicBezTo>
                <a:cubicBezTo>
                  <a:pt x="131574" y="11849"/>
                  <a:pt x="128301" y="6859"/>
                  <a:pt x="124102" y="5925"/>
                </a:cubicBezTo>
                <a:cubicBezTo>
                  <a:pt x="120402" y="5102"/>
                  <a:pt x="115895" y="7213"/>
                  <a:pt x="113568" y="10205"/>
                </a:cubicBezTo>
                <a:cubicBezTo>
                  <a:pt x="106470" y="19334"/>
                  <a:pt x="109594" y="35517"/>
                  <a:pt x="116531" y="44769"/>
                </a:cubicBezTo>
                <a:cubicBezTo>
                  <a:pt x="130180" y="62972"/>
                  <a:pt x="168159" y="86935"/>
                  <a:pt x="152083" y="103035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696" name="Google Shape;696;p36"/>
          <p:cNvSpPr/>
          <p:nvPr/>
        </p:nvSpPr>
        <p:spPr>
          <a:xfrm>
            <a:off x="824175" y="3137125"/>
            <a:ext cx="81600" cy="72900"/>
          </a:xfrm>
          <a:custGeom>
            <a:avLst/>
            <a:gdLst/>
            <a:ahLst/>
            <a:cxnLst/>
            <a:rect l="l" t="t" r="r" b="b"/>
            <a:pathLst>
              <a:path w="3264" h="2916" extrusionOk="0">
                <a:moveTo>
                  <a:pt x="1658" y="826"/>
                </a:moveTo>
                <a:cubicBezTo>
                  <a:pt x="1752" y="826"/>
                  <a:pt x="1850" y="847"/>
                  <a:pt x="1958" y="900"/>
                </a:cubicBezTo>
                <a:cubicBezTo>
                  <a:pt x="2318" y="1078"/>
                  <a:pt x="2334" y="1546"/>
                  <a:pt x="2125" y="1852"/>
                </a:cubicBezTo>
                <a:cubicBezTo>
                  <a:pt x="2004" y="2029"/>
                  <a:pt x="1822" y="2111"/>
                  <a:pt x="1636" y="2111"/>
                </a:cubicBezTo>
                <a:cubicBezTo>
                  <a:pt x="1428" y="2111"/>
                  <a:pt x="1216" y="2008"/>
                  <a:pt x="1083" y="1819"/>
                </a:cubicBezTo>
                <a:cubicBezTo>
                  <a:pt x="895" y="1553"/>
                  <a:pt x="970" y="1201"/>
                  <a:pt x="1168" y="957"/>
                </a:cubicBezTo>
                <a:cubicBezTo>
                  <a:pt x="1338" y="891"/>
                  <a:pt x="1491" y="826"/>
                  <a:pt x="1658" y="826"/>
                </a:cubicBezTo>
                <a:close/>
                <a:moveTo>
                  <a:pt x="1703" y="1"/>
                </a:moveTo>
                <a:cubicBezTo>
                  <a:pt x="1618" y="1"/>
                  <a:pt x="1533" y="11"/>
                  <a:pt x="1451" y="31"/>
                </a:cubicBezTo>
                <a:cubicBezTo>
                  <a:pt x="1227" y="86"/>
                  <a:pt x="996" y="208"/>
                  <a:pt x="862" y="391"/>
                </a:cubicBezTo>
                <a:cubicBezTo>
                  <a:pt x="293" y="741"/>
                  <a:pt x="0" y="1485"/>
                  <a:pt x="338" y="2131"/>
                </a:cubicBezTo>
                <a:cubicBezTo>
                  <a:pt x="599" y="2630"/>
                  <a:pt x="1131" y="2916"/>
                  <a:pt x="1660" y="2916"/>
                </a:cubicBezTo>
                <a:cubicBezTo>
                  <a:pt x="2002" y="2916"/>
                  <a:pt x="2343" y="2796"/>
                  <a:pt x="2608" y="2537"/>
                </a:cubicBezTo>
                <a:cubicBezTo>
                  <a:pt x="3215" y="1943"/>
                  <a:pt x="3263" y="861"/>
                  <a:pt x="2570" y="316"/>
                </a:cubicBezTo>
                <a:cubicBezTo>
                  <a:pt x="2332" y="129"/>
                  <a:pt x="2014" y="1"/>
                  <a:pt x="17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7" name="Google Shape;697;p36"/>
          <p:cNvSpPr/>
          <p:nvPr/>
        </p:nvSpPr>
        <p:spPr>
          <a:xfrm>
            <a:off x="382550" y="4427600"/>
            <a:ext cx="125875" cy="124675"/>
          </a:xfrm>
          <a:custGeom>
            <a:avLst/>
            <a:gdLst/>
            <a:ahLst/>
            <a:cxnLst/>
            <a:rect l="l" t="t" r="r" b="b"/>
            <a:pathLst>
              <a:path w="5035" h="4987" extrusionOk="0">
                <a:moveTo>
                  <a:pt x="2685" y="1148"/>
                </a:moveTo>
                <a:cubicBezTo>
                  <a:pt x="3069" y="1148"/>
                  <a:pt x="3397" y="1445"/>
                  <a:pt x="3624" y="1943"/>
                </a:cubicBezTo>
                <a:cubicBezTo>
                  <a:pt x="3797" y="2324"/>
                  <a:pt x="3962" y="2693"/>
                  <a:pt x="4062" y="3078"/>
                </a:cubicBezTo>
                <a:cubicBezTo>
                  <a:pt x="4038" y="3074"/>
                  <a:pt x="4014" y="3072"/>
                  <a:pt x="3989" y="3072"/>
                </a:cubicBezTo>
                <a:cubicBezTo>
                  <a:pt x="3850" y="3072"/>
                  <a:pt x="3710" y="3134"/>
                  <a:pt x="3603" y="3296"/>
                </a:cubicBezTo>
                <a:cubicBezTo>
                  <a:pt x="3319" y="3720"/>
                  <a:pt x="2976" y="3893"/>
                  <a:pt x="2648" y="3893"/>
                </a:cubicBezTo>
                <a:cubicBezTo>
                  <a:pt x="1711" y="3893"/>
                  <a:pt x="892" y="2493"/>
                  <a:pt x="1890" y="1538"/>
                </a:cubicBezTo>
                <a:cubicBezTo>
                  <a:pt x="2170" y="1270"/>
                  <a:pt x="2439" y="1148"/>
                  <a:pt x="2685" y="1148"/>
                </a:cubicBezTo>
                <a:close/>
                <a:moveTo>
                  <a:pt x="2838" y="1"/>
                </a:moveTo>
                <a:cubicBezTo>
                  <a:pt x="2024" y="1"/>
                  <a:pt x="1155" y="548"/>
                  <a:pt x="720" y="1189"/>
                </a:cubicBezTo>
                <a:cubicBezTo>
                  <a:pt x="0" y="2250"/>
                  <a:pt x="178" y="3707"/>
                  <a:pt x="1192" y="4519"/>
                </a:cubicBezTo>
                <a:cubicBezTo>
                  <a:pt x="1587" y="4835"/>
                  <a:pt x="2069" y="4987"/>
                  <a:pt x="2550" y="4987"/>
                </a:cubicBezTo>
                <a:cubicBezTo>
                  <a:pt x="3165" y="4987"/>
                  <a:pt x="3777" y="4738"/>
                  <a:pt x="4196" y="4269"/>
                </a:cubicBezTo>
                <a:cubicBezTo>
                  <a:pt x="4265" y="4363"/>
                  <a:pt x="4389" y="4419"/>
                  <a:pt x="4505" y="4419"/>
                </a:cubicBezTo>
                <a:cubicBezTo>
                  <a:pt x="4629" y="4419"/>
                  <a:pt x="4746" y="4355"/>
                  <a:pt x="4779" y="4206"/>
                </a:cubicBezTo>
                <a:cubicBezTo>
                  <a:pt x="5034" y="3083"/>
                  <a:pt x="4792" y="1314"/>
                  <a:pt x="3948" y="456"/>
                </a:cubicBezTo>
                <a:cubicBezTo>
                  <a:pt x="3630" y="134"/>
                  <a:pt x="3241" y="1"/>
                  <a:pt x="28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8" name="Google Shape;698;p36"/>
          <p:cNvSpPr/>
          <p:nvPr/>
        </p:nvSpPr>
        <p:spPr>
          <a:xfrm>
            <a:off x="2430088" y="4552275"/>
            <a:ext cx="125875" cy="124675"/>
          </a:xfrm>
          <a:custGeom>
            <a:avLst/>
            <a:gdLst/>
            <a:ahLst/>
            <a:cxnLst/>
            <a:rect l="l" t="t" r="r" b="b"/>
            <a:pathLst>
              <a:path w="5035" h="4987" extrusionOk="0">
                <a:moveTo>
                  <a:pt x="2685" y="1148"/>
                </a:moveTo>
                <a:cubicBezTo>
                  <a:pt x="3069" y="1148"/>
                  <a:pt x="3397" y="1445"/>
                  <a:pt x="3624" y="1943"/>
                </a:cubicBezTo>
                <a:cubicBezTo>
                  <a:pt x="3797" y="2324"/>
                  <a:pt x="3962" y="2693"/>
                  <a:pt x="4062" y="3078"/>
                </a:cubicBezTo>
                <a:cubicBezTo>
                  <a:pt x="4038" y="3074"/>
                  <a:pt x="4014" y="3072"/>
                  <a:pt x="3989" y="3072"/>
                </a:cubicBezTo>
                <a:cubicBezTo>
                  <a:pt x="3850" y="3072"/>
                  <a:pt x="3710" y="3134"/>
                  <a:pt x="3603" y="3296"/>
                </a:cubicBezTo>
                <a:cubicBezTo>
                  <a:pt x="3319" y="3720"/>
                  <a:pt x="2976" y="3893"/>
                  <a:pt x="2648" y="3893"/>
                </a:cubicBezTo>
                <a:cubicBezTo>
                  <a:pt x="1711" y="3893"/>
                  <a:pt x="892" y="2493"/>
                  <a:pt x="1890" y="1538"/>
                </a:cubicBezTo>
                <a:cubicBezTo>
                  <a:pt x="2170" y="1270"/>
                  <a:pt x="2439" y="1148"/>
                  <a:pt x="2685" y="1148"/>
                </a:cubicBezTo>
                <a:close/>
                <a:moveTo>
                  <a:pt x="2838" y="1"/>
                </a:moveTo>
                <a:cubicBezTo>
                  <a:pt x="2024" y="1"/>
                  <a:pt x="1155" y="548"/>
                  <a:pt x="720" y="1189"/>
                </a:cubicBezTo>
                <a:cubicBezTo>
                  <a:pt x="0" y="2250"/>
                  <a:pt x="178" y="3707"/>
                  <a:pt x="1192" y="4519"/>
                </a:cubicBezTo>
                <a:cubicBezTo>
                  <a:pt x="1587" y="4835"/>
                  <a:pt x="2069" y="4987"/>
                  <a:pt x="2550" y="4987"/>
                </a:cubicBezTo>
                <a:cubicBezTo>
                  <a:pt x="3165" y="4987"/>
                  <a:pt x="3777" y="4738"/>
                  <a:pt x="4196" y="4269"/>
                </a:cubicBezTo>
                <a:cubicBezTo>
                  <a:pt x="4265" y="4363"/>
                  <a:pt x="4389" y="4419"/>
                  <a:pt x="4505" y="4419"/>
                </a:cubicBezTo>
                <a:cubicBezTo>
                  <a:pt x="4629" y="4419"/>
                  <a:pt x="4746" y="4355"/>
                  <a:pt x="4779" y="4206"/>
                </a:cubicBezTo>
                <a:cubicBezTo>
                  <a:pt x="5034" y="3083"/>
                  <a:pt x="4792" y="1314"/>
                  <a:pt x="3948" y="456"/>
                </a:cubicBezTo>
                <a:cubicBezTo>
                  <a:pt x="3630" y="134"/>
                  <a:pt x="3241" y="1"/>
                  <a:pt x="283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9" name="Google Shape;699;p36"/>
          <p:cNvSpPr/>
          <p:nvPr/>
        </p:nvSpPr>
        <p:spPr>
          <a:xfrm>
            <a:off x="340413" y="3538300"/>
            <a:ext cx="210150" cy="206225"/>
          </a:xfrm>
          <a:custGeom>
            <a:avLst/>
            <a:gdLst/>
            <a:ahLst/>
            <a:cxnLst/>
            <a:rect l="l" t="t" r="r" b="b"/>
            <a:pathLst>
              <a:path w="8406" h="8249" extrusionOk="0">
                <a:moveTo>
                  <a:pt x="6321" y="2965"/>
                </a:moveTo>
                <a:lnTo>
                  <a:pt x="6321" y="2965"/>
                </a:lnTo>
                <a:cubicBezTo>
                  <a:pt x="6202" y="3917"/>
                  <a:pt x="6170" y="4884"/>
                  <a:pt x="6368" y="5788"/>
                </a:cubicBezTo>
                <a:cubicBezTo>
                  <a:pt x="6075" y="5620"/>
                  <a:pt x="5748" y="5514"/>
                  <a:pt x="5376" y="5514"/>
                </a:cubicBezTo>
                <a:cubicBezTo>
                  <a:pt x="5355" y="5514"/>
                  <a:pt x="5334" y="5514"/>
                  <a:pt x="5313" y="5515"/>
                </a:cubicBezTo>
                <a:cubicBezTo>
                  <a:pt x="4883" y="5527"/>
                  <a:pt x="4497" y="5719"/>
                  <a:pt x="4133" y="5927"/>
                </a:cubicBezTo>
                <a:cubicBezTo>
                  <a:pt x="3546" y="6264"/>
                  <a:pt x="3098" y="6581"/>
                  <a:pt x="2595" y="6833"/>
                </a:cubicBezTo>
                <a:cubicBezTo>
                  <a:pt x="3186" y="6004"/>
                  <a:pt x="3781" y="5072"/>
                  <a:pt x="3716" y="4250"/>
                </a:cubicBezTo>
                <a:cubicBezTo>
                  <a:pt x="3703" y="4095"/>
                  <a:pt x="3658" y="3950"/>
                  <a:pt x="3596" y="3812"/>
                </a:cubicBezTo>
                <a:lnTo>
                  <a:pt x="3596" y="3812"/>
                </a:lnTo>
                <a:cubicBezTo>
                  <a:pt x="3829" y="3989"/>
                  <a:pt x="4075" y="4125"/>
                  <a:pt x="4335" y="4138"/>
                </a:cubicBezTo>
                <a:cubicBezTo>
                  <a:pt x="4351" y="4139"/>
                  <a:pt x="4367" y="4139"/>
                  <a:pt x="4384" y="4139"/>
                </a:cubicBezTo>
                <a:cubicBezTo>
                  <a:pt x="4994" y="4139"/>
                  <a:pt x="5701" y="3561"/>
                  <a:pt x="6321" y="2965"/>
                </a:cubicBezTo>
                <a:close/>
                <a:moveTo>
                  <a:pt x="655" y="1"/>
                </a:moveTo>
                <a:cubicBezTo>
                  <a:pt x="287" y="1"/>
                  <a:pt x="1" y="538"/>
                  <a:pt x="260" y="892"/>
                </a:cubicBezTo>
                <a:cubicBezTo>
                  <a:pt x="1003" y="1905"/>
                  <a:pt x="1962" y="2909"/>
                  <a:pt x="2310" y="4115"/>
                </a:cubicBezTo>
                <a:cubicBezTo>
                  <a:pt x="2573" y="5024"/>
                  <a:pt x="2347" y="5109"/>
                  <a:pt x="1882" y="5884"/>
                </a:cubicBezTo>
                <a:cubicBezTo>
                  <a:pt x="1567" y="6413"/>
                  <a:pt x="1249" y="6942"/>
                  <a:pt x="932" y="7471"/>
                </a:cubicBezTo>
                <a:cubicBezTo>
                  <a:pt x="727" y="7815"/>
                  <a:pt x="959" y="8249"/>
                  <a:pt x="1349" y="8249"/>
                </a:cubicBezTo>
                <a:cubicBezTo>
                  <a:pt x="1378" y="8249"/>
                  <a:pt x="1407" y="8246"/>
                  <a:pt x="1437" y="8242"/>
                </a:cubicBezTo>
                <a:cubicBezTo>
                  <a:pt x="2339" y="8096"/>
                  <a:pt x="3033" y="7779"/>
                  <a:pt x="3828" y="7346"/>
                </a:cubicBezTo>
                <a:cubicBezTo>
                  <a:pt x="4526" y="6964"/>
                  <a:pt x="5059" y="6781"/>
                  <a:pt x="5534" y="6781"/>
                </a:cubicBezTo>
                <a:cubicBezTo>
                  <a:pt x="6082" y="6781"/>
                  <a:pt x="6554" y="7024"/>
                  <a:pt x="7115" y="7486"/>
                </a:cubicBezTo>
                <a:cubicBezTo>
                  <a:pt x="7220" y="7634"/>
                  <a:pt x="7335" y="7775"/>
                  <a:pt x="7459" y="7907"/>
                </a:cubicBezTo>
                <a:cubicBezTo>
                  <a:pt x="7548" y="8001"/>
                  <a:pt x="7662" y="8041"/>
                  <a:pt x="7778" y="8041"/>
                </a:cubicBezTo>
                <a:cubicBezTo>
                  <a:pt x="8090" y="8041"/>
                  <a:pt x="8405" y="7745"/>
                  <a:pt x="8197" y="7417"/>
                </a:cubicBezTo>
                <a:cubicBezTo>
                  <a:pt x="6992" y="5507"/>
                  <a:pt x="7197" y="3646"/>
                  <a:pt x="7616" y="1525"/>
                </a:cubicBezTo>
                <a:cubicBezTo>
                  <a:pt x="7683" y="1187"/>
                  <a:pt x="7379" y="973"/>
                  <a:pt x="7082" y="973"/>
                </a:cubicBezTo>
                <a:cubicBezTo>
                  <a:pt x="6961" y="973"/>
                  <a:pt x="6841" y="1009"/>
                  <a:pt x="6748" y="1086"/>
                </a:cubicBezTo>
                <a:cubicBezTo>
                  <a:pt x="6286" y="1468"/>
                  <a:pt x="5823" y="1849"/>
                  <a:pt x="5362" y="2232"/>
                </a:cubicBezTo>
                <a:cubicBezTo>
                  <a:pt x="4899" y="2615"/>
                  <a:pt x="4759" y="2851"/>
                  <a:pt x="4457" y="2851"/>
                </a:cubicBezTo>
                <a:cubicBezTo>
                  <a:pt x="4348" y="2851"/>
                  <a:pt x="4217" y="2820"/>
                  <a:pt x="4042" y="2753"/>
                </a:cubicBezTo>
                <a:cubicBezTo>
                  <a:pt x="3047" y="2376"/>
                  <a:pt x="1758" y="809"/>
                  <a:pt x="949" y="120"/>
                </a:cubicBezTo>
                <a:cubicBezTo>
                  <a:pt x="851" y="36"/>
                  <a:pt x="750" y="1"/>
                  <a:pt x="65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0" name="Google Shape;700;p36"/>
          <p:cNvSpPr/>
          <p:nvPr/>
        </p:nvSpPr>
        <p:spPr>
          <a:xfrm>
            <a:off x="6817113" y="788813"/>
            <a:ext cx="210150" cy="206225"/>
          </a:xfrm>
          <a:custGeom>
            <a:avLst/>
            <a:gdLst/>
            <a:ahLst/>
            <a:cxnLst/>
            <a:rect l="l" t="t" r="r" b="b"/>
            <a:pathLst>
              <a:path w="8406" h="8249" extrusionOk="0">
                <a:moveTo>
                  <a:pt x="6321" y="2965"/>
                </a:moveTo>
                <a:lnTo>
                  <a:pt x="6321" y="2965"/>
                </a:lnTo>
                <a:cubicBezTo>
                  <a:pt x="6202" y="3917"/>
                  <a:pt x="6170" y="4884"/>
                  <a:pt x="6368" y="5788"/>
                </a:cubicBezTo>
                <a:cubicBezTo>
                  <a:pt x="6075" y="5620"/>
                  <a:pt x="5748" y="5514"/>
                  <a:pt x="5376" y="5514"/>
                </a:cubicBezTo>
                <a:cubicBezTo>
                  <a:pt x="5355" y="5514"/>
                  <a:pt x="5334" y="5514"/>
                  <a:pt x="5313" y="5515"/>
                </a:cubicBezTo>
                <a:cubicBezTo>
                  <a:pt x="4883" y="5527"/>
                  <a:pt x="4497" y="5719"/>
                  <a:pt x="4133" y="5927"/>
                </a:cubicBezTo>
                <a:cubicBezTo>
                  <a:pt x="3546" y="6264"/>
                  <a:pt x="3098" y="6581"/>
                  <a:pt x="2595" y="6833"/>
                </a:cubicBezTo>
                <a:cubicBezTo>
                  <a:pt x="3186" y="6004"/>
                  <a:pt x="3781" y="5072"/>
                  <a:pt x="3716" y="4250"/>
                </a:cubicBezTo>
                <a:cubicBezTo>
                  <a:pt x="3703" y="4095"/>
                  <a:pt x="3658" y="3950"/>
                  <a:pt x="3596" y="3812"/>
                </a:cubicBezTo>
                <a:lnTo>
                  <a:pt x="3596" y="3812"/>
                </a:lnTo>
                <a:cubicBezTo>
                  <a:pt x="3829" y="3989"/>
                  <a:pt x="4075" y="4125"/>
                  <a:pt x="4335" y="4138"/>
                </a:cubicBezTo>
                <a:cubicBezTo>
                  <a:pt x="4351" y="4139"/>
                  <a:pt x="4367" y="4139"/>
                  <a:pt x="4384" y="4139"/>
                </a:cubicBezTo>
                <a:cubicBezTo>
                  <a:pt x="4994" y="4139"/>
                  <a:pt x="5701" y="3561"/>
                  <a:pt x="6321" y="2965"/>
                </a:cubicBezTo>
                <a:close/>
                <a:moveTo>
                  <a:pt x="655" y="1"/>
                </a:moveTo>
                <a:cubicBezTo>
                  <a:pt x="287" y="1"/>
                  <a:pt x="1" y="538"/>
                  <a:pt x="260" y="892"/>
                </a:cubicBezTo>
                <a:cubicBezTo>
                  <a:pt x="1003" y="1905"/>
                  <a:pt x="1962" y="2909"/>
                  <a:pt x="2310" y="4115"/>
                </a:cubicBezTo>
                <a:cubicBezTo>
                  <a:pt x="2573" y="5024"/>
                  <a:pt x="2347" y="5109"/>
                  <a:pt x="1882" y="5884"/>
                </a:cubicBezTo>
                <a:cubicBezTo>
                  <a:pt x="1567" y="6413"/>
                  <a:pt x="1249" y="6942"/>
                  <a:pt x="932" y="7471"/>
                </a:cubicBezTo>
                <a:cubicBezTo>
                  <a:pt x="727" y="7815"/>
                  <a:pt x="959" y="8249"/>
                  <a:pt x="1349" y="8249"/>
                </a:cubicBezTo>
                <a:cubicBezTo>
                  <a:pt x="1378" y="8249"/>
                  <a:pt x="1407" y="8246"/>
                  <a:pt x="1437" y="8242"/>
                </a:cubicBezTo>
                <a:cubicBezTo>
                  <a:pt x="2339" y="8096"/>
                  <a:pt x="3033" y="7779"/>
                  <a:pt x="3828" y="7346"/>
                </a:cubicBezTo>
                <a:cubicBezTo>
                  <a:pt x="4526" y="6964"/>
                  <a:pt x="5059" y="6781"/>
                  <a:pt x="5534" y="6781"/>
                </a:cubicBezTo>
                <a:cubicBezTo>
                  <a:pt x="6082" y="6781"/>
                  <a:pt x="6554" y="7024"/>
                  <a:pt x="7115" y="7486"/>
                </a:cubicBezTo>
                <a:cubicBezTo>
                  <a:pt x="7220" y="7634"/>
                  <a:pt x="7335" y="7775"/>
                  <a:pt x="7459" y="7907"/>
                </a:cubicBezTo>
                <a:cubicBezTo>
                  <a:pt x="7548" y="8001"/>
                  <a:pt x="7662" y="8041"/>
                  <a:pt x="7778" y="8041"/>
                </a:cubicBezTo>
                <a:cubicBezTo>
                  <a:pt x="8090" y="8041"/>
                  <a:pt x="8405" y="7745"/>
                  <a:pt x="8197" y="7417"/>
                </a:cubicBezTo>
                <a:cubicBezTo>
                  <a:pt x="6992" y="5507"/>
                  <a:pt x="7197" y="3646"/>
                  <a:pt x="7616" y="1525"/>
                </a:cubicBezTo>
                <a:cubicBezTo>
                  <a:pt x="7683" y="1187"/>
                  <a:pt x="7379" y="973"/>
                  <a:pt x="7082" y="973"/>
                </a:cubicBezTo>
                <a:cubicBezTo>
                  <a:pt x="6961" y="973"/>
                  <a:pt x="6841" y="1009"/>
                  <a:pt x="6748" y="1086"/>
                </a:cubicBezTo>
                <a:cubicBezTo>
                  <a:pt x="6286" y="1468"/>
                  <a:pt x="5823" y="1849"/>
                  <a:pt x="5362" y="2232"/>
                </a:cubicBezTo>
                <a:cubicBezTo>
                  <a:pt x="4899" y="2615"/>
                  <a:pt x="4759" y="2851"/>
                  <a:pt x="4457" y="2851"/>
                </a:cubicBezTo>
                <a:cubicBezTo>
                  <a:pt x="4348" y="2851"/>
                  <a:pt x="4217" y="2820"/>
                  <a:pt x="4042" y="2753"/>
                </a:cubicBezTo>
                <a:cubicBezTo>
                  <a:pt x="3047" y="2376"/>
                  <a:pt x="1758" y="809"/>
                  <a:pt x="949" y="120"/>
                </a:cubicBezTo>
                <a:cubicBezTo>
                  <a:pt x="851" y="36"/>
                  <a:pt x="750" y="1"/>
                  <a:pt x="65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1" name="Google Shape;701;p36"/>
          <p:cNvSpPr/>
          <p:nvPr/>
        </p:nvSpPr>
        <p:spPr>
          <a:xfrm>
            <a:off x="8766888" y="788825"/>
            <a:ext cx="125875" cy="124675"/>
          </a:xfrm>
          <a:custGeom>
            <a:avLst/>
            <a:gdLst/>
            <a:ahLst/>
            <a:cxnLst/>
            <a:rect l="l" t="t" r="r" b="b"/>
            <a:pathLst>
              <a:path w="5035" h="4987" extrusionOk="0">
                <a:moveTo>
                  <a:pt x="2685" y="1148"/>
                </a:moveTo>
                <a:cubicBezTo>
                  <a:pt x="3069" y="1148"/>
                  <a:pt x="3397" y="1445"/>
                  <a:pt x="3624" y="1943"/>
                </a:cubicBezTo>
                <a:cubicBezTo>
                  <a:pt x="3797" y="2324"/>
                  <a:pt x="3962" y="2693"/>
                  <a:pt x="4062" y="3078"/>
                </a:cubicBezTo>
                <a:cubicBezTo>
                  <a:pt x="4038" y="3074"/>
                  <a:pt x="4014" y="3072"/>
                  <a:pt x="3989" y="3072"/>
                </a:cubicBezTo>
                <a:cubicBezTo>
                  <a:pt x="3850" y="3072"/>
                  <a:pt x="3710" y="3134"/>
                  <a:pt x="3603" y="3296"/>
                </a:cubicBezTo>
                <a:cubicBezTo>
                  <a:pt x="3319" y="3720"/>
                  <a:pt x="2976" y="3893"/>
                  <a:pt x="2648" y="3893"/>
                </a:cubicBezTo>
                <a:cubicBezTo>
                  <a:pt x="1711" y="3893"/>
                  <a:pt x="892" y="2493"/>
                  <a:pt x="1890" y="1538"/>
                </a:cubicBezTo>
                <a:cubicBezTo>
                  <a:pt x="2170" y="1270"/>
                  <a:pt x="2439" y="1148"/>
                  <a:pt x="2685" y="1148"/>
                </a:cubicBezTo>
                <a:close/>
                <a:moveTo>
                  <a:pt x="2838" y="1"/>
                </a:moveTo>
                <a:cubicBezTo>
                  <a:pt x="2024" y="1"/>
                  <a:pt x="1155" y="548"/>
                  <a:pt x="720" y="1189"/>
                </a:cubicBezTo>
                <a:cubicBezTo>
                  <a:pt x="0" y="2250"/>
                  <a:pt x="178" y="3707"/>
                  <a:pt x="1192" y="4519"/>
                </a:cubicBezTo>
                <a:cubicBezTo>
                  <a:pt x="1587" y="4835"/>
                  <a:pt x="2069" y="4987"/>
                  <a:pt x="2550" y="4987"/>
                </a:cubicBezTo>
                <a:cubicBezTo>
                  <a:pt x="3165" y="4987"/>
                  <a:pt x="3777" y="4738"/>
                  <a:pt x="4196" y="4269"/>
                </a:cubicBezTo>
                <a:cubicBezTo>
                  <a:pt x="4265" y="4363"/>
                  <a:pt x="4389" y="4419"/>
                  <a:pt x="4505" y="4419"/>
                </a:cubicBezTo>
                <a:cubicBezTo>
                  <a:pt x="4629" y="4419"/>
                  <a:pt x="4746" y="4355"/>
                  <a:pt x="4779" y="4206"/>
                </a:cubicBezTo>
                <a:cubicBezTo>
                  <a:pt x="5034" y="3083"/>
                  <a:pt x="4792" y="1314"/>
                  <a:pt x="3948" y="456"/>
                </a:cubicBezTo>
                <a:cubicBezTo>
                  <a:pt x="3630" y="134"/>
                  <a:pt x="3241" y="1"/>
                  <a:pt x="283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" name="Google Shape;2229;p52">
            <a:extLst>
              <a:ext uri="{FF2B5EF4-FFF2-40B4-BE49-F238E27FC236}">
                <a16:creationId xmlns:a16="http://schemas.microsoft.com/office/drawing/2014/main" id="{373E7E4A-FAB0-436F-A32E-663396607284}"/>
              </a:ext>
            </a:extLst>
          </p:cNvPr>
          <p:cNvGrpSpPr/>
          <p:nvPr/>
        </p:nvGrpSpPr>
        <p:grpSpPr>
          <a:xfrm rot="4101773">
            <a:off x="1764520" y="1209358"/>
            <a:ext cx="751233" cy="647492"/>
            <a:chOff x="3546568" y="2582007"/>
            <a:chExt cx="441812" cy="418476"/>
          </a:xfrm>
        </p:grpSpPr>
        <p:sp>
          <p:nvSpPr>
            <p:cNvPr id="19" name="Google Shape;2230;p52">
              <a:extLst>
                <a:ext uri="{FF2B5EF4-FFF2-40B4-BE49-F238E27FC236}">
                  <a16:creationId xmlns:a16="http://schemas.microsoft.com/office/drawing/2014/main" id="{27B1AD8E-5D50-43BC-B502-2B24C8E87327}"/>
                </a:ext>
              </a:extLst>
            </p:cNvPr>
            <p:cNvSpPr/>
            <p:nvPr/>
          </p:nvSpPr>
          <p:spPr>
            <a:xfrm rot="-7325096">
              <a:off x="3629905" y="2616762"/>
              <a:ext cx="275137" cy="348966"/>
            </a:xfrm>
            <a:custGeom>
              <a:avLst/>
              <a:gdLst/>
              <a:ahLst/>
              <a:cxnLst/>
              <a:rect l="l" t="t" r="r" b="b"/>
              <a:pathLst>
                <a:path w="11005" h="13958" extrusionOk="0">
                  <a:moveTo>
                    <a:pt x="9068" y="9311"/>
                  </a:moveTo>
                  <a:cubicBezTo>
                    <a:pt x="8843" y="9123"/>
                    <a:pt x="8598" y="8957"/>
                    <a:pt x="8348" y="8798"/>
                  </a:cubicBezTo>
                  <a:cubicBezTo>
                    <a:pt x="7984" y="8565"/>
                    <a:pt x="7613" y="8348"/>
                    <a:pt x="7205" y="8098"/>
                  </a:cubicBezTo>
                  <a:cubicBezTo>
                    <a:pt x="7256" y="7998"/>
                    <a:pt x="7277" y="7935"/>
                    <a:pt x="7315" y="7879"/>
                  </a:cubicBezTo>
                  <a:cubicBezTo>
                    <a:pt x="7704" y="7291"/>
                    <a:pt x="7998" y="6660"/>
                    <a:pt x="8257" y="6013"/>
                  </a:cubicBezTo>
                  <a:cubicBezTo>
                    <a:pt x="8480" y="5458"/>
                    <a:pt x="8781" y="4942"/>
                    <a:pt x="9097" y="4433"/>
                  </a:cubicBezTo>
                  <a:cubicBezTo>
                    <a:pt x="9401" y="3940"/>
                    <a:pt x="9685" y="3435"/>
                    <a:pt x="9966" y="2928"/>
                  </a:cubicBezTo>
                  <a:cubicBezTo>
                    <a:pt x="10240" y="2437"/>
                    <a:pt x="10499" y="1938"/>
                    <a:pt x="10760" y="1439"/>
                  </a:cubicBezTo>
                  <a:cubicBezTo>
                    <a:pt x="10846" y="1273"/>
                    <a:pt x="10915" y="1099"/>
                    <a:pt x="10984" y="926"/>
                  </a:cubicBezTo>
                  <a:cubicBezTo>
                    <a:pt x="11005" y="870"/>
                    <a:pt x="10995" y="805"/>
                    <a:pt x="11005" y="701"/>
                  </a:cubicBezTo>
                  <a:cubicBezTo>
                    <a:pt x="10790" y="742"/>
                    <a:pt x="10597" y="829"/>
                    <a:pt x="10461" y="624"/>
                  </a:cubicBezTo>
                  <a:cubicBezTo>
                    <a:pt x="10444" y="597"/>
                    <a:pt x="10360" y="583"/>
                    <a:pt x="10319" y="597"/>
                  </a:cubicBezTo>
                  <a:cubicBezTo>
                    <a:pt x="10115" y="666"/>
                    <a:pt x="9941" y="579"/>
                    <a:pt x="9762" y="514"/>
                  </a:cubicBezTo>
                  <a:cubicBezTo>
                    <a:pt x="9415" y="392"/>
                    <a:pt x="9068" y="271"/>
                    <a:pt x="8726" y="143"/>
                  </a:cubicBezTo>
                  <a:cubicBezTo>
                    <a:pt x="8341" y="0"/>
                    <a:pt x="8198" y="21"/>
                    <a:pt x="7956" y="344"/>
                  </a:cubicBezTo>
                  <a:cubicBezTo>
                    <a:pt x="7616" y="795"/>
                    <a:pt x="7288" y="1255"/>
                    <a:pt x="6986" y="1730"/>
                  </a:cubicBezTo>
                  <a:cubicBezTo>
                    <a:pt x="6618" y="2305"/>
                    <a:pt x="6283" y="2901"/>
                    <a:pt x="5932" y="3486"/>
                  </a:cubicBezTo>
                  <a:cubicBezTo>
                    <a:pt x="5524" y="4179"/>
                    <a:pt x="5067" y="4841"/>
                    <a:pt x="4575" y="5479"/>
                  </a:cubicBezTo>
                  <a:cubicBezTo>
                    <a:pt x="4377" y="5732"/>
                    <a:pt x="4165" y="5978"/>
                    <a:pt x="3954" y="6237"/>
                  </a:cubicBezTo>
                  <a:cubicBezTo>
                    <a:pt x="3854" y="6203"/>
                    <a:pt x="3770" y="6182"/>
                    <a:pt x="3691" y="6151"/>
                  </a:cubicBezTo>
                  <a:cubicBezTo>
                    <a:pt x="2887" y="5801"/>
                    <a:pt x="2045" y="5565"/>
                    <a:pt x="1183" y="5399"/>
                  </a:cubicBezTo>
                  <a:cubicBezTo>
                    <a:pt x="909" y="5347"/>
                    <a:pt x="625" y="5330"/>
                    <a:pt x="344" y="5312"/>
                  </a:cubicBezTo>
                  <a:cubicBezTo>
                    <a:pt x="161" y="5298"/>
                    <a:pt x="25" y="5392"/>
                    <a:pt x="15" y="5569"/>
                  </a:cubicBezTo>
                  <a:cubicBezTo>
                    <a:pt x="1" y="5818"/>
                    <a:pt x="4" y="6075"/>
                    <a:pt x="43" y="6320"/>
                  </a:cubicBezTo>
                  <a:cubicBezTo>
                    <a:pt x="74" y="6518"/>
                    <a:pt x="150" y="6715"/>
                    <a:pt x="230" y="6902"/>
                  </a:cubicBezTo>
                  <a:cubicBezTo>
                    <a:pt x="517" y="7578"/>
                    <a:pt x="649" y="8295"/>
                    <a:pt x="798" y="9002"/>
                  </a:cubicBezTo>
                  <a:cubicBezTo>
                    <a:pt x="1051" y="10198"/>
                    <a:pt x="1165" y="11410"/>
                    <a:pt x="1172" y="12630"/>
                  </a:cubicBezTo>
                  <a:cubicBezTo>
                    <a:pt x="1176" y="12935"/>
                    <a:pt x="1207" y="13240"/>
                    <a:pt x="1252" y="13538"/>
                  </a:cubicBezTo>
                  <a:cubicBezTo>
                    <a:pt x="1297" y="13825"/>
                    <a:pt x="1488" y="13957"/>
                    <a:pt x="1779" y="13892"/>
                  </a:cubicBezTo>
                  <a:cubicBezTo>
                    <a:pt x="1941" y="13853"/>
                    <a:pt x="2097" y="13763"/>
                    <a:pt x="2240" y="13670"/>
                  </a:cubicBezTo>
                  <a:cubicBezTo>
                    <a:pt x="2694" y="13375"/>
                    <a:pt x="3126" y="13063"/>
                    <a:pt x="3580" y="12776"/>
                  </a:cubicBezTo>
                  <a:cubicBezTo>
                    <a:pt x="3888" y="12582"/>
                    <a:pt x="4224" y="12426"/>
                    <a:pt x="4540" y="12242"/>
                  </a:cubicBezTo>
                  <a:cubicBezTo>
                    <a:pt x="5305" y="11795"/>
                    <a:pt x="6089" y="11379"/>
                    <a:pt x="6903" y="11015"/>
                  </a:cubicBezTo>
                  <a:cubicBezTo>
                    <a:pt x="7336" y="10825"/>
                    <a:pt x="7759" y="10620"/>
                    <a:pt x="8178" y="10406"/>
                  </a:cubicBezTo>
                  <a:cubicBezTo>
                    <a:pt x="8473" y="10257"/>
                    <a:pt x="8760" y="10091"/>
                    <a:pt x="9030" y="9907"/>
                  </a:cubicBezTo>
                  <a:cubicBezTo>
                    <a:pt x="9284" y="9740"/>
                    <a:pt x="9297" y="9501"/>
                    <a:pt x="9068" y="9311"/>
                  </a:cubicBezTo>
                  <a:close/>
                  <a:moveTo>
                    <a:pt x="3033" y="12457"/>
                  </a:moveTo>
                  <a:cubicBezTo>
                    <a:pt x="3029" y="12464"/>
                    <a:pt x="3029" y="12470"/>
                    <a:pt x="3026" y="12478"/>
                  </a:cubicBezTo>
                  <a:cubicBezTo>
                    <a:pt x="3019" y="12474"/>
                    <a:pt x="3015" y="12470"/>
                    <a:pt x="3009" y="12467"/>
                  </a:cubicBezTo>
                  <a:cubicBezTo>
                    <a:pt x="2991" y="12495"/>
                    <a:pt x="2980" y="12526"/>
                    <a:pt x="2956" y="12547"/>
                  </a:cubicBezTo>
                  <a:cubicBezTo>
                    <a:pt x="2600" y="12869"/>
                    <a:pt x="2190" y="13126"/>
                    <a:pt x="1768" y="13434"/>
                  </a:cubicBezTo>
                  <a:cubicBezTo>
                    <a:pt x="1716" y="13316"/>
                    <a:pt x="1664" y="13250"/>
                    <a:pt x="1661" y="13177"/>
                  </a:cubicBezTo>
                  <a:cubicBezTo>
                    <a:pt x="1643" y="12776"/>
                    <a:pt x="1640" y="12370"/>
                    <a:pt x="1633" y="11965"/>
                  </a:cubicBezTo>
                  <a:cubicBezTo>
                    <a:pt x="1633" y="11944"/>
                    <a:pt x="1671" y="11920"/>
                    <a:pt x="1702" y="11885"/>
                  </a:cubicBezTo>
                  <a:cubicBezTo>
                    <a:pt x="1962" y="12162"/>
                    <a:pt x="1914" y="12637"/>
                    <a:pt x="2319" y="12827"/>
                  </a:cubicBezTo>
                  <a:cubicBezTo>
                    <a:pt x="2451" y="12686"/>
                    <a:pt x="2403" y="12550"/>
                    <a:pt x="2353" y="12432"/>
                  </a:cubicBezTo>
                  <a:cubicBezTo>
                    <a:pt x="2128" y="11885"/>
                    <a:pt x="1896" y="11341"/>
                    <a:pt x="1657" y="10801"/>
                  </a:cubicBezTo>
                  <a:cubicBezTo>
                    <a:pt x="1574" y="10617"/>
                    <a:pt x="1439" y="10454"/>
                    <a:pt x="1488" y="10177"/>
                  </a:cubicBezTo>
                  <a:cubicBezTo>
                    <a:pt x="1592" y="10308"/>
                    <a:pt x="1675" y="10388"/>
                    <a:pt x="1730" y="10486"/>
                  </a:cubicBezTo>
                  <a:cubicBezTo>
                    <a:pt x="1997" y="10943"/>
                    <a:pt x="2249" y="11404"/>
                    <a:pt x="2516" y="11858"/>
                  </a:cubicBezTo>
                  <a:cubicBezTo>
                    <a:pt x="2652" y="12083"/>
                    <a:pt x="2752" y="12336"/>
                    <a:pt x="3009" y="12467"/>
                  </a:cubicBezTo>
                  <a:lnTo>
                    <a:pt x="3009" y="12460"/>
                  </a:lnTo>
                  <a:cubicBezTo>
                    <a:pt x="3019" y="12460"/>
                    <a:pt x="3026" y="12457"/>
                    <a:pt x="3033" y="12457"/>
                  </a:cubicBezTo>
                  <a:cubicBezTo>
                    <a:pt x="3084" y="12266"/>
                    <a:pt x="2970" y="12110"/>
                    <a:pt x="2884" y="11958"/>
                  </a:cubicBezTo>
                  <a:cubicBezTo>
                    <a:pt x="2544" y="11348"/>
                    <a:pt x="2195" y="10745"/>
                    <a:pt x="1845" y="10142"/>
                  </a:cubicBezTo>
                  <a:cubicBezTo>
                    <a:pt x="1726" y="9938"/>
                    <a:pt x="1592" y="9740"/>
                    <a:pt x="1467" y="9536"/>
                  </a:cubicBezTo>
                  <a:cubicBezTo>
                    <a:pt x="1346" y="9331"/>
                    <a:pt x="1266" y="9113"/>
                    <a:pt x="1245" y="8767"/>
                  </a:cubicBezTo>
                  <a:cubicBezTo>
                    <a:pt x="1356" y="8930"/>
                    <a:pt x="1415" y="8999"/>
                    <a:pt x="1456" y="9079"/>
                  </a:cubicBezTo>
                  <a:cubicBezTo>
                    <a:pt x="1629" y="9390"/>
                    <a:pt x="1795" y="9706"/>
                    <a:pt x="1969" y="10021"/>
                  </a:cubicBezTo>
                  <a:cubicBezTo>
                    <a:pt x="2312" y="10652"/>
                    <a:pt x="2738" y="11223"/>
                    <a:pt x="3237" y="11746"/>
                  </a:cubicBezTo>
                  <a:cubicBezTo>
                    <a:pt x="3365" y="11882"/>
                    <a:pt x="3487" y="12027"/>
                    <a:pt x="3622" y="12179"/>
                  </a:cubicBezTo>
                  <a:cubicBezTo>
                    <a:pt x="3445" y="12357"/>
                    <a:pt x="3251" y="12429"/>
                    <a:pt x="3033" y="12457"/>
                  </a:cubicBezTo>
                  <a:close/>
                  <a:moveTo>
                    <a:pt x="3965" y="12024"/>
                  </a:moveTo>
                  <a:cubicBezTo>
                    <a:pt x="3223" y="11289"/>
                    <a:pt x="2593" y="10506"/>
                    <a:pt x="2083" y="9630"/>
                  </a:cubicBezTo>
                  <a:cubicBezTo>
                    <a:pt x="1733" y="9027"/>
                    <a:pt x="1366" y="8427"/>
                    <a:pt x="1065" y="7796"/>
                  </a:cubicBezTo>
                  <a:cubicBezTo>
                    <a:pt x="818" y="7277"/>
                    <a:pt x="656" y="6719"/>
                    <a:pt x="469" y="6175"/>
                  </a:cubicBezTo>
                  <a:cubicBezTo>
                    <a:pt x="434" y="6071"/>
                    <a:pt x="465" y="5950"/>
                    <a:pt x="465" y="5773"/>
                  </a:cubicBezTo>
                  <a:cubicBezTo>
                    <a:pt x="996" y="5805"/>
                    <a:pt x="1450" y="5912"/>
                    <a:pt x="1889" y="6013"/>
                  </a:cubicBezTo>
                  <a:cubicBezTo>
                    <a:pt x="1958" y="6262"/>
                    <a:pt x="2000" y="6494"/>
                    <a:pt x="2083" y="6712"/>
                  </a:cubicBezTo>
                  <a:cubicBezTo>
                    <a:pt x="2160" y="6917"/>
                    <a:pt x="2281" y="7107"/>
                    <a:pt x="2385" y="7302"/>
                  </a:cubicBezTo>
                  <a:cubicBezTo>
                    <a:pt x="2926" y="8337"/>
                    <a:pt x="3632" y="9262"/>
                    <a:pt x="4405" y="10142"/>
                  </a:cubicBezTo>
                  <a:cubicBezTo>
                    <a:pt x="4595" y="10361"/>
                    <a:pt x="4789" y="10582"/>
                    <a:pt x="4973" y="10807"/>
                  </a:cubicBezTo>
                  <a:cubicBezTo>
                    <a:pt x="5080" y="10940"/>
                    <a:pt x="5163" y="11081"/>
                    <a:pt x="5271" y="11237"/>
                  </a:cubicBezTo>
                  <a:cubicBezTo>
                    <a:pt x="4859" y="11580"/>
                    <a:pt x="4405" y="11788"/>
                    <a:pt x="3965" y="12024"/>
                  </a:cubicBezTo>
                  <a:close/>
                  <a:moveTo>
                    <a:pt x="6993" y="10420"/>
                  </a:moveTo>
                  <a:cubicBezTo>
                    <a:pt x="6938" y="10326"/>
                    <a:pt x="6868" y="10233"/>
                    <a:pt x="6823" y="10129"/>
                  </a:cubicBezTo>
                  <a:cubicBezTo>
                    <a:pt x="6674" y="9768"/>
                    <a:pt x="6539" y="9401"/>
                    <a:pt x="6390" y="9040"/>
                  </a:cubicBezTo>
                  <a:cubicBezTo>
                    <a:pt x="6085" y="8295"/>
                    <a:pt x="5638" y="7627"/>
                    <a:pt x="5136" y="6996"/>
                  </a:cubicBezTo>
                  <a:cubicBezTo>
                    <a:pt x="5035" y="6872"/>
                    <a:pt x="4949" y="6709"/>
                    <a:pt x="4738" y="6699"/>
                  </a:cubicBezTo>
                  <a:cubicBezTo>
                    <a:pt x="4668" y="6889"/>
                    <a:pt x="4765" y="7038"/>
                    <a:pt x="4851" y="7177"/>
                  </a:cubicBezTo>
                  <a:cubicBezTo>
                    <a:pt x="5008" y="7422"/>
                    <a:pt x="5167" y="7665"/>
                    <a:pt x="5330" y="7908"/>
                  </a:cubicBezTo>
                  <a:cubicBezTo>
                    <a:pt x="5694" y="8448"/>
                    <a:pt x="5978" y="9030"/>
                    <a:pt x="6203" y="9637"/>
                  </a:cubicBezTo>
                  <a:cubicBezTo>
                    <a:pt x="6317" y="9938"/>
                    <a:pt x="6449" y="10233"/>
                    <a:pt x="6564" y="10534"/>
                  </a:cubicBezTo>
                  <a:cubicBezTo>
                    <a:pt x="6577" y="10565"/>
                    <a:pt x="6546" y="10641"/>
                    <a:pt x="6515" y="10655"/>
                  </a:cubicBezTo>
                  <a:cubicBezTo>
                    <a:pt x="6484" y="10673"/>
                    <a:pt x="6401" y="10655"/>
                    <a:pt x="6380" y="10628"/>
                  </a:cubicBezTo>
                  <a:cubicBezTo>
                    <a:pt x="6210" y="10392"/>
                    <a:pt x="6041" y="10156"/>
                    <a:pt x="5891" y="9910"/>
                  </a:cubicBezTo>
                  <a:cubicBezTo>
                    <a:pt x="5676" y="9557"/>
                    <a:pt x="5483" y="9200"/>
                    <a:pt x="5285" y="8840"/>
                  </a:cubicBezTo>
                  <a:cubicBezTo>
                    <a:pt x="5029" y="8375"/>
                    <a:pt x="4713" y="7949"/>
                    <a:pt x="4343" y="7561"/>
                  </a:cubicBezTo>
                  <a:cubicBezTo>
                    <a:pt x="4214" y="7430"/>
                    <a:pt x="4100" y="7284"/>
                    <a:pt x="3975" y="7139"/>
                  </a:cubicBezTo>
                  <a:cubicBezTo>
                    <a:pt x="3850" y="7169"/>
                    <a:pt x="3871" y="7281"/>
                    <a:pt x="3895" y="7339"/>
                  </a:cubicBezTo>
                  <a:cubicBezTo>
                    <a:pt x="3962" y="7509"/>
                    <a:pt x="4027" y="7692"/>
                    <a:pt x="4141" y="7835"/>
                  </a:cubicBezTo>
                  <a:cubicBezTo>
                    <a:pt x="4578" y="8372"/>
                    <a:pt x="4914" y="8960"/>
                    <a:pt x="5240" y="9560"/>
                  </a:cubicBezTo>
                  <a:cubicBezTo>
                    <a:pt x="5427" y="9907"/>
                    <a:pt x="5646" y="10233"/>
                    <a:pt x="5846" y="10569"/>
                  </a:cubicBezTo>
                  <a:cubicBezTo>
                    <a:pt x="5905" y="10669"/>
                    <a:pt x="5957" y="10773"/>
                    <a:pt x="6016" y="10884"/>
                  </a:cubicBezTo>
                  <a:cubicBezTo>
                    <a:pt x="5943" y="10935"/>
                    <a:pt x="5888" y="10977"/>
                    <a:pt x="5825" y="11005"/>
                  </a:cubicBezTo>
                  <a:cubicBezTo>
                    <a:pt x="5784" y="11026"/>
                    <a:pt x="5729" y="11026"/>
                    <a:pt x="5680" y="11036"/>
                  </a:cubicBezTo>
                  <a:cubicBezTo>
                    <a:pt x="4502" y="9640"/>
                    <a:pt x="3262" y="8303"/>
                    <a:pt x="2454" y="6664"/>
                  </a:cubicBezTo>
                  <a:cubicBezTo>
                    <a:pt x="2395" y="6542"/>
                    <a:pt x="2329" y="6421"/>
                    <a:pt x="2270" y="6299"/>
                  </a:cubicBezTo>
                  <a:cubicBezTo>
                    <a:pt x="2257" y="6272"/>
                    <a:pt x="2257" y="6234"/>
                    <a:pt x="2246" y="6165"/>
                  </a:cubicBezTo>
                  <a:cubicBezTo>
                    <a:pt x="2333" y="6168"/>
                    <a:pt x="2416" y="6158"/>
                    <a:pt x="2486" y="6182"/>
                  </a:cubicBezTo>
                  <a:cubicBezTo>
                    <a:pt x="2835" y="6299"/>
                    <a:pt x="3178" y="6428"/>
                    <a:pt x="3525" y="6553"/>
                  </a:cubicBezTo>
                  <a:cubicBezTo>
                    <a:pt x="3622" y="6587"/>
                    <a:pt x="3719" y="6636"/>
                    <a:pt x="3819" y="6660"/>
                  </a:cubicBezTo>
                  <a:cubicBezTo>
                    <a:pt x="4041" y="6709"/>
                    <a:pt x="4232" y="6657"/>
                    <a:pt x="4373" y="6470"/>
                  </a:cubicBezTo>
                  <a:cubicBezTo>
                    <a:pt x="5126" y="5468"/>
                    <a:pt x="5884" y="4478"/>
                    <a:pt x="6505" y="3393"/>
                  </a:cubicBezTo>
                  <a:cubicBezTo>
                    <a:pt x="7004" y="2520"/>
                    <a:pt x="7520" y="1657"/>
                    <a:pt x="8126" y="843"/>
                  </a:cubicBezTo>
                  <a:cubicBezTo>
                    <a:pt x="8188" y="760"/>
                    <a:pt x="8248" y="676"/>
                    <a:pt x="8313" y="600"/>
                  </a:cubicBezTo>
                  <a:cubicBezTo>
                    <a:pt x="8348" y="562"/>
                    <a:pt x="8396" y="538"/>
                    <a:pt x="8438" y="507"/>
                  </a:cubicBezTo>
                  <a:cubicBezTo>
                    <a:pt x="8972" y="686"/>
                    <a:pt x="9498" y="864"/>
                    <a:pt x="10028" y="1037"/>
                  </a:cubicBezTo>
                  <a:cubicBezTo>
                    <a:pt x="10173" y="1086"/>
                    <a:pt x="10267" y="1179"/>
                    <a:pt x="10306" y="1318"/>
                  </a:cubicBezTo>
                  <a:cubicBezTo>
                    <a:pt x="10319" y="1366"/>
                    <a:pt x="10285" y="1428"/>
                    <a:pt x="10257" y="1535"/>
                  </a:cubicBezTo>
                  <a:cubicBezTo>
                    <a:pt x="10128" y="1387"/>
                    <a:pt x="10035" y="1283"/>
                    <a:pt x="9917" y="1148"/>
                  </a:cubicBezTo>
                  <a:cubicBezTo>
                    <a:pt x="9741" y="1460"/>
                    <a:pt x="9837" y="1698"/>
                    <a:pt x="10000" y="1948"/>
                  </a:cubicBezTo>
                  <a:cubicBezTo>
                    <a:pt x="9921" y="2104"/>
                    <a:pt x="9907" y="2298"/>
                    <a:pt x="9730" y="2409"/>
                  </a:cubicBezTo>
                  <a:lnTo>
                    <a:pt x="9727" y="2405"/>
                  </a:lnTo>
                  <a:lnTo>
                    <a:pt x="9724" y="2409"/>
                  </a:lnTo>
                  <a:lnTo>
                    <a:pt x="9724" y="2409"/>
                  </a:lnTo>
                  <a:cubicBezTo>
                    <a:pt x="9554" y="2946"/>
                    <a:pt x="9269" y="3427"/>
                    <a:pt x="8968" y="3902"/>
                  </a:cubicBezTo>
                  <a:cubicBezTo>
                    <a:pt x="8705" y="4321"/>
                    <a:pt x="8445" y="4740"/>
                    <a:pt x="8198" y="5170"/>
                  </a:cubicBezTo>
                  <a:cubicBezTo>
                    <a:pt x="8074" y="5392"/>
                    <a:pt x="7984" y="5631"/>
                    <a:pt x="7877" y="5863"/>
                  </a:cubicBezTo>
                  <a:cubicBezTo>
                    <a:pt x="7808" y="6016"/>
                    <a:pt x="7738" y="6168"/>
                    <a:pt x="7648" y="6359"/>
                  </a:cubicBezTo>
                  <a:cubicBezTo>
                    <a:pt x="7229" y="5984"/>
                    <a:pt x="7013" y="5503"/>
                    <a:pt x="6609" y="5056"/>
                  </a:cubicBezTo>
                  <a:cubicBezTo>
                    <a:pt x="6688" y="5776"/>
                    <a:pt x="6986" y="6286"/>
                    <a:pt x="7471" y="6699"/>
                  </a:cubicBezTo>
                  <a:cubicBezTo>
                    <a:pt x="7274" y="7252"/>
                    <a:pt x="6906" y="7825"/>
                    <a:pt x="6577" y="8077"/>
                  </a:cubicBezTo>
                  <a:cubicBezTo>
                    <a:pt x="6348" y="7894"/>
                    <a:pt x="6252" y="7613"/>
                    <a:pt x="6071" y="7395"/>
                  </a:cubicBezTo>
                  <a:cubicBezTo>
                    <a:pt x="5884" y="7173"/>
                    <a:pt x="5715" y="6941"/>
                    <a:pt x="5507" y="6674"/>
                  </a:cubicBezTo>
                  <a:cubicBezTo>
                    <a:pt x="5486" y="6768"/>
                    <a:pt x="5454" y="6816"/>
                    <a:pt x="5468" y="6844"/>
                  </a:cubicBezTo>
                  <a:cubicBezTo>
                    <a:pt x="5735" y="7454"/>
                    <a:pt x="6047" y="8039"/>
                    <a:pt x="6439" y="8583"/>
                  </a:cubicBezTo>
                  <a:cubicBezTo>
                    <a:pt x="6519" y="8690"/>
                    <a:pt x="6584" y="8822"/>
                    <a:pt x="6789" y="8826"/>
                  </a:cubicBezTo>
                  <a:cubicBezTo>
                    <a:pt x="6844" y="8749"/>
                    <a:pt x="6914" y="8659"/>
                    <a:pt x="6983" y="8570"/>
                  </a:cubicBezTo>
                  <a:cubicBezTo>
                    <a:pt x="7429" y="8718"/>
                    <a:pt x="8233" y="9214"/>
                    <a:pt x="8604" y="9563"/>
                  </a:cubicBezTo>
                  <a:cubicBezTo>
                    <a:pt x="8257" y="9879"/>
                    <a:pt x="7627" y="10219"/>
                    <a:pt x="6993" y="1042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231;p52">
              <a:extLst>
                <a:ext uri="{FF2B5EF4-FFF2-40B4-BE49-F238E27FC236}">
                  <a16:creationId xmlns:a16="http://schemas.microsoft.com/office/drawing/2014/main" id="{A7C53D74-B702-423B-87D8-1A779EE1BD9C}"/>
                </a:ext>
              </a:extLst>
            </p:cNvPr>
            <p:cNvSpPr/>
            <p:nvPr/>
          </p:nvSpPr>
          <p:spPr>
            <a:xfrm rot="-7325096">
              <a:off x="3681856" y="2760181"/>
              <a:ext cx="26651" cy="40802"/>
            </a:xfrm>
            <a:custGeom>
              <a:avLst/>
              <a:gdLst/>
              <a:ahLst/>
              <a:cxnLst/>
              <a:rect l="l" t="t" r="r" b="b"/>
              <a:pathLst>
                <a:path w="1066" h="1632" extrusionOk="0">
                  <a:moveTo>
                    <a:pt x="666" y="1470"/>
                  </a:moveTo>
                  <a:cubicBezTo>
                    <a:pt x="684" y="1497"/>
                    <a:pt x="694" y="1542"/>
                    <a:pt x="722" y="1553"/>
                  </a:cubicBezTo>
                  <a:cubicBezTo>
                    <a:pt x="795" y="1584"/>
                    <a:pt x="878" y="1632"/>
                    <a:pt x="951" y="1622"/>
                  </a:cubicBezTo>
                  <a:cubicBezTo>
                    <a:pt x="1048" y="1604"/>
                    <a:pt x="1065" y="1500"/>
                    <a:pt x="1040" y="1417"/>
                  </a:cubicBezTo>
                  <a:cubicBezTo>
                    <a:pt x="892" y="908"/>
                    <a:pt x="611" y="468"/>
                    <a:pt x="258" y="69"/>
                  </a:cubicBezTo>
                  <a:cubicBezTo>
                    <a:pt x="226" y="35"/>
                    <a:pt x="164" y="31"/>
                    <a:pt x="92" y="0"/>
                  </a:cubicBezTo>
                  <a:cubicBezTo>
                    <a:pt x="60" y="59"/>
                    <a:pt x="1" y="114"/>
                    <a:pt x="1" y="170"/>
                  </a:cubicBezTo>
                  <a:cubicBezTo>
                    <a:pt x="5" y="250"/>
                    <a:pt x="36" y="333"/>
                    <a:pt x="74" y="405"/>
                  </a:cubicBezTo>
                  <a:cubicBezTo>
                    <a:pt x="268" y="763"/>
                    <a:pt x="469" y="1116"/>
                    <a:pt x="666" y="147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232;p52">
              <a:extLst>
                <a:ext uri="{FF2B5EF4-FFF2-40B4-BE49-F238E27FC236}">
                  <a16:creationId xmlns:a16="http://schemas.microsoft.com/office/drawing/2014/main" id="{7DEFA2A0-DC2F-46FE-BFBE-BCD6B5189410}"/>
                </a:ext>
              </a:extLst>
            </p:cNvPr>
            <p:cNvSpPr/>
            <p:nvPr/>
          </p:nvSpPr>
          <p:spPr>
            <a:xfrm rot="-7325096">
              <a:off x="3628956" y="2762558"/>
              <a:ext cx="23676" cy="42902"/>
            </a:xfrm>
            <a:custGeom>
              <a:avLst/>
              <a:gdLst/>
              <a:ahLst/>
              <a:cxnLst/>
              <a:rect l="l" t="t" r="r" b="b"/>
              <a:pathLst>
                <a:path w="947" h="1716" extrusionOk="0">
                  <a:moveTo>
                    <a:pt x="558" y="1560"/>
                  </a:moveTo>
                  <a:cubicBezTo>
                    <a:pt x="579" y="1602"/>
                    <a:pt x="621" y="1650"/>
                    <a:pt x="662" y="1671"/>
                  </a:cubicBezTo>
                  <a:cubicBezTo>
                    <a:pt x="721" y="1695"/>
                    <a:pt x="805" y="1716"/>
                    <a:pt x="849" y="1695"/>
                  </a:cubicBezTo>
                  <a:cubicBezTo>
                    <a:pt x="898" y="1671"/>
                    <a:pt x="929" y="1591"/>
                    <a:pt x="939" y="1532"/>
                  </a:cubicBezTo>
                  <a:cubicBezTo>
                    <a:pt x="947" y="1487"/>
                    <a:pt x="918" y="1435"/>
                    <a:pt x="898" y="1390"/>
                  </a:cubicBezTo>
                  <a:cubicBezTo>
                    <a:pt x="701" y="978"/>
                    <a:pt x="503" y="565"/>
                    <a:pt x="302" y="156"/>
                  </a:cubicBezTo>
                  <a:cubicBezTo>
                    <a:pt x="278" y="105"/>
                    <a:pt x="219" y="67"/>
                    <a:pt x="153" y="1"/>
                  </a:cubicBezTo>
                  <a:cubicBezTo>
                    <a:pt x="25" y="177"/>
                    <a:pt x="0" y="343"/>
                    <a:pt x="70" y="503"/>
                  </a:cubicBezTo>
                  <a:cubicBezTo>
                    <a:pt x="222" y="860"/>
                    <a:pt x="392" y="1210"/>
                    <a:pt x="558" y="156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33;p52">
              <a:extLst>
                <a:ext uri="{FF2B5EF4-FFF2-40B4-BE49-F238E27FC236}">
                  <a16:creationId xmlns:a16="http://schemas.microsoft.com/office/drawing/2014/main" id="{2E5958F9-029E-41DC-A41E-0025BABDC801}"/>
                </a:ext>
              </a:extLst>
            </p:cNvPr>
            <p:cNvSpPr/>
            <p:nvPr/>
          </p:nvSpPr>
          <p:spPr>
            <a:xfrm rot="-7325096">
              <a:off x="3730726" y="2755867"/>
              <a:ext cx="28351" cy="43502"/>
            </a:xfrm>
            <a:custGeom>
              <a:avLst/>
              <a:gdLst/>
              <a:ahLst/>
              <a:cxnLst/>
              <a:rect l="l" t="t" r="r" b="b"/>
              <a:pathLst>
                <a:path w="1134" h="1740" extrusionOk="0">
                  <a:moveTo>
                    <a:pt x="908" y="1722"/>
                  </a:moveTo>
                  <a:cubicBezTo>
                    <a:pt x="970" y="1730"/>
                    <a:pt x="1061" y="1740"/>
                    <a:pt x="1095" y="1705"/>
                  </a:cubicBezTo>
                  <a:cubicBezTo>
                    <a:pt x="1133" y="1674"/>
                    <a:pt x="1123" y="1588"/>
                    <a:pt x="1120" y="1525"/>
                  </a:cubicBezTo>
                  <a:cubicBezTo>
                    <a:pt x="1120" y="1497"/>
                    <a:pt x="1088" y="1466"/>
                    <a:pt x="1071" y="1439"/>
                  </a:cubicBezTo>
                  <a:cubicBezTo>
                    <a:pt x="783" y="1016"/>
                    <a:pt x="492" y="590"/>
                    <a:pt x="201" y="171"/>
                  </a:cubicBezTo>
                  <a:cubicBezTo>
                    <a:pt x="174" y="129"/>
                    <a:pt x="129" y="104"/>
                    <a:pt x="1" y="0"/>
                  </a:cubicBezTo>
                  <a:cubicBezTo>
                    <a:pt x="105" y="718"/>
                    <a:pt x="396" y="1223"/>
                    <a:pt x="821" y="1671"/>
                  </a:cubicBezTo>
                  <a:cubicBezTo>
                    <a:pt x="845" y="1695"/>
                    <a:pt x="877" y="1722"/>
                    <a:pt x="908" y="1722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234;p52">
              <a:extLst>
                <a:ext uri="{FF2B5EF4-FFF2-40B4-BE49-F238E27FC236}">
                  <a16:creationId xmlns:a16="http://schemas.microsoft.com/office/drawing/2014/main" id="{69724AE0-4DF1-4FE9-AA8C-5DE00F974993}"/>
                </a:ext>
              </a:extLst>
            </p:cNvPr>
            <p:cNvSpPr/>
            <p:nvPr/>
          </p:nvSpPr>
          <p:spPr>
            <a:xfrm rot="-7325096">
              <a:off x="3656771" y="2766984"/>
              <a:ext cx="22201" cy="32701"/>
            </a:xfrm>
            <a:custGeom>
              <a:avLst/>
              <a:gdLst/>
              <a:ahLst/>
              <a:cxnLst/>
              <a:rect l="l" t="t" r="r" b="b"/>
              <a:pathLst>
                <a:path w="888" h="1308" extrusionOk="0">
                  <a:moveTo>
                    <a:pt x="565" y="1217"/>
                  </a:moveTo>
                  <a:cubicBezTo>
                    <a:pt x="582" y="1245"/>
                    <a:pt x="617" y="1269"/>
                    <a:pt x="645" y="1276"/>
                  </a:cubicBezTo>
                  <a:cubicBezTo>
                    <a:pt x="693" y="1290"/>
                    <a:pt x="766" y="1307"/>
                    <a:pt x="794" y="1286"/>
                  </a:cubicBezTo>
                  <a:cubicBezTo>
                    <a:pt x="839" y="1248"/>
                    <a:pt x="877" y="1182"/>
                    <a:pt x="884" y="1128"/>
                  </a:cubicBezTo>
                  <a:cubicBezTo>
                    <a:pt x="888" y="1065"/>
                    <a:pt x="864" y="992"/>
                    <a:pt x="829" y="936"/>
                  </a:cubicBezTo>
                  <a:cubicBezTo>
                    <a:pt x="656" y="649"/>
                    <a:pt x="479" y="362"/>
                    <a:pt x="298" y="77"/>
                  </a:cubicBezTo>
                  <a:cubicBezTo>
                    <a:pt x="274" y="39"/>
                    <a:pt x="215" y="26"/>
                    <a:pt x="173" y="1"/>
                  </a:cubicBezTo>
                  <a:cubicBezTo>
                    <a:pt x="11" y="84"/>
                    <a:pt x="0" y="229"/>
                    <a:pt x="63" y="348"/>
                  </a:cubicBezTo>
                  <a:cubicBezTo>
                    <a:pt x="212" y="645"/>
                    <a:pt x="395" y="930"/>
                    <a:pt x="565" y="1217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235;p52">
              <a:extLst>
                <a:ext uri="{FF2B5EF4-FFF2-40B4-BE49-F238E27FC236}">
                  <a16:creationId xmlns:a16="http://schemas.microsoft.com/office/drawing/2014/main" id="{9C8F1581-5302-4E64-9BB4-833ED492FC76}"/>
                </a:ext>
              </a:extLst>
            </p:cNvPr>
            <p:cNvSpPr/>
            <p:nvPr/>
          </p:nvSpPr>
          <p:spPr>
            <a:xfrm rot="-7325096">
              <a:off x="3598107" y="2762167"/>
              <a:ext cx="26201" cy="35902"/>
            </a:xfrm>
            <a:custGeom>
              <a:avLst/>
              <a:gdLst/>
              <a:ahLst/>
              <a:cxnLst/>
              <a:rect l="l" t="t" r="r" b="b"/>
              <a:pathLst>
                <a:path w="1048" h="1436" extrusionOk="0">
                  <a:moveTo>
                    <a:pt x="254" y="202"/>
                  </a:moveTo>
                  <a:cubicBezTo>
                    <a:pt x="208" y="143"/>
                    <a:pt x="150" y="92"/>
                    <a:pt x="60" y="1"/>
                  </a:cubicBezTo>
                  <a:cubicBezTo>
                    <a:pt x="1" y="597"/>
                    <a:pt x="320" y="975"/>
                    <a:pt x="642" y="1345"/>
                  </a:cubicBezTo>
                  <a:cubicBezTo>
                    <a:pt x="722" y="1435"/>
                    <a:pt x="840" y="1422"/>
                    <a:pt x="961" y="1325"/>
                  </a:cubicBezTo>
                  <a:cubicBezTo>
                    <a:pt x="995" y="1293"/>
                    <a:pt x="1019" y="1248"/>
                    <a:pt x="1048" y="1207"/>
                  </a:cubicBezTo>
                  <a:cubicBezTo>
                    <a:pt x="995" y="1179"/>
                    <a:pt x="933" y="1155"/>
                    <a:pt x="902" y="1110"/>
                  </a:cubicBezTo>
                  <a:cubicBezTo>
                    <a:pt x="680" y="812"/>
                    <a:pt x="472" y="503"/>
                    <a:pt x="254" y="202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236;p52">
              <a:extLst>
                <a:ext uri="{FF2B5EF4-FFF2-40B4-BE49-F238E27FC236}">
                  <a16:creationId xmlns:a16="http://schemas.microsoft.com/office/drawing/2014/main" id="{89BD41BB-6786-4583-90EA-B3C769EB3C64}"/>
                </a:ext>
              </a:extLst>
            </p:cNvPr>
            <p:cNvSpPr/>
            <p:nvPr/>
          </p:nvSpPr>
          <p:spPr>
            <a:xfrm rot="-7325096">
              <a:off x="3797730" y="2762666"/>
              <a:ext cx="81879" cy="129881"/>
            </a:xfrm>
            <a:custGeom>
              <a:avLst/>
              <a:gdLst/>
              <a:ahLst/>
              <a:cxnLst/>
              <a:rect l="l" t="t" r="r" b="b"/>
              <a:pathLst>
                <a:path w="3275" h="5195" extrusionOk="0">
                  <a:moveTo>
                    <a:pt x="2730" y="4120"/>
                  </a:moveTo>
                  <a:cubicBezTo>
                    <a:pt x="2450" y="3715"/>
                    <a:pt x="2121" y="3333"/>
                    <a:pt x="1857" y="2914"/>
                  </a:cubicBezTo>
                  <a:cubicBezTo>
                    <a:pt x="1265" y="1976"/>
                    <a:pt x="696" y="1023"/>
                    <a:pt x="114" y="77"/>
                  </a:cubicBezTo>
                  <a:cubicBezTo>
                    <a:pt x="101" y="53"/>
                    <a:pt x="63" y="39"/>
                    <a:pt x="0" y="1"/>
                  </a:cubicBezTo>
                  <a:cubicBezTo>
                    <a:pt x="14" y="122"/>
                    <a:pt x="4" y="226"/>
                    <a:pt x="35" y="312"/>
                  </a:cubicBezTo>
                  <a:cubicBezTo>
                    <a:pt x="125" y="552"/>
                    <a:pt x="215" y="791"/>
                    <a:pt x="336" y="1016"/>
                  </a:cubicBezTo>
                  <a:cubicBezTo>
                    <a:pt x="596" y="1494"/>
                    <a:pt x="880" y="1961"/>
                    <a:pt x="1144" y="2440"/>
                  </a:cubicBezTo>
                  <a:cubicBezTo>
                    <a:pt x="1580" y="3237"/>
                    <a:pt x="2121" y="3965"/>
                    <a:pt x="2703" y="4664"/>
                  </a:cubicBezTo>
                  <a:cubicBezTo>
                    <a:pt x="2855" y="4848"/>
                    <a:pt x="3015" y="5025"/>
                    <a:pt x="3274" y="5194"/>
                  </a:cubicBezTo>
                  <a:cubicBezTo>
                    <a:pt x="3247" y="5059"/>
                    <a:pt x="3247" y="4972"/>
                    <a:pt x="3208" y="4907"/>
                  </a:cubicBezTo>
                  <a:cubicBezTo>
                    <a:pt x="3056" y="4640"/>
                    <a:pt x="2907" y="4373"/>
                    <a:pt x="2730" y="412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2" name="CuadroTexto 31">
            <a:extLst>
              <a:ext uri="{FF2B5EF4-FFF2-40B4-BE49-F238E27FC236}">
                <a16:creationId xmlns:a16="http://schemas.microsoft.com/office/drawing/2014/main" id="{B76FE0D5-B27A-4187-9835-B609B65BFFE4}"/>
              </a:ext>
            </a:extLst>
          </p:cNvPr>
          <p:cNvSpPr txBox="1"/>
          <p:nvPr/>
        </p:nvSpPr>
        <p:spPr>
          <a:xfrm>
            <a:off x="251237" y="3889984"/>
            <a:ext cx="2773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1600" b="1" i="0" u="sng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Te esperamos para la próxima actividad.</a:t>
            </a:r>
          </a:p>
        </p:txBody>
      </p:sp>
      <p:sp>
        <p:nvSpPr>
          <p:cNvPr id="33" name="Google Shape;2227;p52">
            <a:extLst>
              <a:ext uri="{FF2B5EF4-FFF2-40B4-BE49-F238E27FC236}">
                <a16:creationId xmlns:a16="http://schemas.microsoft.com/office/drawing/2014/main" id="{9A5725FA-0993-4C78-85A5-28019A10C417}"/>
              </a:ext>
            </a:extLst>
          </p:cNvPr>
          <p:cNvSpPr/>
          <p:nvPr/>
        </p:nvSpPr>
        <p:spPr>
          <a:xfrm>
            <a:off x="6119190" y="854295"/>
            <a:ext cx="2684396" cy="4179584"/>
          </a:xfrm>
          <a:custGeom>
            <a:avLst/>
            <a:gdLst/>
            <a:ahLst/>
            <a:cxnLst/>
            <a:rect l="l" t="t" r="r" b="b"/>
            <a:pathLst>
              <a:path w="103480" h="206345" extrusionOk="0">
                <a:moveTo>
                  <a:pt x="61741" y="8558"/>
                </a:moveTo>
                <a:cubicBezTo>
                  <a:pt x="62649" y="8558"/>
                  <a:pt x="62637" y="9975"/>
                  <a:pt x="61704" y="9975"/>
                </a:cubicBezTo>
                <a:cubicBezTo>
                  <a:pt x="61677" y="9975"/>
                  <a:pt x="61650" y="9973"/>
                  <a:pt x="61623" y="9971"/>
                </a:cubicBezTo>
                <a:lnTo>
                  <a:pt x="40979" y="9971"/>
                </a:lnTo>
                <a:cubicBezTo>
                  <a:pt x="40952" y="9973"/>
                  <a:pt x="40925" y="9975"/>
                  <a:pt x="40898" y="9975"/>
                </a:cubicBezTo>
                <a:cubicBezTo>
                  <a:pt x="39965" y="9975"/>
                  <a:pt x="39952" y="8558"/>
                  <a:pt x="40861" y="8558"/>
                </a:cubicBezTo>
                <a:cubicBezTo>
                  <a:pt x="40899" y="8558"/>
                  <a:pt x="40938" y="8561"/>
                  <a:pt x="40979" y="8566"/>
                </a:cubicBezTo>
                <a:lnTo>
                  <a:pt x="61623" y="8566"/>
                </a:lnTo>
                <a:cubicBezTo>
                  <a:pt x="61664" y="8561"/>
                  <a:pt x="61703" y="8558"/>
                  <a:pt x="61741" y="8558"/>
                </a:cubicBezTo>
                <a:close/>
                <a:moveTo>
                  <a:pt x="100713" y="16164"/>
                </a:moveTo>
                <a:lnTo>
                  <a:pt x="100713" y="189567"/>
                </a:lnTo>
                <a:lnTo>
                  <a:pt x="2987" y="189567"/>
                </a:lnTo>
                <a:lnTo>
                  <a:pt x="2987" y="16164"/>
                </a:lnTo>
                <a:close/>
                <a:moveTo>
                  <a:pt x="22357" y="196638"/>
                </a:moveTo>
                <a:lnTo>
                  <a:pt x="22313" y="197165"/>
                </a:lnTo>
                <a:lnTo>
                  <a:pt x="18448" y="197165"/>
                </a:lnTo>
                <a:lnTo>
                  <a:pt x="18448" y="196638"/>
                </a:lnTo>
                <a:close/>
                <a:moveTo>
                  <a:pt x="53277" y="196726"/>
                </a:moveTo>
                <a:cubicBezTo>
                  <a:pt x="53365" y="196726"/>
                  <a:pt x="53453" y="196814"/>
                  <a:pt x="53453" y="196945"/>
                </a:cubicBezTo>
                <a:lnTo>
                  <a:pt x="53453" y="199976"/>
                </a:lnTo>
                <a:cubicBezTo>
                  <a:pt x="53453" y="200064"/>
                  <a:pt x="53365" y="200152"/>
                  <a:pt x="53234" y="200152"/>
                </a:cubicBezTo>
                <a:lnTo>
                  <a:pt x="50203" y="200152"/>
                </a:lnTo>
                <a:cubicBezTo>
                  <a:pt x="50071" y="200152"/>
                  <a:pt x="49983" y="200064"/>
                  <a:pt x="49983" y="199976"/>
                </a:cubicBezTo>
                <a:lnTo>
                  <a:pt x="49983" y="196945"/>
                </a:lnTo>
                <a:cubicBezTo>
                  <a:pt x="49983" y="196814"/>
                  <a:pt x="50071" y="196726"/>
                  <a:pt x="50203" y="196726"/>
                </a:cubicBezTo>
                <a:close/>
                <a:moveTo>
                  <a:pt x="80706" y="196517"/>
                </a:moveTo>
                <a:cubicBezTo>
                  <a:pt x="80761" y="196517"/>
                  <a:pt x="80816" y="196528"/>
                  <a:pt x="80860" y="196550"/>
                </a:cubicBezTo>
                <a:cubicBezTo>
                  <a:pt x="80948" y="196638"/>
                  <a:pt x="80948" y="196770"/>
                  <a:pt x="80860" y="196858"/>
                </a:cubicBezTo>
                <a:lnTo>
                  <a:pt x="79455" y="198263"/>
                </a:lnTo>
                <a:cubicBezTo>
                  <a:pt x="79367" y="198351"/>
                  <a:pt x="79323" y="198439"/>
                  <a:pt x="79323" y="198527"/>
                </a:cubicBezTo>
                <a:cubicBezTo>
                  <a:pt x="79323" y="198614"/>
                  <a:pt x="79367" y="198702"/>
                  <a:pt x="79455" y="198790"/>
                </a:cubicBezTo>
                <a:lnTo>
                  <a:pt x="80860" y="200196"/>
                </a:lnTo>
                <a:cubicBezTo>
                  <a:pt x="80948" y="200284"/>
                  <a:pt x="80948" y="200415"/>
                  <a:pt x="80860" y="200503"/>
                </a:cubicBezTo>
                <a:cubicBezTo>
                  <a:pt x="80816" y="200547"/>
                  <a:pt x="80761" y="200569"/>
                  <a:pt x="80706" y="200569"/>
                </a:cubicBezTo>
                <a:cubicBezTo>
                  <a:pt x="80652" y="200569"/>
                  <a:pt x="80597" y="200547"/>
                  <a:pt x="80553" y="200503"/>
                </a:cubicBezTo>
                <a:lnTo>
                  <a:pt x="79147" y="199098"/>
                </a:lnTo>
                <a:cubicBezTo>
                  <a:pt x="79015" y="198922"/>
                  <a:pt x="78928" y="198746"/>
                  <a:pt x="78928" y="198527"/>
                </a:cubicBezTo>
                <a:cubicBezTo>
                  <a:pt x="78928" y="198307"/>
                  <a:pt x="79015" y="198131"/>
                  <a:pt x="79147" y="198000"/>
                </a:cubicBezTo>
                <a:lnTo>
                  <a:pt x="80553" y="196550"/>
                </a:lnTo>
                <a:cubicBezTo>
                  <a:pt x="80597" y="196528"/>
                  <a:pt x="80652" y="196517"/>
                  <a:pt x="80706" y="196517"/>
                </a:cubicBezTo>
                <a:close/>
                <a:moveTo>
                  <a:pt x="15461" y="1"/>
                </a:moveTo>
                <a:cubicBezTo>
                  <a:pt x="6940" y="1"/>
                  <a:pt x="1" y="6941"/>
                  <a:pt x="1" y="15461"/>
                </a:cubicBezTo>
                <a:lnTo>
                  <a:pt x="1" y="190884"/>
                </a:lnTo>
                <a:cubicBezTo>
                  <a:pt x="1" y="199405"/>
                  <a:pt x="6940" y="206345"/>
                  <a:pt x="15461" y="206345"/>
                </a:cubicBezTo>
                <a:lnTo>
                  <a:pt x="88019" y="206345"/>
                </a:lnTo>
                <a:cubicBezTo>
                  <a:pt x="96540" y="206345"/>
                  <a:pt x="103480" y="199405"/>
                  <a:pt x="103480" y="190884"/>
                </a:cubicBezTo>
                <a:lnTo>
                  <a:pt x="103480" y="15461"/>
                </a:lnTo>
                <a:cubicBezTo>
                  <a:pt x="103480" y="6941"/>
                  <a:pt x="96540" y="1"/>
                  <a:pt x="88019" y="1"/>
                </a:cubicBezTo>
                <a:close/>
              </a:path>
            </a:pathLst>
          </a:cu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2226;p52">
            <a:extLst>
              <a:ext uri="{FF2B5EF4-FFF2-40B4-BE49-F238E27FC236}">
                <a16:creationId xmlns:a16="http://schemas.microsoft.com/office/drawing/2014/main" id="{6B706BAC-7B84-4944-8FA1-62A3607533B2}"/>
              </a:ext>
            </a:extLst>
          </p:cNvPr>
          <p:cNvSpPr txBox="1">
            <a:spLocks/>
          </p:cNvSpPr>
          <p:nvPr/>
        </p:nvSpPr>
        <p:spPr>
          <a:xfrm>
            <a:off x="6516540" y="1948780"/>
            <a:ext cx="1894738" cy="272817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Love Ya Like A Sister" panose="020B0604020202020204" charset="0"/>
                <a:cs typeface="Arial"/>
                <a:sym typeface="Arial"/>
              </a:rPr>
              <a:t>Recuerda que si tienes dudas puedes contactarte directamente con nosotros a través de tu profesora jefe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37"/>
          <p:cNvSpPr/>
          <p:nvPr/>
        </p:nvSpPr>
        <p:spPr>
          <a:xfrm>
            <a:off x="8571325" y="2621363"/>
            <a:ext cx="103025" cy="87900"/>
          </a:xfrm>
          <a:custGeom>
            <a:avLst/>
            <a:gdLst/>
            <a:ahLst/>
            <a:cxnLst/>
            <a:rect l="l" t="t" r="r" b="b"/>
            <a:pathLst>
              <a:path w="4121" h="3516" extrusionOk="0">
                <a:moveTo>
                  <a:pt x="1476" y="680"/>
                </a:moveTo>
                <a:cubicBezTo>
                  <a:pt x="1505" y="715"/>
                  <a:pt x="1543" y="743"/>
                  <a:pt x="1586" y="760"/>
                </a:cubicBezTo>
                <a:cubicBezTo>
                  <a:pt x="2001" y="902"/>
                  <a:pt x="2464" y="857"/>
                  <a:pt x="2752" y="1268"/>
                </a:cubicBezTo>
                <a:cubicBezTo>
                  <a:pt x="3049" y="1692"/>
                  <a:pt x="2804" y="2289"/>
                  <a:pt x="2373" y="2512"/>
                </a:cubicBezTo>
                <a:cubicBezTo>
                  <a:pt x="2259" y="2571"/>
                  <a:pt x="2138" y="2598"/>
                  <a:pt x="2018" y="2598"/>
                </a:cubicBezTo>
                <a:cubicBezTo>
                  <a:pt x="1629" y="2598"/>
                  <a:pt x="1242" y="2321"/>
                  <a:pt x="1097" y="1958"/>
                </a:cubicBezTo>
                <a:cubicBezTo>
                  <a:pt x="909" y="1494"/>
                  <a:pt x="1138" y="1016"/>
                  <a:pt x="1476" y="680"/>
                </a:cubicBezTo>
                <a:close/>
                <a:moveTo>
                  <a:pt x="1589" y="0"/>
                </a:moveTo>
                <a:cubicBezTo>
                  <a:pt x="1569" y="0"/>
                  <a:pt x="1548" y="3"/>
                  <a:pt x="1527" y="7"/>
                </a:cubicBezTo>
                <a:cubicBezTo>
                  <a:pt x="551" y="218"/>
                  <a:pt x="0" y="1301"/>
                  <a:pt x="292" y="2238"/>
                </a:cubicBezTo>
                <a:cubicBezTo>
                  <a:pt x="529" y="3002"/>
                  <a:pt x="1298" y="3515"/>
                  <a:pt x="2073" y="3515"/>
                </a:cubicBezTo>
                <a:cubicBezTo>
                  <a:pt x="2299" y="3515"/>
                  <a:pt x="2525" y="3472"/>
                  <a:pt x="2740" y="3378"/>
                </a:cubicBezTo>
                <a:cubicBezTo>
                  <a:pt x="3624" y="2992"/>
                  <a:pt x="4121" y="1869"/>
                  <a:pt x="3661" y="982"/>
                </a:cubicBezTo>
                <a:cubicBezTo>
                  <a:pt x="3414" y="507"/>
                  <a:pt x="2761" y="47"/>
                  <a:pt x="2178" y="47"/>
                </a:cubicBezTo>
                <a:cubicBezTo>
                  <a:pt x="2047" y="47"/>
                  <a:pt x="1919" y="70"/>
                  <a:pt x="1800" y="122"/>
                </a:cubicBezTo>
                <a:cubicBezTo>
                  <a:pt x="1760" y="52"/>
                  <a:pt x="1687" y="0"/>
                  <a:pt x="158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9" name="Google Shape;709;p37"/>
          <p:cNvSpPr/>
          <p:nvPr/>
        </p:nvSpPr>
        <p:spPr>
          <a:xfrm>
            <a:off x="1546250" y="1063200"/>
            <a:ext cx="81600" cy="72900"/>
          </a:xfrm>
          <a:custGeom>
            <a:avLst/>
            <a:gdLst/>
            <a:ahLst/>
            <a:cxnLst/>
            <a:rect l="l" t="t" r="r" b="b"/>
            <a:pathLst>
              <a:path w="3264" h="2916" extrusionOk="0">
                <a:moveTo>
                  <a:pt x="1658" y="826"/>
                </a:moveTo>
                <a:cubicBezTo>
                  <a:pt x="1752" y="826"/>
                  <a:pt x="1850" y="847"/>
                  <a:pt x="1958" y="900"/>
                </a:cubicBezTo>
                <a:cubicBezTo>
                  <a:pt x="2318" y="1078"/>
                  <a:pt x="2334" y="1546"/>
                  <a:pt x="2125" y="1852"/>
                </a:cubicBezTo>
                <a:cubicBezTo>
                  <a:pt x="2004" y="2029"/>
                  <a:pt x="1822" y="2111"/>
                  <a:pt x="1636" y="2111"/>
                </a:cubicBezTo>
                <a:cubicBezTo>
                  <a:pt x="1428" y="2111"/>
                  <a:pt x="1216" y="2008"/>
                  <a:pt x="1083" y="1819"/>
                </a:cubicBezTo>
                <a:cubicBezTo>
                  <a:pt x="895" y="1553"/>
                  <a:pt x="970" y="1201"/>
                  <a:pt x="1168" y="957"/>
                </a:cubicBezTo>
                <a:cubicBezTo>
                  <a:pt x="1338" y="891"/>
                  <a:pt x="1491" y="826"/>
                  <a:pt x="1658" y="826"/>
                </a:cubicBezTo>
                <a:close/>
                <a:moveTo>
                  <a:pt x="1703" y="1"/>
                </a:moveTo>
                <a:cubicBezTo>
                  <a:pt x="1618" y="1"/>
                  <a:pt x="1533" y="11"/>
                  <a:pt x="1451" y="31"/>
                </a:cubicBezTo>
                <a:cubicBezTo>
                  <a:pt x="1227" y="86"/>
                  <a:pt x="996" y="208"/>
                  <a:pt x="862" y="391"/>
                </a:cubicBezTo>
                <a:cubicBezTo>
                  <a:pt x="293" y="741"/>
                  <a:pt x="0" y="1485"/>
                  <a:pt x="338" y="2131"/>
                </a:cubicBezTo>
                <a:cubicBezTo>
                  <a:pt x="599" y="2630"/>
                  <a:pt x="1131" y="2916"/>
                  <a:pt x="1660" y="2916"/>
                </a:cubicBezTo>
                <a:cubicBezTo>
                  <a:pt x="2002" y="2916"/>
                  <a:pt x="2343" y="2796"/>
                  <a:pt x="2608" y="2537"/>
                </a:cubicBezTo>
                <a:cubicBezTo>
                  <a:pt x="3215" y="1943"/>
                  <a:pt x="3263" y="861"/>
                  <a:pt x="2570" y="316"/>
                </a:cubicBezTo>
                <a:cubicBezTo>
                  <a:pt x="2332" y="129"/>
                  <a:pt x="2014" y="1"/>
                  <a:pt x="170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0" name="Google Shape;710;p37"/>
          <p:cNvSpPr/>
          <p:nvPr/>
        </p:nvSpPr>
        <p:spPr>
          <a:xfrm>
            <a:off x="2021200" y="477425"/>
            <a:ext cx="271125" cy="265425"/>
          </a:xfrm>
          <a:custGeom>
            <a:avLst/>
            <a:gdLst/>
            <a:ahLst/>
            <a:cxnLst/>
            <a:rect l="l" t="t" r="r" b="b"/>
            <a:pathLst>
              <a:path w="10845" h="10617" extrusionOk="0">
                <a:moveTo>
                  <a:pt x="6707" y="1283"/>
                </a:moveTo>
                <a:cubicBezTo>
                  <a:pt x="6814" y="1718"/>
                  <a:pt x="6909" y="2159"/>
                  <a:pt x="6963" y="2607"/>
                </a:cubicBezTo>
                <a:cubicBezTo>
                  <a:pt x="7035" y="3190"/>
                  <a:pt x="6965" y="3785"/>
                  <a:pt x="7220" y="4320"/>
                </a:cubicBezTo>
                <a:cubicBezTo>
                  <a:pt x="7277" y="4439"/>
                  <a:pt x="7407" y="4499"/>
                  <a:pt x="7537" y="4499"/>
                </a:cubicBezTo>
                <a:cubicBezTo>
                  <a:pt x="7660" y="4499"/>
                  <a:pt x="7784" y="4444"/>
                  <a:pt x="7845" y="4334"/>
                </a:cubicBezTo>
                <a:cubicBezTo>
                  <a:pt x="8093" y="4596"/>
                  <a:pt x="8385" y="4759"/>
                  <a:pt x="8736" y="4904"/>
                </a:cubicBezTo>
                <a:cubicBezTo>
                  <a:pt x="8922" y="4981"/>
                  <a:pt x="9108" y="5057"/>
                  <a:pt x="9294" y="5135"/>
                </a:cubicBezTo>
                <a:cubicBezTo>
                  <a:pt x="9117" y="5227"/>
                  <a:pt x="8912" y="5371"/>
                  <a:pt x="8807" y="5424"/>
                </a:cubicBezTo>
                <a:cubicBezTo>
                  <a:pt x="8625" y="5516"/>
                  <a:pt x="8440" y="5605"/>
                  <a:pt x="8261" y="5703"/>
                </a:cubicBezTo>
                <a:cubicBezTo>
                  <a:pt x="7864" y="5923"/>
                  <a:pt x="7379" y="6138"/>
                  <a:pt x="7163" y="6554"/>
                </a:cubicBezTo>
                <a:cubicBezTo>
                  <a:pt x="7098" y="6679"/>
                  <a:pt x="7122" y="6863"/>
                  <a:pt x="7234" y="6955"/>
                </a:cubicBezTo>
                <a:cubicBezTo>
                  <a:pt x="7119" y="7381"/>
                  <a:pt x="7090" y="7849"/>
                  <a:pt x="7023" y="8278"/>
                </a:cubicBezTo>
                <a:cubicBezTo>
                  <a:pt x="6980" y="8552"/>
                  <a:pt x="6933" y="8825"/>
                  <a:pt x="6870" y="9095"/>
                </a:cubicBezTo>
                <a:cubicBezTo>
                  <a:pt x="6847" y="9195"/>
                  <a:pt x="6820" y="9295"/>
                  <a:pt x="6794" y="9394"/>
                </a:cubicBezTo>
                <a:cubicBezTo>
                  <a:pt x="6457" y="9005"/>
                  <a:pt x="6052" y="8652"/>
                  <a:pt x="5693" y="8293"/>
                </a:cubicBezTo>
                <a:cubicBezTo>
                  <a:pt x="5409" y="8010"/>
                  <a:pt x="5162" y="7731"/>
                  <a:pt x="4770" y="7701"/>
                </a:cubicBezTo>
                <a:cubicBezTo>
                  <a:pt x="4726" y="7632"/>
                  <a:pt x="4655" y="7578"/>
                  <a:pt x="4574" y="7572"/>
                </a:cubicBezTo>
                <a:cubicBezTo>
                  <a:pt x="4205" y="7540"/>
                  <a:pt x="3863" y="7518"/>
                  <a:pt x="3517" y="7518"/>
                </a:cubicBezTo>
                <a:cubicBezTo>
                  <a:pt x="3245" y="7518"/>
                  <a:pt x="2970" y="7532"/>
                  <a:pt x="2679" y="7567"/>
                </a:cubicBezTo>
                <a:cubicBezTo>
                  <a:pt x="2385" y="7602"/>
                  <a:pt x="2092" y="7648"/>
                  <a:pt x="1799" y="7689"/>
                </a:cubicBezTo>
                <a:cubicBezTo>
                  <a:pt x="1702" y="7704"/>
                  <a:pt x="1604" y="7717"/>
                  <a:pt x="1506" y="7731"/>
                </a:cubicBezTo>
                <a:cubicBezTo>
                  <a:pt x="1469" y="7725"/>
                  <a:pt x="1431" y="7723"/>
                  <a:pt x="1393" y="7722"/>
                </a:cubicBezTo>
                <a:cubicBezTo>
                  <a:pt x="1519" y="7328"/>
                  <a:pt x="1657" y="6951"/>
                  <a:pt x="1878" y="6583"/>
                </a:cubicBezTo>
                <a:cubicBezTo>
                  <a:pt x="2164" y="6110"/>
                  <a:pt x="2553" y="5717"/>
                  <a:pt x="2816" y="5228"/>
                </a:cubicBezTo>
                <a:cubicBezTo>
                  <a:pt x="2971" y="4939"/>
                  <a:pt x="2749" y="4689"/>
                  <a:pt x="2482" y="4689"/>
                </a:cubicBezTo>
                <a:cubicBezTo>
                  <a:pt x="2428" y="4689"/>
                  <a:pt x="2373" y="4699"/>
                  <a:pt x="2319" y="4721"/>
                </a:cubicBezTo>
                <a:cubicBezTo>
                  <a:pt x="2213" y="4524"/>
                  <a:pt x="2094" y="4331"/>
                  <a:pt x="1991" y="4127"/>
                </a:cubicBezTo>
                <a:cubicBezTo>
                  <a:pt x="1830" y="3804"/>
                  <a:pt x="1697" y="3469"/>
                  <a:pt x="1594" y="3123"/>
                </a:cubicBezTo>
                <a:cubicBezTo>
                  <a:pt x="1841" y="3111"/>
                  <a:pt x="2088" y="3103"/>
                  <a:pt x="2335" y="3103"/>
                </a:cubicBezTo>
                <a:cubicBezTo>
                  <a:pt x="2557" y="3103"/>
                  <a:pt x="2780" y="3109"/>
                  <a:pt x="3005" y="3123"/>
                </a:cubicBezTo>
                <a:cubicBezTo>
                  <a:pt x="3517" y="3154"/>
                  <a:pt x="4064" y="3265"/>
                  <a:pt x="4585" y="3265"/>
                </a:cubicBezTo>
                <a:cubicBezTo>
                  <a:pt x="4708" y="3265"/>
                  <a:pt x="4831" y="3259"/>
                  <a:pt x="4951" y="3244"/>
                </a:cubicBezTo>
                <a:cubicBezTo>
                  <a:pt x="5211" y="3211"/>
                  <a:pt x="5432" y="2909"/>
                  <a:pt x="5364" y="2674"/>
                </a:cubicBezTo>
                <a:cubicBezTo>
                  <a:pt x="5831" y="2216"/>
                  <a:pt x="6229" y="1720"/>
                  <a:pt x="6707" y="1283"/>
                </a:cubicBezTo>
                <a:close/>
                <a:moveTo>
                  <a:pt x="6959" y="1"/>
                </a:moveTo>
                <a:cubicBezTo>
                  <a:pt x="6884" y="1"/>
                  <a:pt x="6808" y="22"/>
                  <a:pt x="6739" y="72"/>
                </a:cubicBezTo>
                <a:cubicBezTo>
                  <a:pt x="5957" y="635"/>
                  <a:pt x="5109" y="1384"/>
                  <a:pt x="4804" y="2336"/>
                </a:cubicBezTo>
                <a:cubicBezTo>
                  <a:pt x="4324" y="2191"/>
                  <a:pt x="3795" y="2141"/>
                  <a:pt x="3257" y="2141"/>
                </a:cubicBezTo>
                <a:cubicBezTo>
                  <a:pt x="2499" y="2141"/>
                  <a:pt x="1725" y="2240"/>
                  <a:pt x="1053" y="2310"/>
                </a:cubicBezTo>
                <a:cubicBezTo>
                  <a:pt x="777" y="2339"/>
                  <a:pt x="579" y="2555"/>
                  <a:pt x="648" y="2843"/>
                </a:cubicBezTo>
                <a:cubicBezTo>
                  <a:pt x="826" y="3586"/>
                  <a:pt x="1124" y="4524"/>
                  <a:pt x="1680" y="5138"/>
                </a:cubicBezTo>
                <a:cubicBezTo>
                  <a:pt x="1277" y="5502"/>
                  <a:pt x="969" y="5990"/>
                  <a:pt x="724" y="6461"/>
                </a:cubicBezTo>
                <a:cubicBezTo>
                  <a:pt x="463" y="6967"/>
                  <a:pt x="0" y="7793"/>
                  <a:pt x="234" y="8373"/>
                </a:cubicBezTo>
                <a:cubicBezTo>
                  <a:pt x="404" y="8794"/>
                  <a:pt x="763" y="8905"/>
                  <a:pt x="1148" y="8905"/>
                </a:cubicBezTo>
                <a:cubicBezTo>
                  <a:pt x="1371" y="8905"/>
                  <a:pt x="1602" y="8867"/>
                  <a:pt x="1809" y="8831"/>
                </a:cubicBezTo>
                <a:cubicBezTo>
                  <a:pt x="2719" y="8673"/>
                  <a:pt x="3539" y="8464"/>
                  <a:pt x="4377" y="8136"/>
                </a:cubicBezTo>
                <a:cubicBezTo>
                  <a:pt x="4453" y="8777"/>
                  <a:pt x="5213" y="9304"/>
                  <a:pt x="5633" y="9727"/>
                </a:cubicBezTo>
                <a:cubicBezTo>
                  <a:pt x="5969" y="10066"/>
                  <a:pt x="6400" y="10617"/>
                  <a:pt x="6920" y="10617"/>
                </a:cubicBezTo>
                <a:cubicBezTo>
                  <a:pt x="7012" y="10617"/>
                  <a:pt x="7107" y="10599"/>
                  <a:pt x="7205" y="10561"/>
                </a:cubicBezTo>
                <a:cubicBezTo>
                  <a:pt x="7822" y="10315"/>
                  <a:pt x="7876" y="9334"/>
                  <a:pt x="7960" y="8780"/>
                </a:cubicBezTo>
                <a:cubicBezTo>
                  <a:pt x="8049" y="8203"/>
                  <a:pt x="8103" y="7549"/>
                  <a:pt x="7937" y="6973"/>
                </a:cubicBezTo>
                <a:cubicBezTo>
                  <a:pt x="8399" y="6861"/>
                  <a:pt x="8860" y="6590"/>
                  <a:pt x="9256" y="6394"/>
                </a:cubicBezTo>
                <a:cubicBezTo>
                  <a:pt x="9737" y="6155"/>
                  <a:pt x="10529" y="5922"/>
                  <a:pt x="10693" y="5330"/>
                </a:cubicBezTo>
                <a:cubicBezTo>
                  <a:pt x="10844" y="4781"/>
                  <a:pt x="10413" y="4414"/>
                  <a:pt x="9956" y="4236"/>
                </a:cubicBezTo>
                <a:cubicBezTo>
                  <a:pt x="9415" y="4024"/>
                  <a:pt x="8817" y="3763"/>
                  <a:pt x="8222" y="3763"/>
                </a:cubicBezTo>
                <a:cubicBezTo>
                  <a:pt x="8148" y="3763"/>
                  <a:pt x="8074" y="3767"/>
                  <a:pt x="8001" y="3775"/>
                </a:cubicBezTo>
                <a:cubicBezTo>
                  <a:pt x="8048" y="3351"/>
                  <a:pt x="7971" y="2913"/>
                  <a:pt x="7911" y="2479"/>
                </a:cubicBezTo>
                <a:cubicBezTo>
                  <a:pt x="7809" y="1754"/>
                  <a:pt x="7642" y="1047"/>
                  <a:pt x="7421" y="349"/>
                </a:cubicBezTo>
                <a:cubicBezTo>
                  <a:pt x="7360" y="158"/>
                  <a:pt x="7161" y="1"/>
                  <a:pt x="69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1" name="Google Shape;711;p37"/>
          <p:cNvSpPr/>
          <p:nvPr/>
        </p:nvSpPr>
        <p:spPr>
          <a:xfrm>
            <a:off x="7247950" y="4224425"/>
            <a:ext cx="125875" cy="124675"/>
          </a:xfrm>
          <a:custGeom>
            <a:avLst/>
            <a:gdLst/>
            <a:ahLst/>
            <a:cxnLst/>
            <a:rect l="l" t="t" r="r" b="b"/>
            <a:pathLst>
              <a:path w="5035" h="4987" extrusionOk="0">
                <a:moveTo>
                  <a:pt x="2685" y="1148"/>
                </a:moveTo>
                <a:cubicBezTo>
                  <a:pt x="3069" y="1148"/>
                  <a:pt x="3397" y="1445"/>
                  <a:pt x="3624" y="1943"/>
                </a:cubicBezTo>
                <a:cubicBezTo>
                  <a:pt x="3797" y="2324"/>
                  <a:pt x="3962" y="2693"/>
                  <a:pt x="4062" y="3078"/>
                </a:cubicBezTo>
                <a:cubicBezTo>
                  <a:pt x="4038" y="3074"/>
                  <a:pt x="4014" y="3072"/>
                  <a:pt x="3989" y="3072"/>
                </a:cubicBezTo>
                <a:cubicBezTo>
                  <a:pt x="3850" y="3072"/>
                  <a:pt x="3710" y="3134"/>
                  <a:pt x="3603" y="3296"/>
                </a:cubicBezTo>
                <a:cubicBezTo>
                  <a:pt x="3319" y="3720"/>
                  <a:pt x="2976" y="3893"/>
                  <a:pt x="2648" y="3893"/>
                </a:cubicBezTo>
                <a:cubicBezTo>
                  <a:pt x="1711" y="3893"/>
                  <a:pt x="892" y="2493"/>
                  <a:pt x="1890" y="1538"/>
                </a:cubicBezTo>
                <a:cubicBezTo>
                  <a:pt x="2170" y="1270"/>
                  <a:pt x="2439" y="1148"/>
                  <a:pt x="2685" y="1148"/>
                </a:cubicBezTo>
                <a:close/>
                <a:moveTo>
                  <a:pt x="2838" y="1"/>
                </a:moveTo>
                <a:cubicBezTo>
                  <a:pt x="2024" y="1"/>
                  <a:pt x="1155" y="548"/>
                  <a:pt x="720" y="1189"/>
                </a:cubicBezTo>
                <a:cubicBezTo>
                  <a:pt x="0" y="2250"/>
                  <a:pt x="178" y="3707"/>
                  <a:pt x="1192" y="4519"/>
                </a:cubicBezTo>
                <a:cubicBezTo>
                  <a:pt x="1587" y="4835"/>
                  <a:pt x="2069" y="4987"/>
                  <a:pt x="2550" y="4987"/>
                </a:cubicBezTo>
                <a:cubicBezTo>
                  <a:pt x="3165" y="4987"/>
                  <a:pt x="3777" y="4738"/>
                  <a:pt x="4196" y="4269"/>
                </a:cubicBezTo>
                <a:cubicBezTo>
                  <a:pt x="4265" y="4363"/>
                  <a:pt x="4389" y="4419"/>
                  <a:pt x="4505" y="4419"/>
                </a:cubicBezTo>
                <a:cubicBezTo>
                  <a:pt x="4629" y="4419"/>
                  <a:pt x="4746" y="4355"/>
                  <a:pt x="4779" y="4206"/>
                </a:cubicBezTo>
                <a:cubicBezTo>
                  <a:pt x="5034" y="3083"/>
                  <a:pt x="4792" y="1314"/>
                  <a:pt x="3948" y="456"/>
                </a:cubicBezTo>
                <a:cubicBezTo>
                  <a:pt x="3630" y="134"/>
                  <a:pt x="3241" y="1"/>
                  <a:pt x="28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2" name="Google Shape;712;p37"/>
          <p:cNvSpPr/>
          <p:nvPr/>
        </p:nvSpPr>
        <p:spPr>
          <a:xfrm>
            <a:off x="311700" y="2782400"/>
            <a:ext cx="210150" cy="206225"/>
          </a:xfrm>
          <a:custGeom>
            <a:avLst/>
            <a:gdLst/>
            <a:ahLst/>
            <a:cxnLst/>
            <a:rect l="l" t="t" r="r" b="b"/>
            <a:pathLst>
              <a:path w="8406" h="8249" extrusionOk="0">
                <a:moveTo>
                  <a:pt x="6321" y="2965"/>
                </a:moveTo>
                <a:lnTo>
                  <a:pt x="6321" y="2965"/>
                </a:lnTo>
                <a:cubicBezTo>
                  <a:pt x="6202" y="3917"/>
                  <a:pt x="6170" y="4884"/>
                  <a:pt x="6368" y="5788"/>
                </a:cubicBezTo>
                <a:cubicBezTo>
                  <a:pt x="6075" y="5620"/>
                  <a:pt x="5748" y="5514"/>
                  <a:pt x="5376" y="5514"/>
                </a:cubicBezTo>
                <a:cubicBezTo>
                  <a:pt x="5355" y="5514"/>
                  <a:pt x="5334" y="5514"/>
                  <a:pt x="5313" y="5515"/>
                </a:cubicBezTo>
                <a:cubicBezTo>
                  <a:pt x="4883" y="5527"/>
                  <a:pt x="4497" y="5719"/>
                  <a:pt x="4133" y="5927"/>
                </a:cubicBezTo>
                <a:cubicBezTo>
                  <a:pt x="3546" y="6264"/>
                  <a:pt x="3098" y="6581"/>
                  <a:pt x="2595" y="6833"/>
                </a:cubicBezTo>
                <a:cubicBezTo>
                  <a:pt x="3186" y="6004"/>
                  <a:pt x="3781" y="5072"/>
                  <a:pt x="3716" y="4250"/>
                </a:cubicBezTo>
                <a:cubicBezTo>
                  <a:pt x="3703" y="4095"/>
                  <a:pt x="3658" y="3950"/>
                  <a:pt x="3596" y="3812"/>
                </a:cubicBezTo>
                <a:lnTo>
                  <a:pt x="3596" y="3812"/>
                </a:lnTo>
                <a:cubicBezTo>
                  <a:pt x="3829" y="3989"/>
                  <a:pt x="4075" y="4125"/>
                  <a:pt x="4335" y="4138"/>
                </a:cubicBezTo>
                <a:cubicBezTo>
                  <a:pt x="4351" y="4139"/>
                  <a:pt x="4367" y="4139"/>
                  <a:pt x="4384" y="4139"/>
                </a:cubicBezTo>
                <a:cubicBezTo>
                  <a:pt x="4994" y="4139"/>
                  <a:pt x="5701" y="3561"/>
                  <a:pt x="6321" y="2965"/>
                </a:cubicBezTo>
                <a:close/>
                <a:moveTo>
                  <a:pt x="655" y="1"/>
                </a:moveTo>
                <a:cubicBezTo>
                  <a:pt x="287" y="1"/>
                  <a:pt x="1" y="538"/>
                  <a:pt x="260" y="892"/>
                </a:cubicBezTo>
                <a:cubicBezTo>
                  <a:pt x="1003" y="1905"/>
                  <a:pt x="1962" y="2909"/>
                  <a:pt x="2310" y="4115"/>
                </a:cubicBezTo>
                <a:cubicBezTo>
                  <a:pt x="2573" y="5024"/>
                  <a:pt x="2347" y="5109"/>
                  <a:pt x="1882" y="5884"/>
                </a:cubicBezTo>
                <a:cubicBezTo>
                  <a:pt x="1567" y="6413"/>
                  <a:pt x="1249" y="6942"/>
                  <a:pt x="932" y="7471"/>
                </a:cubicBezTo>
                <a:cubicBezTo>
                  <a:pt x="727" y="7815"/>
                  <a:pt x="959" y="8249"/>
                  <a:pt x="1349" y="8249"/>
                </a:cubicBezTo>
                <a:cubicBezTo>
                  <a:pt x="1378" y="8249"/>
                  <a:pt x="1407" y="8246"/>
                  <a:pt x="1437" y="8242"/>
                </a:cubicBezTo>
                <a:cubicBezTo>
                  <a:pt x="2339" y="8096"/>
                  <a:pt x="3033" y="7779"/>
                  <a:pt x="3828" y="7346"/>
                </a:cubicBezTo>
                <a:cubicBezTo>
                  <a:pt x="4526" y="6964"/>
                  <a:pt x="5059" y="6781"/>
                  <a:pt x="5534" y="6781"/>
                </a:cubicBezTo>
                <a:cubicBezTo>
                  <a:pt x="6082" y="6781"/>
                  <a:pt x="6554" y="7024"/>
                  <a:pt x="7115" y="7486"/>
                </a:cubicBezTo>
                <a:cubicBezTo>
                  <a:pt x="7220" y="7634"/>
                  <a:pt x="7335" y="7775"/>
                  <a:pt x="7459" y="7907"/>
                </a:cubicBezTo>
                <a:cubicBezTo>
                  <a:pt x="7548" y="8001"/>
                  <a:pt x="7662" y="8041"/>
                  <a:pt x="7778" y="8041"/>
                </a:cubicBezTo>
                <a:cubicBezTo>
                  <a:pt x="8090" y="8041"/>
                  <a:pt x="8405" y="7745"/>
                  <a:pt x="8197" y="7417"/>
                </a:cubicBezTo>
                <a:cubicBezTo>
                  <a:pt x="6992" y="5507"/>
                  <a:pt x="7197" y="3646"/>
                  <a:pt x="7616" y="1525"/>
                </a:cubicBezTo>
                <a:cubicBezTo>
                  <a:pt x="7683" y="1187"/>
                  <a:pt x="7379" y="973"/>
                  <a:pt x="7082" y="973"/>
                </a:cubicBezTo>
                <a:cubicBezTo>
                  <a:pt x="6961" y="973"/>
                  <a:pt x="6841" y="1009"/>
                  <a:pt x="6748" y="1086"/>
                </a:cubicBezTo>
                <a:cubicBezTo>
                  <a:pt x="6286" y="1468"/>
                  <a:pt x="5823" y="1849"/>
                  <a:pt x="5362" y="2232"/>
                </a:cubicBezTo>
                <a:cubicBezTo>
                  <a:pt x="4899" y="2615"/>
                  <a:pt x="4759" y="2851"/>
                  <a:pt x="4457" y="2851"/>
                </a:cubicBezTo>
                <a:cubicBezTo>
                  <a:pt x="4348" y="2851"/>
                  <a:pt x="4217" y="2820"/>
                  <a:pt x="4042" y="2753"/>
                </a:cubicBezTo>
                <a:cubicBezTo>
                  <a:pt x="3047" y="2376"/>
                  <a:pt x="1758" y="809"/>
                  <a:pt x="949" y="120"/>
                </a:cubicBezTo>
                <a:cubicBezTo>
                  <a:pt x="851" y="36"/>
                  <a:pt x="750" y="1"/>
                  <a:pt x="6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3" name="Google Shape;713;p37"/>
          <p:cNvSpPr/>
          <p:nvPr/>
        </p:nvSpPr>
        <p:spPr>
          <a:xfrm>
            <a:off x="8771913" y="3556775"/>
            <a:ext cx="125875" cy="124675"/>
          </a:xfrm>
          <a:custGeom>
            <a:avLst/>
            <a:gdLst/>
            <a:ahLst/>
            <a:cxnLst/>
            <a:rect l="l" t="t" r="r" b="b"/>
            <a:pathLst>
              <a:path w="5035" h="4987" extrusionOk="0">
                <a:moveTo>
                  <a:pt x="2685" y="1148"/>
                </a:moveTo>
                <a:cubicBezTo>
                  <a:pt x="3069" y="1148"/>
                  <a:pt x="3397" y="1445"/>
                  <a:pt x="3624" y="1943"/>
                </a:cubicBezTo>
                <a:cubicBezTo>
                  <a:pt x="3797" y="2324"/>
                  <a:pt x="3962" y="2693"/>
                  <a:pt x="4062" y="3078"/>
                </a:cubicBezTo>
                <a:cubicBezTo>
                  <a:pt x="4038" y="3074"/>
                  <a:pt x="4014" y="3072"/>
                  <a:pt x="3989" y="3072"/>
                </a:cubicBezTo>
                <a:cubicBezTo>
                  <a:pt x="3850" y="3072"/>
                  <a:pt x="3710" y="3134"/>
                  <a:pt x="3603" y="3296"/>
                </a:cubicBezTo>
                <a:cubicBezTo>
                  <a:pt x="3319" y="3720"/>
                  <a:pt x="2976" y="3893"/>
                  <a:pt x="2648" y="3893"/>
                </a:cubicBezTo>
                <a:cubicBezTo>
                  <a:pt x="1711" y="3893"/>
                  <a:pt x="892" y="2493"/>
                  <a:pt x="1890" y="1538"/>
                </a:cubicBezTo>
                <a:cubicBezTo>
                  <a:pt x="2170" y="1270"/>
                  <a:pt x="2439" y="1148"/>
                  <a:pt x="2685" y="1148"/>
                </a:cubicBezTo>
                <a:close/>
                <a:moveTo>
                  <a:pt x="2838" y="1"/>
                </a:moveTo>
                <a:cubicBezTo>
                  <a:pt x="2024" y="1"/>
                  <a:pt x="1155" y="548"/>
                  <a:pt x="720" y="1189"/>
                </a:cubicBezTo>
                <a:cubicBezTo>
                  <a:pt x="0" y="2250"/>
                  <a:pt x="178" y="3707"/>
                  <a:pt x="1192" y="4519"/>
                </a:cubicBezTo>
                <a:cubicBezTo>
                  <a:pt x="1587" y="4835"/>
                  <a:pt x="2069" y="4987"/>
                  <a:pt x="2550" y="4987"/>
                </a:cubicBezTo>
                <a:cubicBezTo>
                  <a:pt x="3165" y="4987"/>
                  <a:pt x="3777" y="4738"/>
                  <a:pt x="4196" y="4269"/>
                </a:cubicBezTo>
                <a:cubicBezTo>
                  <a:pt x="4265" y="4363"/>
                  <a:pt x="4389" y="4419"/>
                  <a:pt x="4505" y="4419"/>
                </a:cubicBezTo>
                <a:cubicBezTo>
                  <a:pt x="4629" y="4419"/>
                  <a:pt x="4746" y="4355"/>
                  <a:pt x="4779" y="4206"/>
                </a:cubicBezTo>
                <a:cubicBezTo>
                  <a:pt x="5034" y="3083"/>
                  <a:pt x="4792" y="1314"/>
                  <a:pt x="3948" y="456"/>
                </a:cubicBezTo>
                <a:cubicBezTo>
                  <a:pt x="3630" y="134"/>
                  <a:pt x="3241" y="1"/>
                  <a:pt x="28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4" name="Google Shape;714;p37"/>
          <p:cNvSpPr/>
          <p:nvPr/>
        </p:nvSpPr>
        <p:spPr>
          <a:xfrm>
            <a:off x="8146613" y="4224425"/>
            <a:ext cx="210150" cy="206225"/>
          </a:xfrm>
          <a:custGeom>
            <a:avLst/>
            <a:gdLst/>
            <a:ahLst/>
            <a:cxnLst/>
            <a:rect l="l" t="t" r="r" b="b"/>
            <a:pathLst>
              <a:path w="8406" h="8249" extrusionOk="0">
                <a:moveTo>
                  <a:pt x="6321" y="2965"/>
                </a:moveTo>
                <a:lnTo>
                  <a:pt x="6321" y="2965"/>
                </a:lnTo>
                <a:cubicBezTo>
                  <a:pt x="6202" y="3917"/>
                  <a:pt x="6170" y="4884"/>
                  <a:pt x="6368" y="5788"/>
                </a:cubicBezTo>
                <a:cubicBezTo>
                  <a:pt x="6075" y="5620"/>
                  <a:pt x="5748" y="5514"/>
                  <a:pt x="5376" y="5514"/>
                </a:cubicBezTo>
                <a:cubicBezTo>
                  <a:pt x="5355" y="5514"/>
                  <a:pt x="5334" y="5514"/>
                  <a:pt x="5313" y="5515"/>
                </a:cubicBezTo>
                <a:cubicBezTo>
                  <a:pt x="4883" y="5527"/>
                  <a:pt x="4497" y="5719"/>
                  <a:pt x="4133" y="5927"/>
                </a:cubicBezTo>
                <a:cubicBezTo>
                  <a:pt x="3546" y="6264"/>
                  <a:pt x="3098" y="6581"/>
                  <a:pt x="2595" y="6833"/>
                </a:cubicBezTo>
                <a:cubicBezTo>
                  <a:pt x="3186" y="6004"/>
                  <a:pt x="3781" y="5072"/>
                  <a:pt x="3716" y="4250"/>
                </a:cubicBezTo>
                <a:cubicBezTo>
                  <a:pt x="3703" y="4095"/>
                  <a:pt x="3658" y="3950"/>
                  <a:pt x="3596" y="3812"/>
                </a:cubicBezTo>
                <a:lnTo>
                  <a:pt x="3596" y="3812"/>
                </a:lnTo>
                <a:cubicBezTo>
                  <a:pt x="3829" y="3989"/>
                  <a:pt x="4075" y="4125"/>
                  <a:pt x="4335" y="4138"/>
                </a:cubicBezTo>
                <a:cubicBezTo>
                  <a:pt x="4351" y="4139"/>
                  <a:pt x="4367" y="4139"/>
                  <a:pt x="4384" y="4139"/>
                </a:cubicBezTo>
                <a:cubicBezTo>
                  <a:pt x="4994" y="4139"/>
                  <a:pt x="5701" y="3561"/>
                  <a:pt x="6321" y="2965"/>
                </a:cubicBezTo>
                <a:close/>
                <a:moveTo>
                  <a:pt x="655" y="1"/>
                </a:moveTo>
                <a:cubicBezTo>
                  <a:pt x="287" y="1"/>
                  <a:pt x="1" y="538"/>
                  <a:pt x="260" y="892"/>
                </a:cubicBezTo>
                <a:cubicBezTo>
                  <a:pt x="1003" y="1905"/>
                  <a:pt x="1962" y="2909"/>
                  <a:pt x="2310" y="4115"/>
                </a:cubicBezTo>
                <a:cubicBezTo>
                  <a:pt x="2573" y="5024"/>
                  <a:pt x="2347" y="5109"/>
                  <a:pt x="1882" y="5884"/>
                </a:cubicBezTo>
                <a:cubicBezTo>
                  <a:pt x="1567" y="6413"/>
                  <a:pt x="1249" y="6942"/>
                  <a:pt x="932" y="7471"/>
                </a:cubicBezTo>
                <a:cubicBezTo>
                  <a:pt x="727" y="7815"/>
                  <a:pt x="959" y="8249"/>
                  <a:pt x="1349" y="8249"/>
                </a:cubicBezTo>
                <a:cubicBezTo>
                  <a:pt x="1378" y="8249"/>
                  <a:pt x="1407" y="8246"/>
                  <a:pt x="1437" y="8242"/>
                </a:cubicBezTo>
                <a:cubicBezTo>
                  <a:pt x="2339" y="8096"/>
                  <a:pt x="3033" y="7779"/>
                  <a:pt x="3828" y="7346"/>
                </a:cubicBezTo>
                <a:cubicBezTo>
                  <a:pt x="4526" y="6964"/>
                  <a:pt x="5059" y="6781"/>
                  <a:pt x="5534" y="6781"/>
                </a:cubicBezTo>
                <a:cubicBezTo>
                  <a:pt x="6082" y="6781"/>
                  <a:pt x="6554" y="7024"/>
                  <a:pt x="7115" y="7486"/>
                </a:cubicBezTo>
                <a:cubicBezTo>
                  <a:pt x="7220" y="7634"/>
                  <a:pt x="7335" y="7775"/>
                  <a:pt x="7459" y="7907"/>
                </a:cubicBezTo>
                <a:cubicBezTo>
                  <a:pt x="7548" y="8001"/>
                  <a:pt x="7662" y="8041"/>
                  <a:pt x="7778" y="8041"/>
                </a:cubicBezTo>
                <a:cubicBezTo>
                  <a:pt x="8090" y="8041"/>
                  <a:pt x="8405" y="7745"/>
                  <a:pt x="8197" y="7417"/>
                </a:cubicBezTo>
                <a:cubicBezTo>
                  <a:pt x="6992" y="5507"/>
                  <a:pt x="7197" y="3646"/>
                  <a:pt x="7616" y="1525"/>
                </a:cubicBezTo>
                <a:cubicBezTo>
                  <a:pt x="7683" y="1187"/>
                  <a:pt x="7379" y="973"/>
                  <a:pt x="7082" y="973"/>
                </a:cubicBezTo>
                <a:cubicBezTo>
                  <a:pt x="6961" y="973"/>
                  <a:pt x="6841" y="1009"/>
                  <a:pt x="6748" y="1086"/>
                </a:cubicBezTo>
                <a:cubicBezTo>
                  <a:pt x="6286" y="1468"/>
                  <a:pt x="5823" y="1849"/>
                  <a:pt x="5362" y="2232"/>
                </a:cubicBezTo>
                <a:cubicBezTo>
                  <a:pt x="4899" y="2615"/>
                  <a:pt x="4759" y="2851"/>
                  <a:pt x="4457" y="2851"/>
                </a:cubicBezTo>
                <a:cubicBezTo>
                  <a:pt x="4348" y="2851"/>
                  <a:pt x="4217" y="2820"/>
                  <a:pt x="4042" y="2753"/>
                </a:cubicBezTo>
                <a:cubicBezTo>
                  <a:pt x="3047" y="2376"/>
                  <a:pt x="1758" y="809"/>
                  <a:pt x="949" y="120"/>
                </a:cubicBezTo>
                <a:cubicBezTo>
                  <a:pt x="851" y="36"/>
                  <a:pt x="750" y="1"/>
                  <a:pt x="6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5" name="Google Shape;715;p37"/>
          <p:cNvSpPr/>
          <p:nvPr/>
        </p:nvSpPr>
        <p:spPr>
          <a:xfrm>
            <a:off x="325838" y="1136100"/>
            <a:ext cx="210150" cy="206225"/>
          </a:xfrm>
          <a:custGeom>
            <a:avLst/>
            <a:gdLst/>
            <a:ahLst/>
            <a:cxnLst/>
            <a:rect l="l" t="t" r="r" b="b"/>
            <a:pathLst>
              <a:path w="8406" h="8249" extrusionOk="0">
                <a:moveTo>
                  <a:pt x="6321" y="2965"/>
                </a:moveTo>
                <a:lnTo>
                  <a:pt x="6321" y="2965"/>
                </a:lnTo>
                <a:cubicBezTo>
                  <a:pt x="6202" y="3917"/>
                  <a:pt x="6170" y="4884"/>
                  <a:pt x="6368" y="5788"/>
                </a:cubicBezTo>
                <a:cubicBezTo>
                  <a:pt x="6075" y="5620"/>
                  <a:pt x="5748" y="5514"/>
                  <a:pt x="5376" y="5514"/>
                </a:cubicBezTo>
                <a:cubicBezTo>
                  <a:pt x="5355" y="5514"/>
                  <a:pt x="5334" y="5514"/>
                  <a:pt x="5313" y="5515"/>
                </a:cubicBezTo>
                <a:cubicBezTo>
                  <a:pt x="4883" y="5527"/>
                  <a:pt x="4497" y="5719"/>
                  <a:pt x="4133" y="5927"/>
                </a:cubicBezTo>
                <a:cubicBezTo>
                  <a:pt x="3546" y="6264"/>
                  <a:pt x="3098" y="6581"/>
                  <a:pt x="2595" y="6833"/>
                </a:cubicBezTo>
                <a:cubicBezTo>
                  <a:pt x="3186" y="6004"/>
                  <a:pt x="3781" y="5072"/>
                  <a:pt x="3716" y="4250"/>
                </a:cubicBezTo>
                <a:cubicBezTo>
                  <a:pt x="3703" y="4095"/>
                  <a:pt x="3658" y="3950"/>
                  <a:pt x="3596" y="3812"/>
                </a:cubicBezTo>
                <a:lnTo>
                  <a:pt x="3596" y="3812"/>
                </a:lnTo>
                <a:cubicBezTo>
                  <a:pt x="3829" y="3989"/>
                  <a:pt x="4075" y="4125"/>
                  <a:pt x="4335" y="4138"/>
                </a:cubicBezTo>
                <a:cubicBezTo>
                  <a:pt x="4351" y="4139"/>
                  <a:pt x="4367" y="4139"/>
                  <a:pt x="4384" y="4139"/>
                </a:cubicBezTo>
                <a:cubicBezTo>
                  <a:pt x="4994" y="4139"/>
                  <a:pt x="5701" y="3561"/>
                  <a:pt x="6321" y="2965"/>
                </a:cubicBezTo>
                <a:close/>
                <a:moveTo>
                  <a:pt x="655" y="1"/>
                </a:moveTo>
                <a:cubicBezTo>
                  <a:pt x="287" y="1"/>
                  <a:pt x="1" y="538"/>
                  <a:pt x="260" y="892"/>
                </a:cubicBezTo>
                <a:cubicBezTo>
                  <a:pt x="1003" y="1905"/>
                  <a:pt x="1962" y="2909"/>
                  <a:pt x="2310" y="4115"/>
                </a:cubicBezTo>
                <a:cubicBezTo>
                  <a:pt x="2573" y="5024"/>
                  <a:pt x="2347" y="5109"/>
                  <a:pt x="1882" y="5884"/>
                </a:cubicBezTo>
                <a:cubicBezTo>
                  <a:pt x="1567" y="6413"/>
                  <a:pt x="1249" y="6942"/>
                  <a:pt x="932" y="7471"/>
                </a:cubicBezTo>
                <a:cubicBezTo>
                  <a:pt x="727" y="7815"/>
                  <a:pt x="959" y="8249"/>
                  <a:pt x="1349" y="8249"/>
                </a:cubicBezTo>
                <a:cubicBezTo>
                  <a:pt x="1378" y="8249"/>
                  <a:pt x="1407" y="8246"/>
                  <a:pt x="1437" y="8242"/>
                </a:cubicBezTo>
                <a:cubicBezTo>
                  <a:pt x="2339" y="8096"/>
                  <a:pt x="3033" y="7779"/>
                  <a:pt x="3828" y="7346"/>
                </a:cubicBezTo>
                <a:cubicBezTo>
                  <a:pt x="4526" y="6964"/>
                  <a:pt x="5059" y="6781"/>
                  <a:pt x="5534" y="6781"/>
                </a:cubicBezTo>
                <a:cubicBezTo>
                  <a:pt x="6082" y="6781"/>
                  <a:pt x="6554" y="7024"/>
                  <a:pt x="7115" y="7486"/>
                </a:cubicBezTo>
                <a:cubicBezTo>
                  <a:pt x="7220" y="7634"/>
                  <a:pt x="7335" y="7775"/>
                  <a:pt x="7459" y="7907"/>
                </a:cubicBezTo>
                <a:cubicBezTo>
                  <a:pt x="7548" y="8001"/>
                  <a:pt x="7662" y="8041"/>
                  <a:pt x="7778" y="8041"/>
                </a:cubicBezTo>
                <a:cubicBezTo>
                  <a:pt x="8090" y="8041"/>
                  <a:pt x="8405" y="7745"/>
                  <a:pt x="8197" y="7417"/>
                </a:cubicBezTo>
                <a:cubicBezTo>
                  <a:pt x="6992" y="5507"/>
                  <a:pt x="7197" y="3646"/>
                  <a:pt x="7616" y="1525"/>
                </a:cubicBezTo>
                <a:cubicBezTo>
                  <a:pt x="7683" y="1187"/>
                  <a:pt x="7379" y="973"/>
                  <a:pt x="7082" y="973"/>
                </a:cubicBezTo>
                <a:cubicBezTo>
                  <a:pt x="6961" y="973"/>
                  <a:pt x="6841" y="1009"/>
                  <a:pt x="6748" y="1086"/>
                </a:cubicBezTo>
                <a:cubicBezTo>
                  <a:pt x="6286" y="1468"/>
                  <a:pt x="5823" y="1849"/>
                  <a:pt x="5362" y="2232"/>
                </a:cubicBezTo>
                <a:cubicBezTo>
                  <a:pt x="4899" y="2615"/>
                  <a:pt x="4759" y="2851"/>
                  <a:pt x="4457" y="2851"/>
                </a:cubicBezTo>
                <a:cubicBezTo>
                  <a:pt x="4348" y="2851"/>
                  <a:pt x="4217" y="2820"/>
                  <a:pt x="4042" y="2753"/>
                </a:cubicBezTo>
                <a:cubicBezTo>
                  <a:pt x="3047" y="2376"/>
                  <a:pt x="1758" y="809"/>
                  <a:pt x="949" y="120"/>
                </a:cubicBezTo>
                <a:cubicBezTo>
                  <a:pt x="851" y="36"/>
                  <a:pt x="750" y="1"/>
                  <a:pt x="6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425;p36">
            <a:extLst>
              <a:ext uri="{FF2B5EF4-FFF2-40B4-BE49-F238E27FC236}">
                <a16:creationId xmlns:a16="http://schemas.microsoft.com/office/drawing/2014/main" id="{8FBEBB39-1A98-4DCD-B4B5-6C97DB54CD72}"/>
              </a:ext>
            </a:extLst>
          </p:cNvPr>
          <p:cNvSpPr/>
          <p:nvPr/>
        </p:nvSpPr>
        <p:spPr>
          <a:xfrm>
            <a:off x="787237" y="646444"/>
            <a:ext cx="5472045" cy="4037738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2192;p50">
            <a:extLst>
              <a:ext uri="{FF2B5EF4-FFF2-40B4-BE49-F238E27FC236}">
                <a16:creationId xmlns:a16="http://schemas.microsoft.com/office/drawing/2014/main" id="{C9EE1995-A34B-4DD9-A107-242D6BB52AD3}"/>
              </a:ext>
            </a:extLst>
          </p:cNvPr>
          <p:cNvSpPr txBox="1">
            <a:spLocks/>
          </p:cNvSpPr>
          <p:nvPr/>
        </p:nvSpPr>
        <p:spPr>
          <a:xfrm>
            <a:off x="1437285" y="1305119"/>
            <a:ext cx="4171947" cy="218112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4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ove Ya Like A Sister" panose="020B0604020202020204" charset="0"/>
                <a:cs typeface="Arial"/>
                <a:sym typeface="Arial"/>
              </a:rPr>
              <a:t>Los extrañamos mucho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45D66F5-B492-40AE-B569-A244D108F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245" y="912560"/>
            <a:ext cx="2389485" cy="30979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8" name="Google Shape;628;p24"/>
          <p:cNvGrpSpPr/>
          <p:nvPr/>
        </p:nvGrpSpPr>
        <p:grpSpPr>
          <a:xfrm>
            <a:off x="923400" y="408925"/>
            <a:ext cx="7298860" cy="599400"/>
            <a:chOff x="923400" y="408925"/>
            <a:chExt cx="7298860" cy="599400"/>
          </a:xfrm>
        </p:grpSpPr>
        <p:sp>
          <p:nvSpPr>
            <p:cNvPr id="629" name="Google Shape;629;p24"/>
            <p:cNvSpPr/>
            <p:nvPr/>
          </p:nvSpPr>
          <p:spPr>
            <a:xfrm>
              <a:off x="923400" y="408925"/>
              <a:ext cx="7297200" cy="5994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4"/>
            <p:cNvSpPr/>
            <p:nvPr/>
          </p:nvSpPr>
          <p:spPr>
            <a:xfrm>
              <a:off x="1094232" y="643325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31" name="Google Shape;631;p24"/>
            <p:cNvCxnSpPr/>
            <p:nvPr/>
          </p:nvCxnSpPr>
          <p:spPr>
            <a:xfrm>
              <a:off x="1374460" y="9158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2" name="Google Shape;632;p24"/>
            <p:cNvCxnSpPr/>
            <p:nvPr/>
          </p:nvCxnSpPr>
          <p:spPr>
            <a:xfrm>
              <a:off x="1374460" y="5014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3" name="Google Shape;633;p24"/>
            <p:cNvCxnSpPr/>
            <p:nvPr/>
          </p:nvCxnSpPr>
          <p:spPr>
            <a:xfrm>
              <a:off x="1374460" y="408925"/>
              <a:ext cx="0" cy="5976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35" name="Google Shape;635;p24"/>
          <p:cNvSpPr txBox="1">
            <a:spLocks noGrp="1"/>
          </p:cNvSpPr>
          <p:nvPr>
            <p:ph type="title"/>
          </p:nvPr>
        </p:nvSpPr>
        <p:spPr>
          <a:xfrm>
            <a:off x="1400175" y="572125"/>
            <a:ext cx="6342600" cy="2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/>
              <a:t>Habilidad Recordar</a:t>
            </a:r>
            <a:endParaRPr sz="4400" b="1" dirty="0"/>
          </a:p>
        </p:txBody>
      </p:sp>
      <p:grpSp>
        <p:nvGrpSpPr>
          <p:cNvPr id="636" name="Google Shape;636;p24"/>
          <p:cNvGrpSpPr/>
          <p:nvPr/>
        </p:nvGrpSpPr>
        <p:grpSpPr>
          <a:xfrm>
            <a:off x="235826" y="131524"/>
            <a:ext cx="8514945" cy="4561080"/>
            <a:chOff x="235826" y="131524"/>
            <a:chExt cx="8514945" cy="4561080"/>
          </a:xfrm>
        </p:grpSpPr>
        <p:grpSp>
          <p:nvGrpSpPr>
            <p:cNvPr id="637" name="Google Shape;637;p24"/>
            <p:cNvGrpSpPr/>
            <p:nvPr/>
          </p:nvGrpSpPr>
          <p:grpSpPr>
            <a:xfrm>
              <a:off x="6952878" y="131524"/>
              <a:ext cx="617666" cy="536809"/>
              <a:chOff x="2468550" y="1600375"/>
              <a:chExt cx="2221020" cy="1930274"/>
            </a:xfrm>
          </p:grpSpPr>
          <p:sp>
            <p:nvSpPr>
              <p:cNvPr id="638" name="Google Shape;638;p24"/>
              <p:cNvSpPr/>
              <p:nvPr/>
            </p:nvSpPr>
            <p:spPr>
              <a:xfrm>
                <a:off x="2558405" y="1600375"/>
                <a:ext cx="2131165" cy="1870367"/>
              </a:xfrm>
              <a:custGeom>
                <a:avLst/>
                <a:gdLst/>
                <a:ahLst/>
                <a:cxnLst/>
                <a:rect l="l" t="t" r="r" b="b"/>
                <a:pathLst>
                  <a:path w="4625" h="4059" extrusionOk="0">
                    <a:moveTo>
                      <a:pt x="4167" y="0"/>
                    </a:moveTo>
                    <a:cubicBezTo>
                      <a:pt x="4157" y="0"/>
                      <a:pt x="4147" y="1"/>
                      <a:pt x="4137" y="2"/>
                    </a:cubicBezTo>
                    <a:cubicBezTo>
                      <a:pt x="4074" y="5"/>
                      <a:pt x="4009" y="35"/>
                      <a:pt x="3953" y="68"/>
                    </a:cubicBezTo>
                    <a:cubicBezTo>
                      <a:pt x="3853" y="132"/>
                      <a:pt x="3762" y="212"/>
                      <a:pt x="3665" y="279"/>
                    </a:cubicBezTo>
                    <a:cubicBezTo>
                      <a:pt x="3452" y="426"/>
                      <a:pt x="3271" y="613"/>
                      <a:pt x="3086" y="794"/>
                    </a:cubicBezTo>
                    <a:cubicBezTo>
                      <a:pt x="3013" y="868"/>
                      <a:pt x="2933" y="941"/>
                      <a:pt x="2856" y="1011"/>
                    </a:cubicBezTo>
                    <a:cubicBezTo>
                      <a:pt x="2772" y="1088"/>
                      <a:pt x="2699" y="1166"/>
                      <a:pt x="2615" y="1239"/>
                    </a:cubicBezTo>
                    <a:cubicBezTo>
                      <a:pt x="2532" y="1316"/>
                      <a:pt x="2444" y="1389"/>
                      <a:pt x="2361" y="1467"/>
                    </a:cubicBezTo>
                    <a:cubicBezTo>
                      <a:pt x="2284" y="1540"/>
                      <a:pt x="2203" y="1613"/>
                      <a:pt x="2123" y="1683"/>
                    </a:cubicBezTo>
                    <a:cubicBezTo>
                      <a:pt x="2056" y="1737"/>
                      <a:pt x="1990" y="1794"/>
                      <a:pt x="1926" y="1851"/>
                    </a:cubicBezTo>
                    <a:lnTo>
                      <a:pt x="1913" y="1861"/>
                    </a:lnTo>
                    <a:cubicBezTo>
                      <a:pt x="1819" y="1938"/>
                      <a:pt x="1726" y="2018"/>
                      <a:pt x="1629" y="2095"/>
                    </a:cubicBezTo>
                    <a:cubicBezTo>
                      <a:pt x="1578" y="2135"/>
                      <a:pt x="1528" y="2172"/>
                      <a:pt x="1478" y="2212"/>
                    </a:cubicBezTo>
                    <a:cubicBezTo>
                      <a:pt x="1421" y="2256"/>
                      <a:pt x="1368" y="2305"/>
                      <a:pt x="1314" y="2353"/>
                    </a:cubicBezTo>
                    <a:cubicBezTo>
                      <a:pt x="1224" y="2423"/>
                      <a:pt x="1127" y="2486"/>
                      <a:pt x="1040" y="2563"/>
                    </a:cubicBezTo>
                    <a:cubicBezTo>
                      <a:pt x="926" y="2657"/>
                      <a:pt x="819" y="2754"/>
                      <a:pt x="722" y="2867"/>
                    </a:cubicBezTo>
                    <a:cubicBezTo>
                      <a:pt x="686" y="2915"/>
                      <a:pt x="645" y="2958"/>
                      <a:pt x="612" y="3004"/>
                    </a:cubicBezTo>
                    <a:cubicBezTo>
                      <a:pt x="595" y="3028"/>
                      <a:pt x="578" y="3052"/>
                      <a:pt x="562" y="3072"/>
                    </a:cubicBezTo>
                    <a:cubicBezTo>
                      <a:pt x="545" y="3095"/>
                      <a:pt x="525" y="3115"/>
                      <a:pt x="502" y="3139"/>
                    </a:cubicBezTo>
                    <a:cubicBezTo>
                      <a:pt x="458" y="3182"/>
                      <a:pt x="417" y="3225"/>
                      <a:pt x="374" y="3269"/>
                    </a:cubicBezTo>
                    <a:cubicBezTo>
                      <a:pt x="334" y="3313"/>
                      <a:pt x="291" y="3353"/>
                      <a:pt x="250" y="3393"/>
                    </a:cubicBezTo>
                    <a:cubicBezTo>
                      <a:pt x="217" y="3429"/>
                      <a:pt x="184" y="3466"/>
                      <a:pt x="150" y="3503"/>
                    </a:cubicBezTo>
                    <a:cubicBezTo>
                      <a:pt x="137" y="3520"/>
                      <a:pt x="120" y="3537"/>
                      <a:pt x="104" y="3553"/>
                    </a:cubicBezTo>
                    <a:cubicBezTo>
                      <a:pt x="96" y="3563"/>
                      <a:pt x="87" y="3574"/>
                      <a:pt x="80" y="3583"/>
                    </a:cubicBezTo>
                    <a:cubicBezTo>
                      <a:pt x="63" y="3603"/>
                      <a:pt x="47" y="3630"/>
                      <a:pt x="33" y="3657"/>
                    </a:cubicBezTo>
                    <a:cubicBezTo>
                      <a:pt x="10" y="3700"/>
                      <a:pt x="6" y="3740"/>
                      <a:pt x="3" y="3790"/>
                    </a:cubicBezTo>
                    <a:cubicBezTo>
                      <a:pt x="0" y="3844"/>
                      <a:pt x="20" y="3891"/>
                      <a:pt x="47" y="3935"/>
                    </a:cubicBezTo>
                    <a:cubicBezTo>
                      <a:pt x="50" y="3944"/>
                      <a:pt x="80" y="3978"/>
                      <a:pt x="96" y="3991"/>
                    </a:cubicBezTo>
                    <a:cubicBezTo>
                      <a:pt x="133" y="4025"/>
                      <a:pt x="161" y="4035"/>
                      <a:pt x="207" y="4048"/>
                    </a:cubicBezTo>
                    <a:cubicBezTo>
                      <a:pt x="229" y="4055"/>
                      <a:pt x="252" y="4058"/>
                      <a:pt x="275" y="4058"/>
                    </a:cubicBezTo>
                    <a:cubicBezTo>
                      <a:pt x="325" y="4058"/>
                      <a:pt x="376" y="4044"/>
                      <a:pt x="425" y="4028"/>
                    </a:cubicBezTo>
                    <a:cubicBezTo>
                      <a:pt x="502" y="4005"/>
                      <a:pt x="572" y="3971"/>
                      <a:pt x="642" y="3935"/>
                    </a:cubicBezTo>
                    <a:cubicBezTo>
                      <a:pt x="698" y="3907"/>
                      <a:pt x="752" y="3878"/>
                      <a:pt x="806" y="3844"/>
                    </a:cubicBezTo>
                    <a:cubicBezTo>
                      <a:pt x="859" y="3814"/>
                      <a:pt x="913" y="3784"/>
                      <a:pt x="963" y="3750"/>
                    </a:cubicBezTo>
                    <a:cubicBezTo>
                      <a:pt x="1013" y="3717"/>
                      <a:pt x="1060" y="3680"/>
                      <a:pt x="1110" y="3647"/>
                    </a:cubicBezTo>
                    <a:cubicBezTo>
                      <a:pt x="1160" y="3610"/>
                      <a:pt x="1210" y="3574"/>
                      <a:pt x="1260" y="3533"/>
                    </a:cubicBezTo>
                    <a:cubicBezTo>
                      <a:pt x="1345" y="3466"/>
                      <a:pt x="1425" y="3396"/>
                      <a:pt x="1505" y="3322"/>
                    </a:cubicBezTo>
                    <a:cubicBezTo>
                      <a:pt x="1575" y="3265"/>
                      <a:pt x="1646" y="3212"/>
                      <a:pt x="1712" y="3152"/>
                    </a:cubicBezTo>
                    <a:cubicBezTo>
                      <a:pt x="1802" y="3078"/>
                      <a:pt x="1886" y="2998"/>
                      <a:pt x="1973" y="2921"/>
                    </a:cubicBezTo>
                    <a:cubicBezTo>
                      <a:pt x="2043" y="2858"/>
                      <a:pt x="2117" y="2797"/>
                      <a:pt x="2187" y="2734"/>
                    </a:cubicBezTo>
                    <a:cubicBezTo>
                      <a:pt x="2243" y="2683"/>
                      <a:pt x="2304" y="2630"/>
                      <a:pt x="2364" y="2577"/>
                    </a:cubicBezTo>
                    <a:cubicBezTo>
                      <a:pt x="2458" y="2500"/>
                      <a:pt x="2552" y="2426"/>
                      <a:pt x="2649" y="2349"/>
                    </a:cubicBezTo>
                    <a:cubicBezTo>
                      <a:pt x="2749" y="2272"/>
                      <a:pt x="2845" y="2192"/>
                      <a:pt x="2946" y="2115"/>
                    </a:cubicBezTo>
                    <a:cubicBezTo>
                      <a:pt x="3050" y="2041"/>
                      <a:pt x="3154" y="1971"/>
                      <a:pt x="3257" y="1898"/>
                    </a:cubicBezTo>
                    <a:cubicBezTo>
                      <a:pt x="3324" y="1851"/>
                      <a:pt x="3387" y="1800"/>
                      <a:pt x="3447" y="1747"/>
                    </a:cubicBezTo>
                    <a:cubicBezTo>
                      <a:pt x="3488" y="1711"/>
                      <a:pt x="3525" y="1667"/>
                      <a:pt x="3565" y="1630"/>
                    </a:cubicBezTo>
                    <a:cubicBezTo>
                      <a:pt x="3632" y="1573"/>
                      <a:pt x="3692" y="1513"/>
                      <a:pt x="3748" y="1450"/>
                    </a:cubicBezTo>
                    <a:cubicBezTo>
                      <a:pt x="3799" y="1393"/>
                      <a:pt x="3833" y="1319"/>
                      <a:pt x="3853" y="1246"/>
                    </a:cubicBezTo>
                    <a:cubicBezTo>
                      <a:pt x="3862" y="1219"/>
                      <a:pt x="3869" y="1192"/>
                      <a:pt x="3876" y="1166"/>
                    </a:cubicBezTo>
                    <a:cubicBezTo>
                      <a:pt x="3889" y="1132"/>
                      <a:pt x="3906" y="1101"/>
                      <a:pt x="3923" y="1072"/>
                    </a:cubicBezTo>
                    <a:cubicBezTo>
                      <a:pt x="3949" y="1035"/>
                      <a:pt x="3980" y="1005"/>
                      <a:pt x="4013" y="978"/>
                    </a:cubicBezTo>
                    <a:lnTo>
                      <a:pt x="4037" y="958"/>
                    </a:lnTo>
                    <a:cubicBezTo>
                      <a:pt x="4090" y="911"/>
                      <a:pt x="4147" y="865"/>
                      <a:pt x="4200" y="817"/>
                    </a:cubicBezTo>
                    <a:lnTo>
                      <a:pt x="4200" y="817"/>
                    </a:lnTo>
                    <a:lnTo>
                      <a:pt x="4190" y="828"/>
                    </a:lnTo>
                    <a:cubicBezTo>
                      <a:pt x="4250" y="777"/>
                      <a:pt x="4310" y="731"/>
                      <a:pt x="4375" y="690"/>
                    </a:cubicBezTo>
                    <a:cubicBezTo>
                      <a:pt x="4391" y="680"/>
                      <a:pt x="4407" y="670"/>
                      <a:pt x="4424" y="660"/>
                    </a:cubicBezTo>
                    <a:cubicBezTo>
                      <a:pt x="4455" y="644"/>
                      <a:pt x="4481" y="617"/>
                      <a:pt x="4508" y="593"/>
                    </a:cubicBezTo>
                    <a:cubicBezTo>
                      <a:pt x="4521" y="584"/>
                      <a:pt x="4531" y="573"/>
                      <a:pt x="4538" y="560"/>
                    </a:cubicBezTo>
                    <a:cubicBezTo>
                      <a:pt x="4551" y="550"/>
                      <a:pt x="4562" y="539"/>
                      <a:pt x="4571" y="530"/>
                    </a:cubicBezTo>
                    <a:cubicBezTo>
                      <a:pt x="4605" y="493"/>
                      <a:pt x="4625" y="443"/>
                      <a:pt x="4622" y="393"/>
                    </a:cubicBezTo>
                    <a:cubicBezTo>
                      <a:pt x="4619" y="346"/>
                      <a:pt x="4599" y="303"/>
                      <a:pt x="4565" y="269"/>
                    </a:cubicBezTo>
                    <a:cubicBezTo>
                      <a:pt x="4558" y="252"/>
                      <a:pt x="4548" y="238"/>
                      <a:pt x="4535" y="222"/>
                    </a:cubicBezTo>
                    <a:lnTo>
                      <a:pt x="4518" y="206"/>
                    </a:lnTo>
                    <a:cubicBezTo>
                      <a:pt x="4505" y="192"/>
                      <a:pt x="4488" y="178"/>
                      <a:pt x="4471" y="169"/>
                    </a:cubicBezTo>
                    <a:cubicBezTo>
                      <a:pt x="4448" y="145"/>
                      <a:pt x="4424" y="125"/>
                      <a:pt x="4398" y="102"/>
                    </a:cubicBezTo>
                    <a:cubicBezTo>
                      <a:pt x="4334" y="41"/>
                      <a:pt x="4255" y="0"/>
                      <a:pt x="41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24"/>
              <p:cNvSpPr/>
              <p:nvPr/>
            </p:nvSpPr>
            <p:spPr>
              <a:xfrm>
                <a:off x="2468550" y="3123306"/>
                <a:ext cx="452037" cy="407343"/>
              </a:xfrm>
              <a:custGeom>
                <a:avLst/>
                <a:gdLst/>
                <a:ahLst/>
                <a:cxnLst/>
                <a:rect l="l" t="t" r="r" b="b"/>
                <a:pathLst>
                  <a:path w="981" h="884" extrusionOk="0">
                    <a:moveTo>
                      <a:pt x="469" y="820"/>
                    </a:moveTo>
                    <a:cubicBezTo>
                      <a:pt x="467" y="820"/>
                      <a:pt x="465" y="821"/>
                      <a:pt x="463" y="821"/>
                    </a:cubicBezTo>
                    <a:lnTo>
                      <a:pt x="463" y="821"/>
                    </a:lnTo>
                    <a:lnTo>
                      <a:pt x="469" y="820"/>
                    </a:lnTo>
                    <a:close/>
                    <a:moveTo>
                      <a:pt x="508" y="1"/>
                    </a:moveTo>
                    <a:cubicBezTo>
                      <a:pt x="491" y="1"/>
                      <a:pt x="473" y="6"/>
                      <a:pt x="459" y="17"/>
                    </a:cubicBezTo>
                    <a:cubicBezTo>
                      <a:pt x="439" y="34"/>
                      <a:pt x="422" y="54"/>
                      <a:pt x="405" y="74"/>
                    </a:cubicBezTo>
                    <a:cubicBezTo>
                      <a:pt x="396" y="91"/>
                      <a:pt x="382" y="108"/>
                      <a:pt x="368" y="124"/>
                    </a:cubicBezTo>
                    <a:cubicBezTo>
                      <a:pt x="345" y="155"/>
                      <a:pt x="322" y="184"/>
                      <a:pt x="299" y="215"/>
                    </a:cubicBezTo>
                    <a:cubicBezTo>
                      <a:pt x="271" y="244"/>
                      <a:pt x="248" y="278"/>
                      <a:pt x="228" y="312"/>
                    </a:cubicBezTo>
                    <a:cubicBezTo>
                      <a:pt x="208" y="342"/>
                      <a:pt x="185" y="372"/>
                      <a:pt x="165" y="405"/>
                    </a:cubicBezTo>
                    <a:cubicBezTo>
                      <a:pt x="144" y="435"/>
                      <a:pt x="124" y="469"/>
                      <a:pt x="108" y="502"/>
                    </a:cubicBezTo>
                    <a:cubicBezTo>
                      <a:pt x="87" y="542"/>
                      <a:pt x="67" y="579"/>
                      <a:pt x="47" y="619"/>
                    </a:cubicBezTo>
                    <a:cubicBezTo>
                      <a:pt x="41" y="636"/>
                      <a:pt x="31" y="653"/>
                      <a:pt x="24" y="673"/>
                    </a:cubicBezTo>
                    <a:cubicBezTo>
                      <a:pt x="14" y="693"/>
                      <a:pt x="10" y="716"/>
                      <a:pt x="4" y="743"/>
                    </a:cubicBezTo>
                    <a:cubicBezTo>
                      <a:pt x="1" y="757"/>
                      <a:pt x="1" y="766"/>
                      <a:pt x="4" y="780"/>
                    </a:cubicBezTo>
                    <a:cubicBezTo>
                      <a:pt x="4" y="793"/>
                      <a:pt x="7" y="803"/>
                      <a:pt x="10" y="817"/>
                    </a:cubicBezTo>
                    <a:cubicBezTo>
                      <a:pt x="14" y="826"/>
                      <a:pt x="35" y="850"/>
                      <a:pt x="44" y="857"/>
                    </a:cubicBezTo>
                    <a:cubicBezTo>
                      <a:pt x="55" y="860"/>
                      <a:pt x="64" y="867"/>
                      <a:pt x="78" y="871"/>
                    </a:cubicBezTo>
                    <a:cubicBezTo>
                      <a:pt x="104" y="883"/>
                      <a:pt x="138" y="883"/>
                      <a:pt x="171" y="883"/>
                    </a:cubicBezTo>
                    <a:cubicBezTo>
                      <a:pt x="185" y="880"/>
                      <a:pt x="195" y="877"/>
                      <a:pt x="208" y="874"/>
                    </a:cubicBezTo>
                    <a:cubicBezTo>
                      <a:pt x="222" y="874"/>
                      <a:pt x="235" y="871"/>
                      <a:pt x="248" y="867"/>
                    </a:cubicBezTo>
                    <a:cubicBezTo>
                      <a:pt x="271" y="860"/>
                      <a:pt x="295" y="854"/>
                      <a:pt x="319" y="850"/>
                    </a:cubicBezTo>
                    <a:cubicBezTo>
                      <a:pt x="339" y="846"/>
                      <a:pt x="362" y="843"/>
                      <a:pt x="385" y="840"/>
                    </a:cubicBezTo>
                    <a:cubicBezTo>
                      <a:pt x="410" y="837"/>
                      <a:pt x="438" y="828"/>
                      <a:pt x="463" y="821"/>
                    </a:cubicBezTo>
                    <a:lnTo>
                      <a:pt x="463" y="821"/>
                    </a:lnTo>
                    <a:lnTo>
                      <a:pt x="456" y="823"/>
                    </a:lnTo>
                    <a:cubicBezTo>
                      <a:pt x="479" y="817"/>
                      <a:pt x="502" y="810"/>
                      <a:pt x="523" y="803"/>
                    </a:cubicBezTo>
                    <a:cubicBezTo>
                      <a:pt x="532" y="800"/>
                      <a:pt x="543" y="797"/>
                      <a:pt x="552" y="793"/>
                    </a:cubicBezTo>
                    <a:cubicBezTo>
                      <a:pt x="592" y="783"/>
                      <a:pt x="633" y="777"/>
                      <a:pt x="673" y="770"/>
                    </a:cubicBezTo>
                    <a:cubicBezTo>
                      <a:pt x="710" y="763"/>
                      <a:pt x="750" y="757"/>
                      <a:pt x="790" y="757"/>
                    </a:cubicBezTo>
                    <a:cubicBezTo>
                      <a:pt x="827" y="757"/>
                      <a:pt x="864" y="760"/>
                      <a:pt x="901" y="760"/>
                    </a:cubicBezTo>
                    <a:cubicBezTo>
                      <a:pt x="903" y="760"/>
                      <a:pt x="905" y="760"/>
                      <a:pt x="907" y="760"/>
                    </a:cubicBezTo>
                    <a:cubicBezTo>
                      <a:pt x="941" y="760"/>
                      <a:pt x="974" y="734"/>
                      <a:pt x="978" y="696"/>
                    </a:cubicBezTo>
                    <a:cubicBezTo>
                      <a:pt x="981" y="656"/>
                      <a:pt x="950" y="619"/>
                      <a:pt x="913" y="616"/>
                    </a:cubicBezTo>
                    <a:cubicBezTo>
                      <a:pt x="879" y="613"/>
                      <a:pt x="844" y="612"/>
                      <a:pt x="810" y="612"/>
                    </a:cubicBezTo>
                    <a:cubicBezTo>
                      <a:pt x="761" y="612"/>
                      <a:pt x="712" y="615"/>
                      <a:pt x="663" y="623"/>
                    </a:cubicBezTo>
                    <a:cubicBezTo>
                      <a:pt x="629" y="630"/>
                      <a:pt x="596" y="633"/>
                      <a:pt x="563" y="639"/>
                    </a:cubicBezTo>
                    <a:cubicBezTo>
                      <a:pt x="526" y="646"/>
                      <a:pt x="492" y="659"/>
                      <a:pt x="456" y="670"/>
                    </a:cubicBezTo>
                    <a:cubicBezTo>
                      <a:pt x="432" y="676"/>
                      <a:pt x="412" y="680"/>
                      <a:pt x="392" y="683"/>
                    </a:cubicBezTo>
                    <a:cubicBezTo>
                      <a:pt x="368" y="690"/>
                      <a:pt x="345" y="690"/>
                      <a:pt x="325" y="693"/>
                    </a:cubicBezTo>
                    <a:cubicBezTo>
                      <a:pt x="302" y="693"/>
                      <a:pt x="282" y="696"/>
                      <a:pt x="258" y="700"/>
                    </a:cubicBezTo>
                    <a:cubicBezTo>
                      <a:pt x="238" y="703"/>
                      <a:pt x="218" y="710"/>
                      <a:pt x="198" y="710"/>
                    </a:cubicBezTo>
                    <a:cubicBezTo>
                      <a:pt x="208" y="683"/>
                      <a:pt x="222" y="659"/>
                      <a:pt x="231" y="633"/>
                    </a:cubicBezTo>
                    <a:cubicBezTo>
                      <a:pt x="245" y="610"/>
                      <a:pt x="258" y="586"/>
                      <a:pt x="271" y="559"/>
                    </a:cubicBezTo>
                    <a:cubicBezTo>
                      <a:pt x="291" y="522"/>
                      <a:pt x="311" y="489"/>
                      <a:pt x="332" y="456"/>
                    </a:cubicBezTo>
                    <a:cubicBezTo>
                      <a:pt x="359" y="415"/>
                      <a:pt x="382" y="375"/>
                      <a:pt x="409" y="338"/>
                    </a:cubicBezTo>
                    <a:cubicBezTo>
                      <a:pt x="432" y="301"/>
                      <a:pt x="459" y="269"/>
                      <a:pt x="486" y="232"/>
                    </a:cubicBezTo>
                    <a:cubicBezTo>
                      <a:pt x="502" y="215"/>
                      <a:pt x="516" y="195"/>
                      <a:pt x="529" y="178"/>
                    </a:cubicBezTo>
                    <a:cubicBezTo>
                      <a:pt x="536" y="168"/>
                      <a:pt x="546" y="161"/>
                      <a:pt x="552" y="151"/>
                    </a:cubicBezTo>
                    <a:cubicBezTo>
                      <a:pt x="563" y="138"/>
                      <a:pt x="572" y="121"/>
                      <a:pt x="580" y="104"/>
                    </a:cubicBezTo>
                    <a:cubicBezTo>
                      <a:pt x="589" y="78"/>
                      <a:pt x="583" y="48"/>
                      <a:pt x="566" y="28"/>
                    </a:cubicBezTo>
                    <a:lnTo>
                      <a:pt x="549" y="14"/>
                    </a:lnTo>
                    <a:cubicBezTo>
                      <a:pt x="537" y="5"/>
                      <a:pt x="522" y="1"/>
                      <a:pt x="508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24"/>
              <p:cNvSpPr/>
              <p:nvPr/>
            </p:nvSpPr>
            <p:spPr>
              <a:xfrm>
                <a:off x="2588817" y="3317762"/>
                <a:ext cx="165425" cy="1622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52" extrusionOk="0">
                    <a:moveTo>
                      <a:pt x="90" y="1"/>
                    </a:moveTo>
                    <a:cubicBezTo>
                      <a:pt x="72" y="1"/>
                      <a:pt x="55" y="7"/>
                      <a:pt x="41" y="20"/>
                    </a:cubicBezTo>
                    <a:cubicBezTo>
                      <a:pt x="7" y="47"/>
                      <a:pt x="1" y="97"/>
                      <a:pt x="30" y="131"/>
                    </a:cubicBezTo>
                    <a:cubicBezTo>
                      <a:pt x="84" y="197"/>
                      <a:pt x="144" y="258"/>
                      <a:pt x="205" y="321"/>
                    </a:cubicBezTo>
                    <a:cubicBezTo>
                      <a:pt x="221" y="338"/>
                      <a:pt x="238" y="348"/>
                      <a:pt x="262" y="351"/>
                    </a:cubicBezTo>
                    <a:cubicBezTo>
                      <a:pt x="282" y="351"/>
                      <a:pt x="302" y="344"/>
                      <a:pt x="319" y="331"/>
                    </a:cubicBezTo>
                    <a:cubicBezTo>
                      <a:pt x="348" y="308"/>
                      <a:pt x="359" y="254"/>
                      <a:pt x="331" y="224"/>
                    </a:cubicBezTo>
                    <a:lnTo>
                      <a:pt x="328" y="221"/>
                    </a:lnTo>
                    <a:cubicBezTo>
                      <a:pt x="268" y="157"/>
                      <a:pt x="211" y="94"/>
                      <a:pt x="151" y="30"/>
                    </a:cubicBezTo>
                    <a:cubicBezTo>
                      <a:pt x="134" y="11"/>
                      <a:pt x="112" y="1"/>
                      <a:pt x="90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24"/>
              <p:cNvSpPr/>
              <p:nvPr/>
            </p:nvSpPr>
            <p:spPr>
              <a:xfrm>
                <a:off x="2528453" y="2139506"/>
                <a:ext cx="1602176" cy="1354277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2939" extrusionOk="0">
                    <a:moveTo>
                      <a:pt x="3353" y="0"/>
                    </a:moveTo>
                    <a:cubicBezTo>
                      <a:pt x="3328" y="0"/>
                      <a:pt x="3304" y="8"/>
                      <a:pt x="3285" y="25"/>
                    </a:cubicBezTo>
                    <a:cubicBezTo>
                      <a:pt x="3145" y="149"/>
                      <a:pt x="3001" y="269"/>
                      <a:pt x="2858" y="390"/>
                    </a:cubicBezTo>
                    <a:cubicBezTo>
                      <a:pt x="2717" y="507"/>
                      <a:pt x="2580" y="624"/>
                      <a:pt x="2436" y="738"/>
                    </a:cubicBezTo>
                    <a:cubicBezTo>
                      <a:pt x="2292" y="858"/>
                      <a:pt x="2148" y="975"/>
                      <a:pt x="2004" y="1095"/>
                    </a:cubicBezTo>
                    <a:cubicBezTo>
                      <a:pt x="1938" y="1149"/>
                      <a:pt x="1867" y="1206"/>
                      <a:pt x="1800" y="1263"/>
                    </a:cubicBezTo>
                    <a:cubicBezTo>
                      <a:pt x="1767" y="1289"/>
                      <a:pt x="1737" y="1316"/>
                      <a:pt x="1703" y="1343"/>
                    </a:cubicBezTo>
                    <a:cubicBezTo>
                      <a:pt x="1666" y="1373"/>
                      <a:pt x="1626" y="1403"/>
                      <a:pt x="1590" y="1436"/>
                    </a:cubicBezTo>
                    <a:cubicBezTo>
                      <a:pt x="1560" y="1467"/>
                      <a:pt x="1530" y="1497"/>
                      <a:pt x="1496" y="1527"/>
                    </a:cubicBezTo>
                    <a:cubicBezTo>
                      <a:pt x="1462" y="1561"/>
                      <a:pt x="1430" y="1590"/>
                      <a:pt x="1393" y="1624"/>
                    </a:cubicBezTo>
                    <a:cubicBezTo>
                      <a:pt x="1322" y="1688"/>
                      <a:pt x="1249" y="1751"/>
                      <a:pt x="1175" y="1811"/>
                    </a:cubicBezTo>
                    <a:cubicBezTo>
                      <a:pt x="1141" y="1842"/>
                      <a:pt x="1105" y="1871"/>
                      <a:pt x="1072" y="1905"/>
                    </a:cubicBezTo>
                    <a:cubicBezTo>
                      <a:pt x="1038" y="1935"/>
                      <a:pt x="1008" y="1969"/>
                      <a:pt x="974" y="1998"/>
                    </a:cubicBezTo>
                    <a:cubicBezTo>
                      <a:pt x="911" y="2058"/>
                      <a:pt x="844" y="2119"/>
                      <a:pt x="777" y="2176"/>
                    </a:cubicBezTo>
                    <a:cubicBezTo>
                      <a:pt x="751" y="2203"/>
                      <a:pt x="723" y="2226"/>
                      <a:pt x="697" y="2249"/>
                    </a:cubicBezTo>
                    <a:cubicBezTo>
                      <a:pt x="673" y="2270"/>
                      <a:pt x="653" y="2290"/>
                      <a:pt x="633" y="2313"/>
                    </a:cubicBezTo>
                    <a:cubicBezTo>
                      <a:pt x="623" y="2323"/>
                      <a:pt x="616" y="2333"/>
                      <a:pt x="607" y="2343"/>
                    </a:cubicBezTo>
                    <a:cubicBezTo>
                      <a:pt x="556" y="2396"/>
                      <a:pt x="499" y="2447"/>
                      <a:pt x="442" y="2493"/>
                    </a:cubicBezTo>
                    <a:cubicBezTo>
                      <a:pt x="413" y="2517"/>
                      <a:pt x="382" y="2544"/>
                      <a:pt x="352" y="2567"/>
                    </a:cubicBezTo>
                    <a:cubicBezTo>
                      <a:pt x="332" y="2587"/>
                      <a:pt x="312" y="2604"/>
                      <a:pt x="292" y="2624"/>
                    </a:cubicBezTo>
                    <a:cubicBezTo>
                      <a:pt x="275" y="2607"/>
                      <a:pt x="252" y="2594"/>
                      <a:pt x="226" y="2594"/>
                    </a:cubicBezTo>
                    <a:cubicBezTo>
                      <a:pt x="202" y="2594"/>
                      <a:pt x="181" y="2594"/>
                      <a:pt x="161" y="2607"/>
                    </a:cubicBezTo>
                    <a:cubicBezTo>
                      <a:pt x="149" y="2617"/>
                      <a:pt x="135" y="2624"/>
                      <a:pt x="121" y="2637"/>
                    </a:cubicBezTo>
                    <a:cubicBezTo>
                      <a:pt x="112" y="2644"/>
                      <a:pt x="101" y="2654"/>
                      <a:pt x="92" y="2660"/>
                    </a:cubicBezTo>
                    <a:lnTo>
                      <a:pt x="81" y="2674"/>
                    </a:lnTo>
                    <a:cubicBezTo>
                      <a:pt x="58" y="2688"/>
                      <a:pt x="45" y="2705"/>
                      <a:pt x="41" y="2728"/>
                    </a:cubicBezTo>
                    <a:lnTo>
                      <a:pt x="38" y="2737"/>
                    </a:lnTo>
                    <a:cubicBezTo>
                      <a:pt x="35" y="2751"/>
                      <a:pt x="31" y="2761"/>
                      <a:pt x="31" y="2771"/>
                    </a:cubicBezTo>
                    <a:lnTo>
                      <a:pt x="25" y="2785"/>
                    </a:lnTo>
                    <a:cubicBezTo>
                      <a:pt x="11" y="2811"/>
                      <a:pt x="1" y="2838"/>
                      <a:pt x="5" y="2865"/>
                    </a:cubicBezTo>
                    <a:cubicBezTo>
                      <a:pt x="8" y="2895"/>
                      <a:pt x="31" y="2921"/>
                      <a:pt x="58" y="2932"/>
                    </a:cubicBezTo>
                    <a:cubicBezTo>
                      <a:pt x="75" y="2938"/>
                      <a:pt x="92" y="2938"/>
                      <a:pt x="112" y="2938"/>
                    </a:cubicBezTo>
                    <a:cubicBezTo>
                      <a:pt x="125" y="2938"/>
                      <a:pt x="138" y="2938"/>
                      <a:pt x="152" y="2935"/>
                    </a:cubicBezTo>
                    <a:cubicBezTo>
                      <a:pt x="161" y="2932"/>
                      <a:pt x="172" y="2928"/>
                      <a:pt x="181" y="2925"/>
                    </a:cubicBezTo>
                    <a:cubicBezTo>
                      <a:pt x="202" y="2915"/>
                      <a:pt x="218" y="2901"/>
                      <a:pt x="232" y="2888"/>
                    </a:cubicBezTo>
                    <a:lnTo>
                      <a:pt x="255" y="2875"/>
                    </a:lnTo>
                    <a:cubicBezTo>
                      <a:pt x="275" y="2861"/>
                      <a:pt x="299" y="2851"/>
                      <a:pt x="322" y="2838"/>
                    </a:cubicBezTo>
                    <a:cubicBezTo>
                      <a:pt x="352" y="2821"/>
                      <a:pt x="379" y="2798"/>
                      <a:pt x="409" y="2778"/>
                    </a:cubicBezTo>
                    <a:cubicBezTo>
                      <a:pt x="436" y="2758"/>
                      <a:pt x="462" y="2737"/>
                      <a:pt x="486" y="2717"/>
                    </a:cubicBezTo>
                    <a:cubicBezTo>
                      <a:pt x="519" y="2688"/>
                      <a:pt x="556" y="2660"/>
                      <a:pt x="590" y="2634"/>
                    </a:cubicBezTo>
                    <a:cubicBezTo>
                      <a:pt x="616" y="2607"/>
                      <a:pt x="647" y="2584"/>
                      <a:pt x="677" y="2560"/>
                    </a:cubicBezTo>
                    <a:cubicBezTo>
                      <a:pt x="714" y="2527"/>
                      <a:pt x="751" y="2490"/>
                      <a:pt x="783" y="2453"/>
                    </a:cubicBezTo>
                    <a:lnTo>
                      <a:pt x="783" y="2453"/>
                    </a:lnTo>
                    <a:lnTo>
                      <a:pt x="780" y="2457"/>
                    </a:lnTo>
                    <a:cubicBezTo>
                      <a:pt x="811" y="2424"/>
                      <a:pt x="844" y="2400"/>
                      <a:pt x="881" y="2373"/>
                    </a:cubicBezTo>
                    <a:cubicBezTo>
                      <a:pt x="911" y="2347"/>
                      <a:pt x="944" y="2319"/>
                      <a:pt x="974" y="2293"/>
                    </a:cubicBezTo>
                    <a:cubicBezTo>
                      <a:pt x="1041" y="2236"/>
                      <a:pt x="1109" y="2176"/>
                      <a:pt x="1172" y="2115"/>
                    </a:cubicBezTo>
                    <a:cubicBezTo>
                      <a:pt x="1242" y="2049"/>
                      <a:pt x="1316" y="1989"/>
                      <a:pt x="1389" y="1928"/>
                    </a:cubicBezTo>
                    <a:cubicBezTo>
                      <a:pt x="1462" y="1868"/>
                      <a:pt x="1536" y="1805"/>
                      <a:pt x="1606" y="1741"/>
                    </a:cubicBezTo>
                    <a:lnTo>
                      <a:pt x="1697" y="1651"/>
                    </a:lnTo>
                    <a:cubicBezTo>
                      <a:pt x="1734" y="1621"/>
                      <a:pt x="1771" y="1590"/>
                      <a:pt x="1804" y="1561"/>
                    </a:cubicBezTo>
                    <a:cubicBezTo>
                      <a:pt x="1874" y="1504"/>
                      <a:pt x="1941" y="1447"/>
                      <a:pt x="2007" y="1390"/>
                    </a:cubicBezTo>
                    <a:cubicBezTo>
                      <a:pt x="2148" y="1273"/>
                      <a:pt x="2285" y="1152"/>
                      <a:pt x="2426" y="1035"/>
                    </a:cubicBezTo>
                    <a:cubicBezTo>
                      <a:pt x="2566" y="915"/>
                      <a:pt x="2710" y="794"/>
                      <a:pt x="2854" y="674"/>
                    </a:cubicBezTo>
                    <a:cubicBezTo>
                      <a:pt x="2991" y="561"/>
                      <a:pt x="3131" y="447"/>
                      <a:pt x="3268" y="326"/>
                    </a:cubicBezTo>
                    <a:cubicBezTo>
                      <a:pt x="3322" y="283"/>
                      <a:pt x="3372" y="240"/>
                      <a:pt x="3426" y="192"/>
                    </a:cubicBezTo>
                    <a:cubicBezTo>
                      <a:pt x="3469" y="156"/>
                      <a:pt x="3476" y="85"/>
                      <a:pt x="3439" y="39"/>
                    </a:cubicBezTo>
                    <a:cubicBezTo>
                      <a:pt x="3418" y="14"/>
                      <a:pt x="3385" y="0"/>
                      <a:pt x="3353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2" name="Google Shape;642;p24"/>
            <p:cNvGrpSpPr/>
            <p:nvPr/>
          </p:nvGrpSpPr>
          <p:grpSpPr>
            <a:xfrm>
              <a:off x="8154414" y="4404306"/>
              <a:ext cx="192515" cy="288298"/>
              <a:chOff x="1459800" y="1512500"/>
              <a:chExt cx="131625" cy="197100"/>
            </a:xfrm>
          </p:grpSpPr>
          <p:sp>
            <p:nvSpPr>
              <p:cNvPr id="643" name="Google Shape;643;p24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24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24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24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7" name="Google Shape;647;p24"/>
            <p:cNvGrpSpPr/>
            <p:nvPr/>
          </p:nvGrpSpPr>
          <p:grpSpPr>
            <a:xfrm>
              <a:off x="8558254" y="296958"/>
              <a:ext cx="192516" cy="227716"/>
              <a:chOff x="1824250" y="1008625"/>
              <a:chExt cx="144250" cy="170625"/>
            </a:xfrm>
          </p:grpSpPr>
          <p:sp>
            <p:nvSpPr>
              <p:cNvPr id="648" name="Google Shape;648;p24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24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0" name="Google Shape;650;p24"/>
            <p:cNvGrpSpPr/>
            <p:nvPr/>
          </p:nvGrpSpPr>
          <p:grpSpPr>
            <a:xfrm>
              <a:off x="235826" y="2878522"/>
              <a:ext cx="288484" cy="322665"/>
              <a:chOff x="4791500" y="4541438"/>
              <a:chExt cx="163225" cy="182575"/>
            </a:xfrm>
          </p:grpSpPr>
          <p:sp>
            <p:nvSpPr>
              <p:cNvPr id="651" name="Google Shape;651;p24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rgbClr val="FCB7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24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AA3E7355-C90F-4EE5-BA84-16B178C0B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425" y="1737340"/>
            <a:ext cx="4816257" cy="279221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6BF5653-4CEC-4036-B89B-23D220CE69AF}"/>
              </a:ext>
            </a:extLst>
          </p:cNvPr>
          <p:cNvSpPr txBox="1"/>
          <p:nvPr/>
        </p:nvSpPr>
        <p:spPr>
          <a:xfrm>
            <a:off x="216326" y="1559085"/>
            <a:ext cx="1755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600" b="1" dirty="0">
                <a:solidFill>
                  <a:schemeClr val="bg1">
                    <a:lumMod val="10000"/>
                  </a:schemeClr>
                </a:solidFill>
                <a:latin typeface="Bodoni MT" panose="02070603080606020203" pitchFamily="18" charset="0"/>
              </a:rPr>
              <a:t>2° Ciclo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D07CF94-616C-4F5A-B376-EE2052076241}"/>
              </a:ext>
            </a:extLst>
          </p:cNvPr>
          <p:cNvSpPr txBox="1"/>
          <p:nvPr/>
        </p:nvSpPr>
        <p:spPr>
          <a:xfrm>
            <a:off x="7078590" y="2244567"/>
            <a:ext cx="1795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chemeClr val="bg1">
                    <a:lumMod val="10000"/>
                  </a:schemeClr>
                </a:solidFill>
                <a:latin typeface="Bodoni MT" panose="02070603080606020203" pitchFamily="18" charset="0"/>
              </a:rPr>
              <a:t>21 – 25</a:t>
            </a:r>
          </a:p>
          <a:p>
            <a:pPr algn="ctr"/>
            <a:r>
              <a:rPr lang="es-419" sz="2400" b="1" dirty="0">
                <a:solidFill>
                  <a:schemeClr val="bg1">
                    <a:lumMod val="10000"/>
                  </a:schemeClr>
                </a:solidFill>
                <a:latin typeface="Bodoni MT" panose="02070603080606020203" pitchFamily="18" charset="0"/>
              </a:rPr>
              <a:t>Septiembre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60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10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20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30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50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40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641159" y="139394"/>
            <a:ext cx="27622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LÍMITE DE TIEMPO: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minutos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540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1" name="Google Shape;2571;p53"/>
          <p:cNvGrpSpPr/>
          <p:nvPr/>
        </p:nvGrpSpPr>
        <p:grpSpPr>
          <a:xfrm>
            <a:off x="923400" y="408925"/>
            <a:ext cx="7298860" cy="599400"/>
            <a:chOff x="923400" y="408925"/>
            <a:chExt cx="7298860" cy="599400"/>
          </a:xfrm>
        </p:grpSpPr>
        <p:sp>
          <p:nvSpPr>
            <p:cNvPr id="2572" name="Google Shape;2572;p53"/>
            <p:cNvSpPr/>
            <p:nvPr/>
          </p:nvSpPr>
          <p:spPr>
            <a:xfrm>
              <a:off x="923400" y="408925"/>
              <a:ext cx="7297200" cy="5994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53"/>
            <p:cNvSpPr/>
            <p:nvPr/>
          </p:nvSpPr>
          <p:spPr>
            <a:xfrm>
              <a:off x="1094232" y="643325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574" name="Google Shape;2574;p53"/>
            <p:cNvCxnSpPr/>
            <p:nvPr/>
          </p:nvCxnSpPr>
          <p:spPr>
            <a:xfrm>
              <a:off x="1374460" y="9158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5" name="Google Shape;2575;p53"/>
            <p:cNvCxnSpPr/>
            <p:nvPr/>
          </p:nvCxnSpPr>
          <p:spPr>
            <a:xfrm>
              <a:off x="1374460" y="5014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6" name="Google Shape;2576;p53"/>
            <p:cNvCxnSpPr/>
            <p:nvPr/>
          </p:nvCxnSpPr>
          <p:spPr>
            <a:xfrm>
              <a:off x="1374460" y="408925"/>
              <a:ext cx="0" cy="5976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78" name="Google Shape;2578;p53"/>
          <p:cNvSpPr/>
          <p:nvPr/>
        </p:nvSpPr>
        <p:spPr>
          <a:xfrm>
            <a:off x="923400" y="1343025"/>
            <a:ext cx="7298700" cy="32235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79" name="Google Shape;2579;p53"/>
          <p:cNvCxnSpPr/>
          <p:nvPr/>
        </p:nvCxnSpPr>
        <p:spPr>
          <a:xfrm>
            <a:off x="1387750" y="1547950"/>
            <a:ext cx="6834300" cy="0"/>
          </a:xfrm>
          <a:prstGeom prst="straightConnector1">
            <a:avLst/>
          </a:prstGeom>
          <a:noFill/>
          <a:ln w="9525" cap="flat" cmpd="sng">
            <a:solidFill>
              <a:srgbClr val="ECECE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80" name="Google Shape;2580;p53"/>
          <p:cNvCxnSpPr/>
          <p:nvPr/>
        </p:nvCxnSpPr>
        <p:spPr>
          <a:xfrm>
            <a:off x="1387750" y="1829175"/>
            <a:ext cx="6834300" cy="0"/>
          </a:xfrm>
          <a:prstGeom prst="straightConnector1">
            <a:avLst/>
          </a:prstGeom>
          <a:noFill/>
          <a:ln w="9525" cap="flat" cmpd="sng">
            <a:solidFill>
              <a:srgbClr val="ECECE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81" name="Google Shape;2581;p53"/>
          <p:cNvCxnSpPr/>
          <p:nvPr/>
        </p:nvCxnSpPr>
        <p:spPr>
          <a:xfrm>
            <a:off x="1387750" y="2110400"/>
            <a:ext cx="6834300" cy="0"/>
          </a:xfrm>
          <a:prstGeom prst="straightConnector1">
            <a:avLst/>
          </a:prstGeom>
          <a:noFill/>
          <a:ln w="9525" cap="flat" cmpd="sng">
            <a:solidFill>
              <a:srgbClr val="ECECE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82" name="Google Shape;2582;p53"/>
          <p:cNvCxnSpPr/>
          <p:nvPr/>
        </p:nvCxnSpPr>
        <p:spPr>
          <a:xfrm>
            <a:off x="1387750" y="2391625"/>
            <a:ext cx="6834300" cy="0"/>
          </a:xfrm>
          <a:prstGeom prst="straightConnector1">
            <a:avLst/>
          </a:prstGeom>
          <a:noFill/>
          <a:ln w="9525" cap="flat" cmpd="sng">
            <a:solidFill>
              <a:srgbClr val="ECECE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83" name="Google Shape;2583;p53"/>
          <p:cNvCxnSpPr/>
          <p:nvPr/>
        </p:nvCxnSpPr>
        <p:spPr>
          <a:xfrm>
            <a:off x="1387750" y="2672850"/>
            <a:ext cx="6834300" cy="0"/>
          </a:xfrm>
          <a:prstGeom prst="straightConnector1">
            <a:avLst/>
          </a:prstGeom>
          <a:noFill/>
          <a:ln w="9525" cap="flat" cmpd="sng">
            <a:solidFill>
              <a:srgbClr val="ECECE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84" name="Google Shape;2584;p53"/>
          <p:cNvCxnSpPr/>
          <p:nvPr/>
        </p:nvCxnSpPr>
        <p:spPr>
          <a:xfrm>
            <a:off x="1387750" y="2954075"/>
            <a:ext cx="6834300" cy="0"/>
          </a:xfrm>
          <a:prstGeom prst="straightConnector1">
            <a:avLst/>
          </a:prstGeom>
          <a:noFill/>
          <a:ln w="9525" cap="flat" cmpd="sng">
            <a:solidFill>
              <a:srgbClr val="ECECE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85" name="Google Shape;2585;p53"/>
          <p:cNvCxnSpPr/>
          <p:nvPr/>
        </p:nvCxnSpPr>
        <p:spPr>
          <a:xfrm>
            <a:off x="1387750" y="3235300"/>
            <a:ext cx="6834300" cy="0"/>
          </a:xfrm>
          <a:prstGeom prst="straightConnector1">
            <a:avLst/>
          </a:prstGeom>
          <a:noFill/>
          <a:ln w="9525" cap="flat" cmpd="sng">
            <a:solidFill>
              <a:srgbClr val="ECECE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86" name="Google Shape;2586;p53"/>
          <p:cNvCxnSpPr/>
          <p:nvPr/>
        </p:nvCxnSpPr>
        <p:spPr>
          <a:xfrm>
            <a:off x="1387750" y="3516525"/>
            <a:ext cx="6834300" cy="0"/>
          </a:xfrm>
          <a:prstGeom prst="straightConnector1">
            <a:avLst/>
          </a:prstGeom>
          <a:noFill/>
          <a:ln w="9525" cap="flat" cmpd="sng">
            <a:solidFill>
              <a:srgbClr val="ECECE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87" name="Google Shape;2587;p53"/>
          <p:cNvCxnSpPr/>
          <p:nvPr/>
        </p:nvCxnSpPr>
        <p:spPr>
          <a:xfrm>
            <a:off x="1387750" y="3797750"/>
            <a:ext cx="6834300" cy="0"/>
          </a:xfrm>
          <a:prstGeom prst="straightConnector1">
            <a:avLst/>
          </a:prstGeom>
          <a:noFill/>
          <a:ln w="9525" cap="flat" cmpd="sng">
            <a:solidFill>
              <a:srgbClr val="ECECE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88" name="Google Shape;2588;p53"/>
          <p:cNvCxnSpPr/>
          <p:nvPr/>
        </p:nvCxnSpPr>
        <p:spPr>
          <a:xfrm>
            <a:off x="1387750" y="4078975"/>
            <a:ext cx="6834300" cy="0"/>
          </a:xfrm>
          <a:prstGeom prst="straightConnector1">
            <a:avLst/>
          </a:prstGeom>
          <a:noFill/>
          <a:ln w="9525" cap="flat" cmpd="sng">
            <a:solidFill>
              <a:srgbClr val="ECECE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89" name="Google Shape;2589;p53"/>
          <p:cNvCxnSpPr/>
          <p:nvPr/>
        </p:nvCxnSpPr>
        <p:spPr>
          <a:xfrm>
            <a:off x="1387750" y="4360200"/>
            <a:ext cx="6834300" cy="0"/>
          </a:xfrm>
          <a:prstGeom prst="straightConnector1">
            <a:avLst/>
          </a:prstGeom>
          <a:noFill/>
          <a:ln w="9525" cap="flat" cmpd="sng">
            <a:solidFill>
              <a:srgbClr val="ECECE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90" name="Google Shape;2590;p53"/>
          <p:cNvCxnSpPr/>
          <p:nvPr/>
        </p:nvCxnSpPr>
        <p:spPr>
          <a:xfrm>
            <a:off x="1379050" y="1352550"/>
            <a:ext cx="0" cy="32139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591" name="Google Shape;2591;p53"/>
          <p:cNvGrpSpPr/>
          <p:nvPr/>
        </p:nvGrpSpPr>
        <p:grpSpPr>
          <a:xfrm>
            <a:off x="1094232" y="1525625"/>
            <a:ext cx="135300" cy="2856900"/>
            <a:chOff x="1094232" y="1525625"/>
            <a:chExt cx="135300" cy="2856900"/>
          </a:xfrm>
        </p:grpSpPr>
        <p:sp>
          <p:nvSpPr>
            <p:cNvPr id="2592" name="Google Shape;2592;p53"/>
            <p:cNvSpPr/>
            <p:nvPr/>
          </p:nvSpPr>
          <p:spPr>
            <a:xfrm>
              <a:off x="1094232" y="1525625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53"/>
            <p:cNvSpPr/>
            <p:nvPr/>
          </p:nvSpPr>
          <p:spPr>
            <a:xfrm>
              <a:off x="1094232" y="1914425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53"/>
            <p:cNvSpPr/>
            <p:nvPr/>
          </p:nvSpPr>
          <p:spPr>
            <a:xfrm>
              <a:off x="1094232" y="2303225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53"/>
            <p:cNvSpPr/>
            <p:nvPr/>
          </p:nvSpPr>
          <p:spPr>
            <a:xfrm>
              <a:off x="1094232" y="2692025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53"/>
            <p:cNvSpPr/>
            <p:nvPr/>
          </p:nvSpPr>
          <p:spPr>
            <a:xfrm>
              <a:off x="1094232" y="3080825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53"/>
            <p:cNvSpPr/>
            <p:nvPr/>
          </p:nvSpPr>
          <p:spPr>
            <a:xfrm>
              <a:off x="1094232" y="3469625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53"/>
            <p:cNvSpPr/>
            <p:nvPr/>
          </p:nvSpPr>
          <p:spPr>
            <a:xfrm>
              <a:off x="1094232" y="3858425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53"/>
            <p:cNvSpPr/>
            <p:nvPr/>
          </p:nvSpPr>
          <p:spPr>
            <a:xfrm>
              <a:off x="1094232" y="4247225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0" name="Google Shape;2600;p53"/>
          <p:cNvSpPr txBox="1"/>
          <p:nvPr/>
        </p:nvSpPr>
        <p:spPr>
          <a:xfrm>
            <a:off x="1685182" y="1991060"/>
            <a:ext cx="6158323" cy="2016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Observa la secuencia del cuento a continuación y ordenalos según corresponda a la historia original</a:t>
            </a:r>
            <a:endParaRPr sz="36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2601" name="Google Shape;2601;p53"/>
          <p:cNvGrpSpPr/>
          <p:nvPr/>
        </p:nvGrpSpPr>
        <p:grpSpPr>
          <a:xfrm>
            <a:off x="127339" y="296958"/>
            <a:ext cx="8815444" cy="4429871"/>
            <a:chOff x="127339" y="296958"/>
            <a:chExt cx="8815444" cy="4429871"/>
          </a:xfrm>
        </p:grpSpPr>
        <p:grpSp>
          <p:nvGrpSpPr>
            <p:cNvPr id="2602" name="Google Shape;2602;p53"/>
            <p:cNvGrpSpPr/>
            <p:nvPr/>
          </p:nvGrpSpPr>
          <p:grpSpPr>
            <a:xfrm>
              <a:off x="7560664" y="4438531"/>
              <a:ext cx="192515" cy="288298"/>
              <a:chOff x="1459800" y="1512500"/>
              <a:chExt cx="131625" cy="197100"/>
            </a:xfrm>
          </p:grpSpPr>
          <p:sp>
            <p:nvSpPr>
              <p:cNvPr id="2603" name="Google Shape;2603;p53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53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53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53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07" name="Google Shape;2607;p53"/>
            <p:cNvGrpSpPr/>
            <p:nvPr/>
          </p:nvGrpSpPr>
          <p:grpSpPr>
            <a:xfrm>
              <a:off x="8558254" y="296958"/>
              <a:ext cx="192516" cy="227716"/>
              <a:chOff x="1824250" y="1008625"/>
              <a:chExt cx="144250" cy="170625"/>
            </a:xfrm>
          </p:grpSpPr>
          <p:sp>
            <p:nvSpPr>
              <p:cNvPr id="2608" name="Google Shape;2608;p53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53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0" name="Google Shape;2610;p53"/>
            <p:cNvGrpSpPr/>
            <p:nvPr/>
          </p:nvGrpSpPr>
          <p:grpSpPr>
            <a:xfrm>
              <a:off x="1604388" y="4360197"/>
              <a:ext cx="288484" cy="322665"/>
              <a:chOff x="4791500" y="4541438"/>
              <a:chExt cx="163225" cy="182575"/>
            </a:xfrm>
          </p:grpSpPr>
          <p:sp>
            <p:nvSpPr>
              <p:cNvPr id="2611" name="Google Shape;2611;p53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rgbClr val="FCB7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53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3" name="Google Shape;2613;p53"/>
            <p:cNvGrpSpPr/>
            <p:nvPr/>
          </p:nvGrpSpPr>
          <p:grpSpPr>
            <a:xfrm rot="-9469889">
              <a:off x="8521150" y="2605171"/>
              <a:ext cx="339522" cy="501735"/>
              <a:chOff x="2013050" y="3113925"/>
              <a:chExt cx="415410" cy="714951"/>
            </a:xfrm>
          </p:grpSpPr>
          <p:sp>
            <p:nvSpPr>
              <p:cNvPr id="2614" name="Google Shape;2614;p53"/>
              <p:cNvSpPr/>
              <p:nvPr/>
            </p:nvSpPr>
            <p:spPr>
              <a:xfrm>
                <a:off x="2118764" y="3136461"/>
                <a:ext cx="302830" cy="506426"/>
              </a:xfrm>
              <a:custGeom>
                <a:avLst/>
                <a:gdLst/>
                <a:ahLst/>
                <a:cxnLst/>
                <a:rect l="l" t="t" r="r" b="b"/>
                <a:pathLst>
                  <a:path w="3131" h="5236" extrusionOk="0">
                    <a:moveTo>
                      <a:pt x="2865" y="1"/>
                    </a:moveTo>
                    <a:cubicBezTo>
                      <a:pt x="2852" y="1"/>
                      <a:pt x="2839" y="2"/>
                      <a:pt x="2824" y="4"/>
                    </a:cubicBezTo>
                    <a:cubicBezTo>
                      <a:pt x="2750" y="8"/>
                      <a:pt x="2683" y="55"/>
                      <a:pt x="2626" y="101"/>
                    </a:cubicBezTo>
                    <a:cubicBezTo>
                      <a:pt x="2566" y="152"/>
                      <a:pt x="2509" y="209"/>
                      <a:pt x="2456" y="269"/>
                    </a:cubicBezTo>
                    <a:cubicBezTo>
                      <a:pt x="2416" y="312"/>
                      <a:pt x="2376" y="362"/>
                      <a:pt x="2336" y="413"/>
                    </a:cubicBezTo>
                    <a:cubicBezTo>
                      <a:pt x="2299" y="459"/>
                      <a:pt x="2262" y="506"/>
                      <a:pt x="2225" y="556"/>
                    </a:cubicBezTo>
                    <a:cubicBezTo>
                      <a:pt x="2192" y="603"/>
                      <a:pt x="2158" y="657"/>
                      <a:pt x="2124" y="706"/>
                    </a:cubicBezTo>
                    <a:cubicBezTo>
                      <a:pt x="2092" y="760"/>
                      <a:pt x="2058" y="811"/>
                      <a:pt x="2027" y="864"/>
                    </a:cubicBezTo>
                    <a:cubicBezTo>
                      <a:pt x="1971" y="958"/>
                      <a:pt x="1924" y="1055"/>
                      <a:pt x="1874" y="1152"/>
                    </a:cubicBezTo>
                    <a:cubicBezTo>
                      <a:pt x="1831" y="1228"/>
                      <a:pt x="1783" y="1305"/>
                      <a:pt x="1740" y="1385"/>
                    </a:cubicBezTo>
                    <a:cubicBezTo>
                      <a:pt x="1683" y="1486"/>
                      <a:pt x="1633" y="1593"/>
                      <a:pt x="1583" y="1697"/>
                    </a:cubicBezTo>
                    <a:cubicBezTo>
                      <a:pt x="1539" y="1780"/>
                      <a:pt x="1493" y="1861"/>
                      <a:pt x="1449" y="1947"/>
                    </a:cubicBezTo>
                    <a:cubicBezTo>
                      <a:pt x="1416" y="2018"/>
                      <a:pt x="1379" y="2088"/>
                      <a:pt x="1342" y="2162"/>
                    </a:cubicBezTo>
                    <a:cubicBezTo>
                      <a:pt x="1282" y="2265"/>
                      <a:pt x="1221" y="2369"/>
                      <a:pt x="1158" y="2472"/>
                    </a:cubicBezTo>
                    <a:cubicBezTo>
                      <a:pt x="1091" y="2583"/>
                      <a:pt x="1031" y="2693"/>
                      <a:pt x="964" y="2801"/>
                    </a:cubicBezTo>
                    <a:cubicBezTo>
                      <a:pt x="897" y="2907"/>
                      <a:pt x="823" y="3011"/>
                      <a:pt x="753" y="3118"/>
                    </a:cubicBezTo>
                    <a:cubicBezTo>
                      <a:pt x="710" y="3185"/>
                      <a:pt x="670" y="3255"/>
                      <a:pt x="633" y="3325"/>
                    </a:cubicBezTo>
                    <a:cubicBezTo>
                      <a:pt x="607" y="3375"/>
                      <a:pt x="587" y="3429"/>
                      <a:pt x="562" y="3476"/>
                    </a:cubicBezTo>
                    <a:cubicBezTo>
                      <a:pt x="522" y="3553"/>
                      <a:pt x="486" y="3633"/>
                      <a:pt x="456" y="3713"/>
                    </a:cubicBezTo>
                    <a:cubicBezTo>
                      <a:pt x="432" y="3784"/>
                      <a:pt x="426" y="3864"/>
                      <a:pt x="432" y="3941"/>
                    </a:cubicBezTo>
                    <a:cubicBezTo>
                      <a:pt x="432" y="3968"/>
                      <a:pt x="439" y="3997"/>
                      <a:pt x="439" y="4025"/>
                    </a:cubicBezTo>
                    <a:cubicBezTo>
                      <a:pt x="439" y="4062"/>
                      <a:pt x="436" y="4094"/>
                      <a:pt x="432" y="4128"/>
                    </a:cubicBezTo>
                    <a:cubicBezTo>
                      <a:pt x="419" y="4171"/>
                      <a:pt x="402" y="4212"/>
                      <a:pt x="379" y="4249"/>
                    </a:cubicBezTo>
                    <a:cubicBezTo>
                      <a:pt x="375" y="4258"/>
                      <a:pt x="372" y="4265"/>
                      <a:pt x="366" y="4275"/>
                    </a:cubicBezTo>
                    <a:cubicBezTo>
                      <a:pt x="332" y="4338"/>
                      <a:pt x="298" y="4403"/>
                      <a:pt x="261" y="4466"/>
                    </a:cubicBezTo>
                    <a:lnTo>
                      <a:pt x="272" y="4452"/>
                    </a:lnTo>
                    <a:lnTo>
                      <a:pt x="272" y="4452"/>
                    </a:lnTo>
                    <a:cubicBezTo>
                      <a:pt x="232" y="4519"/>
                      <a:pt x="192" y="4586"/>
                      <a:pt x="145" y="4647"/>
                    </a:cubicBezTo>
                    <a:cubicBezTo>
                      <a:pt x="135" y="4664"/>
                      <a:pt x="121" y="4676"/>
                      <a:pt x="111" y="4693"/>
                    </a:cubicBezTo>
                    <a:cubicBezTo>
                      <a:pt x="88" y="4720"/>
                      <a:pt x="74" y="4753"/>
                      <a:pt x="58" y="4784"/>
                    </a:cubicBezTo>
                    <a:cubicBezTo>
                      <a:pt x="51" y="4800"/>
                      <a:pt x="45" y="4814"/>
                      <a:pt x="41" y="4830"/>
                    </a:cubicBezTo>
                    <a:cubicBezTo>
                      <a:pt x="31" y="4840"/>
                      <a:pt x="25" y="4854"/>
                      <a:pt x="21" y="4871"/>
                    </a:cubicBezTo>
                    <a:cubicBezTo>
                      <a:pt x="1" y="4914"/>
                      <a:pt x="5" y="4968"/>
                      <a:pt x="25" y="5014"/>
                    </a:cubicBezTo>
                    <a:cubicBezTo>
                      <a:pt x="45" y="5058"/>
                      <a:pt x="78" y="5088"/>
                      <a:pt x="121" y="5111"/>
                    </a:cubicBezTo>
                    <a:cubicBezTo>
                      <a:pt x="135" y="5121"/>
                      <a:pt x="148" y="5131"/>
                      <a:pt x="165" y="5141"/>
                    </a:cubicBezTo>
                    <a:lnTo>
                      <a:pt x="188" y="5152"/>
                    </a:lnTo>
                    <a:cubicBezTo>
                      <a:pt x="205" y="5161"/>
                      <a:pt x="225" y="5165"/>
                      <a:pt x="245" y="5168"/>
                    </a:cubicBezTo>
                    <a:cubicBezTo>
                      <a:pt x="275" y="5181"/>
                      <a:pt x="306" y="5195"/>
                      <a:pt x="335" y="5205"/>
                    </a:cubicBezTo>
                    <a:cubicBezTo>
                      <a:pt x="383" y="5224"/>
                      <a:pt x="433" y="5235"/>
                      <a:pt x="483" y="5235"/>
                    </a:cubicBezTo>
                    <a:cubicBezTo>
                      <a:pt x="528" y="5235"/>
                      <a:pt x="573" y="5226"/>
                      <a:pt x="616" y="5205"/>
                    </a:cubicBezTo>
                    <a:cubicBezTo>
                      <a:pt x="676" y="5178"/>
                      <a:pt x="723" y="5125"/>
                      <a:pt x="763" y="5074"/>
                    </a:cubicBezTo>
                    <a:cubicBezTo>
                      <a:pt x="834" y="4977"/>
                      <a:pt x="891" y="4871"/>
                      <a:pt x="957" y="4773"/>
                    </a:cubicBezTo>
                    <a:cubicBezTo>
                      <a:pt x="1101" y="4559"/>
                      <a:pt x="1205" y="4318"/>
                      <a:pt x="1309" y="4085"/>
                    </a:cubicBezTo>
                    <a:cubicBezTo>
                      <a:pt x="1352" y="3988"/>
                      <a:pt x="1402" y="3891"/>
                      <a:pt x="1449" y="3793"/>
                    </a:cubicBezTo>
                    <a:cubicBezTo>
                      <a:pt x="1496" y="3696"/>
                      <a:pt x="1539" y="3596"/>
                      <a:pt x="1590" y="3496"/>
                    </a:cubicBezTo>
                    <a:cubicBezTo>
                      <a:pt x="1640" y="3395"/>
                      <a:pt x="1693" y="3295"/>
                      <a:pt x="1743" y="3195"/>
                    </a:cubicBezTo>
                    <a:cubicBezTo>
                      <a:pt x="1791" y="3098"/>
                      <a:pt x="1840" y="3001"/>
                      <a:pt x="1891" y="2904"/>
                    </a:cubicBezTo>
                    <a:cubicBezTo>
                      <a:pt x="1931" y="2827"/>
                      <a:pt x="1971" y="2753"/>
                      <a:pt x="2011" y="2677"/>
                    </a:cubicBezTo>
                    <a:lnTo>
                      <a:pt x="2018" y="2663"/>
                    </a:lnTo>
                    <a:cubicBezTo>
                      <a:pt x="2078" y="2557"/>
                      <a:pt x="2138" y="2446"/>
                      <a:pt x="2201" y="2339"/>
                    </a:cubicBezTo>
                    <a:cubicBezTo>
                      <a:pt x="2232" y="2285"/>
                      <a:pt x="2265" y="2231"/>
                      <a:pt x="2299" y="2178"/>
                    </a:cubicBezTo>
                    <a:cubicBezTo>
                      <a:pt x="2336" y="2115"/>
                      <a:pt x="2368" y="2051"/>
                      <a:pt x="2402" y="1987"/>
                    </a:cubicBezTo>
                    <a:cubicBezTo>
                      <a:pt x="2462" y="1887"/>
                      <a:pt x="2526" y="1794"/>
                      <a:pt x="2583" y="1690"/>
                    </a:cubicBezTo>
                    <a:cubicBezTo>
                      <a:pt x="2653" y="1563"/>
                      <a:pt x="2720" y="1433"/>
                      <a:pt x="2767" y="1292"/>
                    </a:cubicBezTo>
                    <a:cubicBezTo>
                      <a:pt x="2787" y="1235"/>
                      <a:pt x="2807" y="1178"/>
                      <a:pt x="2820" y="1121"/>
                    </a:cubicBezTo>
                    <a:cubicBezTo>
                      <a:pt x="2830" y="1095"/>
                      <a:pt x="2834" y="1068"/>
                      <a:pt x="2844" y="1044"/>
                    </a:cubicBezTo>
                    <a:cubicBezTo>
                      <a:pt x="2854" y="1015"/>
                      <a:pt x="2864" y="987"/>
                      <a:pt x="2874" y="961"/>
                    </a:cubicBezTo>
                    <a:cubicBezTo>
                      <a:pt x="2901" y="904"/>
                      <a:pt x="2921" y="847"/>
                      <a:pt x="2947" y="791"/>
                    </a:cubicBezTo>
                    <a:cubicBezTo>
                      <a:pt x="2967" y="737"/>
                      <a:pt x="2995" y="683"/>
                      <a:pt x="3018" y="630"/>
                    </a:cubicBezTo>
                    <a:cubicBezTo>
                      <a:pt x="3035" y="586"/>
                      <a:pt x="3055" y="539"/>
                      <a:pt x="3071" y="493"/>
                    </a:cubicBezTo>
                    <a:cubicBezTo>
                      <a:pt x="3078" y="473"/>
                      <a:pt x="3088" y="450"/>
                      <a:pt x="3095" y="429"/>
                    </a:cubicBezTo>
                    <a:cubicBezTo>
                      <a:pt x="3101" y="416"/>
                      <a:pt x="3104" y="402"/>
                      <a:pt x="3108" y="389"/>
                    </a:cubicBezTo>
                    <a:cubicBezTo>
                      <a:pt x="3115" y="365"/>
                      <a:pt x="3125" y="336"/>
                      <a:pt x="3125" y="309"/>
                    </a:cubicBezTo>
                    <a:cubicBezTo>
                      <a:pt x="3131" y="255"/>
                      <a:pt x="3121" y="218"/>
                      <a:pt x="3104" y="172"/>
                    </a:cubicBezTo>
                    <a:cubicBezTo>
                      <a:pt x="3088" y="121"/>
                      <a:pt x="3051" y="84"/>
                      <a:pt x="3015" y="51"/>
                    </a:cubicBezTo>
                    <a:cubicBezTo>
                      <a:pt x="3004" y="44"/>
                      <a:pt x="2967" y="24"/>
                      <a:pt x="2947" y="14"/>
                    </a:cubicBezTo>
                    <a:cubicBezTo>
                      <a:pt x="2916" y="5"/>
                      <a:pt x="2892" y="1"/>
                      <a:pt x="28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53"/>
              <p:cNvSpPr/>
              <p:nvPr/>
            </p:nvSpPr>
            <p:spPr>
              <a:xfrm>
                <a:off x="2025333" y="3624604"/>
                <a:ext cx="142469" cy="184832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911" extrusionOk="0">
                    <a:moveTo>
                      <a:pt x="920" y="0"/>
                    </a:moveTo>
                    <a:cubicBezTo>
                      <a:pt x="882" y="0"/>
                      <a:pt x="846" y="8"/>
                      <a:pt x="813" y="21"/>
                    </a:cubicBezTo>
                    <a:cubicBezTo>
                      <a:pt x="780" y="31"/>
                      <a:pt x="750" y="51"/>
                      <a:pt x="723" y="71"/>
                    </a:cubicBezTo>
                    <a:cubicBezTo>
                      <a:pt x="690" y="94"/>
                      <a:pt x="662" y="125"/>
                      <a:pt x="636" y="154"/>
                    </a:cubicBezTo>
                    <a:cubicBezTo>
                      <a:pt x="609" y="182"/>
                      <a:pt x="593" y="214"/>
                      <a:pt x="572" y="245"/>
                    </a:cubicBezTo>
                    <a:cubicBezTo>
                      <a:pt x="549" y="282"/>
                      <a:pt x="525" y="319"/>
                      <a:pt x="505" y="359"/>
                    </a:cubicBezTo>
                    <a:cubicBezTo>
                      <a:pt x="455" y="452"/>
                      <a:pt x="412" y="549"/>
                      <a:pt x="365" y="643"/>
                    </a:cubicBezTo>
                    <a:cubicBezTo>
                      <a:pt x="312" y="740"/>
                      <a:pt x="255" y="841"/>
                      <a:pt x="208" y="941"/>
                    </a:cubicBezTo>
                    <a:cubicBezTo>
                      <a:pt x="184" y="991"/>
                      <a:pt x="168" y="1041"/>
                      <a:pt x="151" y="1091"/>
                    </a:cubicBezTo>
                    <a:cubicBezTo>
                      <a:pt x="134" y="1145"/>
                      <a:pt x="114" y="1198"/>
                      <a:pt x="94" y="1252"/>
                    </a:cubicBezTo>
                    <a:cubicBezTo>
                      <a:pt x="51" y="1355"/>
                      <a:pt x="3" y="1466"/>
                      <a:pt x="0" y="1583"/>
                    </a:cubicBezTo>
                    <a:cubicBezTo>
                      <a:pt x="0" y="1636"/>
                      <a:pt x="7" y="1690"/>
                      <a:pt x="31" y="1736"/>
                    </a:cubicBezTo>
                    <a:cubicBezTo>
                      <a:pt x="48" y="1767"/>
                      <a:pt x="64" y="1790"/>
                      <a:pt x="88" y="1817"/>
                    </a:cubicBezTo>
                    <a:cubicBezTo>
                      <a:pt x="111" y="1844"/>
                      <a:pt x="137" y="1867"/>
                      <a:pt x="168" y="1884"/>
                    </a:cubicBezTo>
                    <a:cubicBezTo>
                      <a:pt x="194" y="1900"/>
                      <a:pt x="224" y="1911"/>
                      <a:pt x="258" y="1911"/>
                    </a:cubicBezTo>
                    <a:cubicBezTo>
                      <a:pt x="262" y="1911"/>
                      <a:pt x="266" y="1911"/>
                      <a:pt x="270" y="1911"/>
                    </a:cubicBezTo>
                    <a:cubicBezTo>
                      <a:pt x="310" y="1911"/>
                      <a:pt x="348" y="1898"/>
                      <a:pt x="378" y="1877"/>
                    </a:cubicBezTo>
                    <a:cubicBezTo>
                      <a:pt x="384" y="1877"/>
                      <a:pt x="389" y="1878"/>
                      <a:pt x="394" y="1878"/>
                    </a:cubicBezTo>
                    <a:cubicBezTo>
                      <a:pt x="418" y="1878"/>
                      <a:pt x="440" y="1872"/>
                      <a:pt x="462" y="1864"/>
                    </a:cubicBezTo>
                    <a:cubicBezTo>
                      <a:pt x="475" y="1854"/>
                      <a:pt x="489" y="1847"/>
                      <a:pt x="502" y="1837"/>
                    </a:cubicBezTo>
                    <a:cubicBezTo>
                      <a:pt x="529" y="1817"/>
                      <a:pt x="549" y="1790"/>
                      <a:pt x="559" y="1756"/>
                    </a:cubicBezTo>
                    <a:cubicBezTo>
                      <a:pt x="622" y="1643"/>
                      <a:pt x="686" y="1529"/>
                      <a:pt x="756" y="1423"/>
                    </a:cubicBezTo>
                    <a:cubicBezTo>
                      <a:pt x="793" y="1366"/>
                      <a:pt x="830" y="1312"/>
                      <a:pt x="870" y="1258"/>
                    </a:cubicBezTo>
                    <a:cubicBezTo>
                      <a:pt x="910" y="1208"/>
                      <a:pt x="951" y="1158"/>
                      <a:pt x="994" y="1108"/>
                    </a:cubicBezTo>
                    <a:cubicBezTo>
                      <a:pt x="1071" y="1014"/>
                      <a:pt x="1151" y="917"/>
                      <a:pt x="1227" y="816"/>
                    </a:cubicBezTo>
                    <a:cubicBezTo>
                      <a:pt x="1264" y="770"/>
                      <a:pt x="1301" y="723"/>
                      <a:pt x="1338" y="676"/>
                    </a:cubicBezTo>
                    <a:cubicBezTo>
                      <a:pt x="1352" y="653"/>
                      <a:pt x="1365" y="633"/>
                      <a:pt x="1378" y="609"/>
                    </a:cubicBezTo>
                    <a:cubicBezTo>
                      <a:pt x="1398" y="580"/>
                      <a:pt x="1412" y="549"/>
                      <a:pt x="1428" y="520"/>
                    </a:cubicBezTo>
                    <a:cubicBezTo>
                      <a:pt x="1445" y="486"/>
                      <a:pt x="1452" y="459"/>
                      <a:pt x="1459" y="422"/>
                    </a:cubicBezTo>
                    <a:cubicBezTo>
                      <a:pt x="1472" y="349"/>
                      <a:pt x="1442" y="268"/>
                      <a:pt x="1395" y="211"/>
                    </a:cubicBezTo>
                    <a:cubicBezTo>
                      <a:pt x="1352" y="162"/>
                      <a:pt x="1305" y="138"/>
                      <a:pt x="1244" y="105"/>
                    </a:cubicBezTo>
                    <a:cubicBezTo>
                      <a:pt x="1207" y="84"/>
                      <a:pt x="1171" y="68"/>
                      <a:pt x="1134" y="54"/>
                    </a:cubicBezTo>
                    <a:cubicBezTo>
                      <a:pt x="1084" y="34"/>
                      <a:pt x="1034" y="21"/>
                      <a:pt x="980" y="7"/>
                    </a:cubicBezTo>
                    <a:cubicBezTo>
                      <a:pt x="960" y="3"/>
                      <a:pt x="940" y="0"/>
                      <a:pt x="9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53"/>
              <p:cNvSpPr/>
              <p:nvPr/>
            </p:nvSpPr>
            <p:spPr>
              <a:xfrm>
                <a:off x="2100678" y="3519083"/>
                <a:ext cx="69638" cy="100008"/>
              </a:xfrm>
              <a:custGeom>
                <a:avLst/>
                <a:gdLst/>
                <a:ahLst/>
                <a:cxnLst/>
                <a:rect l="l" t="t" r="r" b="b"/>
                <a:pathLst>
                  <a:path w="720" h="1034" extrusionOk="0">
                    <a:moveTo>
                      <a:pt x="613" y="1"/>
                    </a:moveTo>
                    <a:cubicBezTo>
                      <a:pt x="584" y="1"/>
                      <a:pt x="563" y="13"/>
                      <a:pt x="539" y="28"/>
                    </a:cubicBezTo>
                    <a:lnTo>
                      <a:pt x="519" y="49"/>
                    </a:lnTo>
                    <a:cubicBezTo>
                      <a:pt x="505" y="55"/>
                      <a:pt x="496" y="65"/>
                      <a:pt x="485" y="75"/>
                    </a:cubicBezTo>
                    <a:cubicBezTo>
                      <a:pt x="439" y="126"/>
                      <a:pt x="395" y="175"/>
                      <a:pt x="355" y="229"/>
                    </a:cubicBezTo>
                    <a:cubicBezTo>
                      <a:pt x="318" y="276"/>
                      <a:pt x="285" y="322"/>
                      <a:pt x="252" y="370"/>
                    </a:cubicBezTo>
                    <a:cubicBezTo>
                      <a:pt x="218" y="423"/>
                      <a:pt x="192" y="483"/>
                      <a:pt x="164" y="540"/>
                    </a:cubicBezTo>
                    <a:cubicBezTo>
                      <a:pt x="111" y="643"/>
                      <a:pt x="64" y="744"/>
                      <a:pt x="24" y="851"/>
                    </a:cubicBezTo>
                    <a:cubicBezTo>
                      <a:pt x="1" y="915"/>
                      <a:pt x="27" y="984"/>
                      <a:pt x="84" y="1018"/>
                    </a:cubicBezTo>
                    <a:lnTo>
                      <a:pt x="104" y="1025"/>
                    </a:lnTo>
                    <a:cubicBezTo>
                      <a:pt x="119" y="1031"/>
                      <a:pt x="135" y="1034"/>
                      <a:pt x="151" y="1034"/>
                    </a:cubicBezTo>
                    <a:cubicBezTo>
                      <a:pt x="204" y="1034"/>
                      <a:pt x="254" y="1000"/>
                      <a:pt x="275" y="948"/>
                    </a:cubicBezTo>
                    <a:cubicBezTo>
                      <a:pt x="308" y="868"/>
                      <a:pt x="342" y="788"/>
                      <a:pt x="382" y="711"/>
                    </a:cubicBezTo>
                    <a:cubicBezTo>
                      <a:pt x="432" y="617"/>
                      <a:pt x="489" y="527"/>
                      <a:pt x="549" y="436"/>
                    </a:cubicBezTo>
                    <a:lnTo>
                      <a:pt x="639" y="286"/>
                    </a:lnTo>
                    <a:cubicBezTo>
                      <a:pt x="660" y="256"/>
                      <a:pt x="676" y="226"/>
                      <a:pt x="689" y="192"/>
                    </a:cubicBezTo>
                    <a:cubicBezTo>
                      <a:pt x="703" y="158"/>
                      <a:pt x="720" y="129"/>
                      <a:pt x="713" y="92"/>
                    </a:cubicBezTo>
                    <a:cubicBezTo>
                      <a:pt x="706" y="45"/>
                      <a:pt x="669" y="8"/>
                      <a:pt x="623" y="1"/>
                    </a:cubicBezTo>
                    <a:cubicBezTo>
                      <a:pt x="619" y="1"/>
                      <a:pt x="616" y="1"/>
                      <a:pt x="613" y="1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53"/>
              <p:cNvSpPr/>
              <p:nvPr/>
            </p:nvSpPr>
            <p:spPr>
              <a:xfrm>
                <a:off x="2018853" y="3521694"/>
                <a:ext cx="147014" cy="281552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911" extrusionOk="0">
                    <a:moveTo>
                      <a:pt x="1390" y="1"/>
                    </a:moveTo>
                    <a:cubicBezTo>
                      <a:pt x="1365" y="1"/>
                      <a:pt x="1345" y="10"/>
                      <a:pt x="1325" y="22"/>
                    </a:cubicBezTo>
                    <a:cubicBezTo>
                      <a:pt x="1308" y="31"/>
                      <a:pt x="1294" y="38"/>
                      <a:pt x="1278" y="48"/>
                    </a:cubicBezTo>
                    <a:cubicBezTo>
                      <a:pt x="1258" y="62"/>
                      <a:pt x="1245" y="82"/>
                      <a:pt x="1228" y="99"/>
                    </a:cubicBezTo>
                    <a:cubicBezTo>
                      <a:pt x="1214" y="119"/>
                      <a:pt x="1201" y="139"/>
                      <a:pt x="1188" y="159"/>
                    </a:cubicBezTo>
                    <a:cubicBezTo>
                      <a:pt x="1161" y="205"/>
                      <a:pt x="1134" y="249"/>
                      <a:pt x="1107" y="292"/>
                    </a:cubicBezTo>
                    <a:cubicBezTo>
                      <a:pt x="1084" y="335"/>
                      <a:pt x="1061" y="375"/>
                      <a:pt x="1034" y="420"/>
                    </a:cubicBezTo>
                    <a:cubicBezTo>
                      <a:pt x="1007" y="466"/>
                      <a:pt x="977" y="513"/>
                      <a:pt x="950" y="560"/>
                    </a:cubicBezTo>
                    <a:cubicBezTo>
                      <a:pt x="897" y="653"/>
                      <a:pt x="830" y="741"/>
                      <a:pt x="786" y="841"/>
                    </a:cubicBezTo>
                    <a:cubicBezTo>
                      <a:pt x="766" y="888"/>
                      <a:pt x="746" y="934"/>
                      <a:pt x="737" y="982"/>
                    </a:cubicBezTo>
                    <a:cubicBezTo>
                      <a:pt x="726" y="1018"/>
                      <a:pt x="720" y="1048"/>
                      <a:pt x="720" y="1085"/>
                    </a:cubicBezTo>
                    <a:cubicBezTo>
                      <a:pt x="717" y="1112"/>
                      <a:pt x="717" y="1142"/>
                      <a:pt x="723" y="1172"/>
                    </a:cubicBezTo>
                    <a:lnTo>
                      <a:pt x="726" y="1185"/>
                    </a:lnTo>
                    <a:cubicBezTo>
                      <a:pt x="723" y="1195"/>
                      <a:pt x="717" y="1209"/>
                      <a:pt x="713" y="1218"/>
                    </a:cubicBezTo>
                    <a:cubicBezTo>
                      <a:pt x="696" y="1246"/>
                      <a:pt x="680" y="1272"/>
                      <a:pt x="663" y="1299"/>
                    </a:cubicBezTo>
                    <a:cubicBezTo>
                      <a:pt x="639" y="1335"/>
                      <a:pt x="619" y="1372"/>
                      <a:pt x="596" y="1409"/>
                    </a:cubicBezTo>
                    <a:cubicBezTo>
                      <a:pt x="556" y="1479"/>
                      <a:pt x="522" y="1553"/>
                      <a:pt x="485" y="1627"/>
                    </a:cubicBezTo>
                    <a:cubicBezTo>
                      <a:pt x="442" y="1707"/>
                      <a:pt x="395" y="1787"/>
                      <a:pt x="362" y="1874"/>
                    </a:cubicBezTo>
                    <a:cubicBezTo>
                      <a:pt x="328" y="1951"/>
                      <a:pt x="291" y="2028"/>
                      <a:pt x="261" y="2105"/>
                    </a:cubicBezTo>
                    <a:cubicBezTo>
                      <a:pt x="225" y="2192"/>
                      <a:pt x="191" y="2279"/>
                      <a:pt x="155" y="2366"/>
                    </a:cubicBezTo>
                    <a:cubicBezTo>
                      <a:pt x="111" y="2479"/>
                      <a:pt x="67" y="2593"/>
                      <a:pt x="27" y="2707"/>
                    </a:cubicBezTo>
                    <a:cubicBezTo>
                      <a:pt x="1" y="2777"/>
                      <a:pt x="30" y="2857"/>
                      <a:pt x="94" y="2891"/>
                    </a:cubicBezTo>
                    <a:lnTo>
                      <a:pt x="115" y="2901"/>
                    </a:lnTo>
                    <a:cubicBezTo>
                      <a:pt x="131" y="2907"/>
                      <a:pt x="149" y="2911"/>
                      <a:pt x="166" y="2911"/>
                    </a:cubicBezTo>
                    <a:cubicBezTo>
                      <a:pt x="228" y="2911"/>
                      <a:pt x="287" y="2871"/>
                      <a:pt x="308" y="2811"/>
                    </a:cubicBezTo>
                    <a:cubicBezTo>
                      <a:pt x="342" y="2723"/>
                      <a:pt x="371" y="2640"/>
                      <a:pt x="405" y="2553"/>
                    </a:cubicBezTo>
                    <a:cubicBezTo>
                      <a:pt x="439" y="2479"/>
                      <a:pt x="469" y="2402"/>
                      <a:pt x="502" y="2329"/>
                    </a:cubicBezTo>
                    <a:cubicBezTo>
                      <a:pt x="556" y="2209"/>
                      <a:pt x="612" y="2092"/>
                      <a:pt x="672" y="1974"/>
                    </a:cubicBezTo>
                    <a:cubicBezTo>
                      <a:pt x="700" y="1921"/>
                      <a:pt x="733" y="1871"/>
                      <a:pt x="760" y="1817"/>
                    </a:cubicBezTo>
                    <a:cubicBezTo>
                      <a:pt x="793" y="1760"/>
                      <a:pt x="823" y="1700"/>
                      <a:pt x="853" y="1640"/>
                    </a:cubicBezTo>
                    <a:cubicBezTo>
                      <a:pt x="863" y="1620"/>
                      <a:pt x="873" y="1604"/>
                      <a:pt x="887" y="1584"/>
                    </a:cubicBezTo>
                    <a:cubicBezTo>
                      <a:pt x="900" y="1559"/>
                      <a:pt x="913" y="1536"/>
                      <a:pt x="924" y="1513"/>
                    </a:cubicBezTo>
                    <a:lnTo>
                      <a:pt x="924" y="1519"/>
                    </a:lnTo>
                    <a:cubicBezTo>
                      <a:pt x="954" y="1458"/>
                      <a:pt x="990" y="1399"/>
                      <a:pt x="1022" y="1340"/>
                    </a:cubicBezTo>
                    <a:lnTo>
                      <a:pt x="1022" y="1340"/>
                    </a:lnTo>
                    <a:cubicBezTo>
                      <a:pt x="1045" y="1301"/>
                      <a:pt x="1067" y="1261"/>
                      <a:pt x="1074" y="1212"/>
                    </a:cubicBezTo>
                    <a:cubicBezTo>
                      <a:pt x="1078" y="1172"/>
                      <a:pt x="1071" y="1138"/>
                      <a:pt x="1058" y="1102"/>
                    </a:cubicBezTo>
                    <a:lnTo>
                      <a:pt x="1054" y="1091"/>
                    </a:lnTo>
                    <a:lnTo>
                      <a:pt x="1050" y="1075"/>
                    </a:lnTo>
                    <a:cubicBezTo>
                      <a:pt x="1054" y="1055"/>
                      <a:pt x="1054" y="1038"/>
                      <a:pt x="1061" y="1018"/>
                    </a:cubicBezTo>
                    <a:cubicBezTo>
                      <a:pt x="1067" y="982"/>
                      <a:pt x="1078" y="948"/>
                      <a:pt x="1094" y="914"/>
                    </a:cubicBezTo>
                    <a:cubicBezTo>
                      <a:pt x="1118" y="871"/>
                      <a:pt x="1148" y="831"/>
                      <a:pt x="1174" y="787"/>
                    </a:cubicBezTo>
                    <a:cubicBezTo>
                      <a:pt x="1211" y="730"/>
                      <a:pt x="1248" y="673"/>
                      <a:pt x="1285" y="620"/>
                    </a:cubicBezTo>
                    <a:cubicBezTo>
                      <a:pt x="1355" y="510"/>
                      <a:pt x="1415" y="396"/>
                      <a:pt x="1475" y="279"/>
                    </a:cubicBezTo>
                    <a:lnTo>
                      <a:pt x="1475" y="279"/>
                    </a:lnTo>
                    <a:lnTo>
                      <a:pt x="1469" y="295"/>
                    </a:lnTo>
                    <a:cubicBezTo>
                      <a:pt x="1482" y="272"/>
                      <a:pt x="1495" y="249"/>
                      <a:pt x="1506" y="222"/>
                    </a:cubicBezTo>
                    <a:cubicBezTo>
                      <a:pt x="1519" y="199"/>
                      <a:pt x="1515" y="168"/>
                      <a:pt x="1519" y="142"/>
                    </a:cubicBezTo>
                    <a:cubicBezTo>
                      <a:pt x="1519" y="95"/>
                      <a:pt x="1502" y="51"/>
                      <a:pt x="1465" y="25"/>
                    </a:cubicBezTo>
                    <a:cubicBezTo>
                      <a:pt x="1445" y="11"/>
                      <a:pt x="1425" y="5"/>
                      <a:pt x="1402" y="1"/>
                    </a:cubicBezTo>
                    <a:cubicBezTo>
                      <a:pt x="1398" y="1"/>
                      <a:pt x="1394" y="1"/>
                      <a:pt x="13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53"/>
              <p:cNvSpPr/>
              <p:nvPr/>
            </p:nvSpPr>
            <p:spPr>
              <a:xfrm>
                <a:off x="2013050" y="3604583"/>
                <a:ext cx="168970" cy="224294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2319" extrusionOk="0">
                    <a:moveTo>
                      <a:pt x="947" y="255"/>
                    </a:moveTo>
                    <a:cubicBezTo>
                      <a:pt x="964" y="265"/>
                      <a:pt x="980" y="275"/>
                      <a:pt x="997" y="281"/>
                    </a:cubicBezTo>
                    <a:cubicBezTo>
                      <a:pt x="1044" y="312"/>
                      <a:pt x="1090" y="338"/>
                      <a:pt x="1141" y="361"/>
                    </a:cubicBezTo>
                    <a:cubicBezTo>
                      <a:pt x="1204" y="395"/>
                      <a:pt x="1268" y="426"/>
                      <a:pt x="1334" y="452"/>
                    </a:cubicBezTo>
                    <a:cubicBezTo>
                      <a:pt x="1395" y="475"/>
                      <a:pt x="1448" y="506"/>
                      <a:pt x="1502" y="542"/>
                    </a:cubicBezTo>
                    <a:lnTo>
                      <a:pt x="1519" y="559"/>
                    </a:lnTo>
                    <a:lnTo>
                      <a:pt x="1522" y="566"/>
                    </a:lnTo>
                    <a:cubicBezTo>
                      <a:pt x="1515" y="582"/>
                      <a:pt x="1505" y="596"/>
                      <a:pt x="1495" y="613"/>
                    </a:cubicBezTo>
                    <a:cubicBezTo>
                      <a:pt x="1482" y="639"/>
                      <a:pt x="1465" y="662"/>
                      <a:pt x="1448" y="690"/>
                    </a:cubicBezTo>
                    <a:cubicBezTo>
                      <a:pt x="1422" y="736"/>
                      <a:pt x="1395" y="783"/>
                      <a:pt x="1368" y="830"/>
                    </a:cubicBezTo>
                    <a:cubicBezTo>
                      <a:pt x="1318" y="917"/>
                      <a:pt x="1268" y="1000"/>
                      <a:pt x="1211" y="1080"/>
                    </a:cubicBezTo>
                    <a:cubicBezTo>
                      <a:pt x="1178" y="1124"/>
                      <a:pt x="1151" y="1171"/>
                      <a:pt x="1121" y="1218"/>
                    </a:cubicBezTo>
                    <a:cubicBezTo>
                      <a:pt x="1090" y="1268"/>
                      <a:pt x="1061" y="1318"/>
                      <a:pt x="1027" y="1365"/>
                    </a:cubicBezTo>
                    <a:cubicBezTo>
                      <a:pt x="997" y="1412"/>
                      <a:pt x="970" y="1462"/>
                      <a:pt x="940" y="1509"/>
                    </a:cubicBezTo>
                    <a:cubicBezTo>
                      <a:pt x="910" y="1552"/>
                      <a:pt x="880" y="1599"/>
                      <a:pt x="850" y="1642"/>
                    </a:cubicBezTo>
                    <a:cubicBezTo>
                      <a:pt x="820" y="1686"/>
                      <a:pt x="789" y="1733"/>
                      <a:pt x="760" y="1776"/>
                    </a:cubicBezTo>
                    <a:cubicBezTo>
                      <a:pt x="736" y="1806"/>
                      <a:pt x="709" y="1840"/>
                      <a:pt x="686" y="1870"/>
                    </a:cubicBezTo>
                    <a:cubicBezTo>
                      <a:pt x="659" y="1906"/>
                      <a:pt x="629" y="1940"/>
                      <a:pt x="596" y="1977"/>
                    </a:cubicBezTo>
                    <a:cubicBezTo>
                      <a:pt x="582" y="1994"/>
                      <a:pt x="565" y="2011"/>
                      <a:pt x="552" y="2027"/>
                    </a:cubicBezTo>
                    <a:cubicBezTo>
                      <a:pt x="539" y="2040"/>
                      <a:pt x="529" y="2054"/>
                      <a:pt x="516" y="2064"/>
                    </a:cubicBezTo>
                    <a:lnTo>
                      <a:pt x="496" y="2074"/>
                    </a:lnTo>
                    <a:lnTo>
                      <a:pt x="485" y="2077"/>
                    </a:lnTo>
                    <a:lnTo>
                      <a:pt x="465" y="2077"/>
                    </a:lnTo>
                    <a:cubicBezTo>
                      <a:pt x="445" y="2067"/>
                      <a:pt x="428" y="2054"/>
                      <a:pt x="408" y="2040"/>
                    </a:cubicBezTo>
                    <a:cubicBezTo>
                      <a:pt x="382" y="2020"/>
                      <a:pt x="355" y="1997"/>
                      <a:pt x="328" y="1974"/>
                    </a:cubicBezTo>
                    <a:cubicBezTo>
                      <a:pt x="301" y="1951"/>
                      <a:pt x="275" y="1926"/>
                      <a:pt x="248" y="1900"/>
                    </a:cubicBezTo>
                    <a:lnTo>
                      <a:pt x="241" y="1883"/>
                    </a:lnTo>
                    <a:cubicBezTo>
                      <a:pt x="238" y="1874"/>
                      <a:pt x="235" y="1866"/>
                      <a:pt x="231" y="1857"/>
                    </a:cubicBezTo>
                    <a:lnTo>
                      <a:pt x="231" y="1803"/>
                    </a:lnTo>
                    <a:cubicBezTo>
                      <a:pt x="244" y="1716"/>
                      <a:pt x="271" y="1630"/>
                      <a:pt x="301" y="1549"/>
                    </a:cubicBezTo>
                    <a:cubicBezTo>
                      <a:pt x="331" y="1479"/>
                      <a:pt x="362" y="1409"/>
                      <a:pt x="388" y="1338"/>
                    </a:cubicBezTo>
                    <a:cubicBezTo>
                      <a:pt x="405" y="1295"/>
                      <a:pt x="422" y="1248"/>
                      <a:pt x="442" y="1204"/>
                    </a:cubicBezTo>
                    <a:cubicBezTo>
                      <a:pt x="462" y="1154"/>
                      <a:pt x="485" y="1104"/>
                      <a:pt x="512" y="1054"/>
                    </a:cubicBezTo>
                    <a:cubicBezTo>
                      <a:pt x="532" y="1011"/>
                      <a:pt x="559" y="971"/>
                      <a:pt x="582" y="927"/>
                    </a:cubicBezTo>
                    <a:cubicBezTo>
                      <a:pt x="609" y="877"/>
                      <a:pt x="636" y="827"/>
                      <a:pt x="663" y="773"/>
                    </a:cubicBezTo>
                    <a:cubicBezTo>
                      <a:pt x="712" y="682"/>
                      <a:pt x="763" y="589"/>
                      <a:pt x="813" y="495"/>
                    </a:cubicBezTo>
                    <a:cubicBezTo>
                      <a:pt x="857" y="415"/>
                      <a:pt x="900" y="335"/>
                      <a:pt x="947" y="255"/>
                    </a:cubicBezTo>
                    <a:close/>
                    <a:moveTo>
                      <a:pt x="927" y="0"/>
                    </a:moveTo>
                    <a:cubicBezTo>
                      <a:pt x="897" y="0"/>
                      <a:pt x="870" y="11"/>
                      <a:pt x="850" y="34"/>
                    </a:cubicBezTo>
                    <a:lnTo>
                      <a:pt x="840" y="44"/>
                    </a:lnTo>
                    <a:cubicBezTo>
                      <a:pt x="826" y="51"/>
                      <a:pt x="817" y="64"/>
                      <a:pt x="809" y="77"/>
                    </a:cubicBezTo>
                    <a:cubicBezTo>
                      <a:pt x="686" y="288"/>
                      <a:pt x="562" y="495"/>
                      <a:pt x="445" y="706"/>
                    </a:cubicBezTo>
                    <a:cubicBezTo>
                      <a:pt x="388" y="803"/>
                      <a:pt x="331" y="900"/>
                      <a:pt x="285" y="1000"/>
                    </a:cubicBezTo>
                    <a:cubicBezTo>
                      <a:pt x="238" y="1097"/>
                      <a:pt x="198" y="1198"/>
                      <a:pt x="158" y="1301"/>
                    </a:cubicBezTo>
                    <a:cubicBezTo>
                      <a:pt x="138" y="1349"/>
                      <a:pt x="118" y="1395"/>
                      <a:pt x="97" y="1445"/>
                    </a:cubicBezTo>
                    <a:cubicBezTo>
                      <a:pt x="77" y="1502"/>
                      <a:pt x="57" y="1559"/>
                      <a:pt x="40" y="1616"/>
                    </a:cubicBezTo>
                    <a:cubicBezTo>
                      <a:pt x="24" y="1666"/>
                      <a:pt x="14" y="1713"/>
                      <a:pt x="7" y="1766"/>
                    </a:cubicBezTo>
                    <a:cubicBezTo>
                      <a:pt x="0" y="1810"/>
                      <a:pt x="0" y="1850"/>
                      <a:pt x="7" y="1894"/>
                    </a:cubicBezTo>
                    <a:cubicBezTo>
                      <a:pt x="17" y="1931"/>
                      <a:pt x="30" y="1960"/>
                      <a:pt x="44" y="1994"/>
                    </a:cubicBezTo>
                    <a:cubicBezTo>
                      <a:pt x="61" y="2031"/>
                      <a:pt x="87" y="2061"/>
                      <a:pt x="114" y="2087"/>
                    </a:cubicBezTo>
                    <a:cubicBezTo>
                      <a:pt x="130" y="2104"/>
                      <a:pt x="147" y="2124"/>
                      <a:pt x="164" y="2141"/>
                    </a:cubicBezTo>
                    <a:cubicBezTo>
                      <a:pt x="204" y="2184"/>
                      <a:pt x="248" y="2224"/>
                      <a:pt x="298" y="2258"/>
                    </a:cubicBezTo>
                    <a:cubicBezTo>
                      <a:pt x="308" y="2268"/>
                      <a:pt x="318" y="2272"/>
                      <a:pt x="331" y="2278"/>
                    </a:cubicBezTo>
                    <a:cubicBezTo>
                      <a:pt x="355" y="2292"/>
                      <a:pt x="378" y="2301"/>
                      <a:pt x="408" y="2312"/>
                    </a:cubicBezTo>
                    <a:cubicBezTo>
                      <a:pt x="425" y="2315"/>
                      <a:pt x="448" y="2318"/>
                      <a:pt x="465" y="2318"/>
                    </a:cubicBezTo>
                    <a:cubicBezTo>
                      <a:pt x="479" y="2318"/>
                      <a:pt x="488" y="2318"/>
                      <a:pt x="502" y="2315"/>
                    </a:cubicBezTo>
                    <a:cubicBezTo>
                      <a:pt x="516" y="2315"/>
                      <a:pt x="529" y="2312"/>
                      <a:pt x="545" y="2308"/>
                    </a:cubicBezTo>
                    <a:cubicBezTo>
                      <a:pt x="562" y="2305"/>
                      <a:pt x="579" y="2298"/>
                      <a:pt x="596" y="2292"/>
                    </a:cubicBezTo>
                    <a:cubicBezTo>
                      <a:pt x="649" y="2264"/>
                      <a:pt x="689" y="2221"/>
                      <a:pt x="729" y="2178"/>
                    </a:cubicBezTo>
                    <a:cubicBezTo>
                      <a:pt x="763" y="2144"/>
                      <a:pt x="789" y="2107"/>
                      <a:pt x="820" y="2071"/>
                    </a:cubicBezTo>
                    <a:cubicBezTo>
                      <a:pt x="858" y="2023"/>
                      <a:pt x="890" y="1976"/>
                      <a:pt x="921" y="1928"/>
                    </a:cubicBezTo>
                    <a:lnTo>
                      <a:pt x="921" y="1928"/>
                    </a:lnTo>
                    <a:cubicBezTo>
                      <a:pt x="956" y="1882"/>
                      <a:pt x="988" y="1835"/>
                      <a:pt x="1021" y="1786"/>
                    </a:cubicBezTo>
                    <a:cubicBezTo>
                      <a:pt x="1047" y="1739"/>
                      <a:pt x="1081" y="1696"/>
                      <a:pt x="1110" y="1653"/>
                    </a:cubicBezTo>
                    <a:cubicBezTo>
                      <a:pt x="1141" y="1609"/>
                      <a:pt x="1171" y="1562"/>
                      <a:pt x="1198" y="1516"/>
                    </a:cubicBezTo>
                    <a:cubicBezTo>
                      <a:pt x="1228" y="1465"/>
                      <a:pt x="1265" y="1418"/>
                      <a:pt x="1298" y="1369"/>
                    </a:cubicBezTo>
                    <a:cubicBezTo>
                      <a:pt x="1328" y="1321"/>
                      <a:pt x="1354" y="1275"/>
                      <a:pt x="1388" y="1231"/>
                    </a:cubicBezTo>
                    <a:cubicBezTo>
                      <a:pt x="1419" y="1188"/>
                      <a:pt x="1448" y="1144"/>
                      <a:pt x="1479" y="1097"/>
                    </a:cubicBezTo>
                    <a:cubicBezTo>
                      <a:pt x="1532" y="1017"/>
                      <a:pt x="1575" y="930"/>
                      <a:pt x="1623" y="843"/>
                    </a:cubicBezTo>
                    <a:cubicBezTo>
                      <a:pt x="1646" y="800"/>
                      <a:pt x="1669" y="753"/>
                      <a:pt x="1692" y="710"/>
                    </a:cubicBezTo>
                    <a:cubicBezTo>
                      <a:pt x="1706" y="679"/>
                      <a:pt x="1720" y="649"/>
                      <a:pt x="1729" y="619"/>
                    </a:cubicBezTo>
                    <a:cubicBezTo>
                      <a:pt x="1746" y="569"/>
                      <a:pt x="1726" y="515"/>
                      <a:pt x="1706" y="469"/>
                    </a:cubicBezTo>
                    <a:cubicBezTo>
                      <a:pt x="1672" y="405"/>
                      <a:pt x="1612" y="365"/>
                      <a:pt x="1555" y="325"/>
                    </a:cubicBezTo>
                    <a:cubicBezTo>
                      <a:pt x="1512" y="295"/>
                      <a:pt x="1468" y="271"/>
                      <a:pt x="1425" y="248"/>
                    </a:cubicBezTo>
                    <a:cubicBezTo>
                      <a:pt x="1342" y="205"/>
                      <a:pt x="1261" y="161"/>
                      <a:pt x="1181" y="117"/>
                    </a:cubicBezTo>
                    <a:cubicBezTo>
                      <a:pt x="1144" y="97"/>
                      <a:pt x="1107" y="77"/>
                      <a:pt x="1074" y="60"/>
                    </a:cubicBezTo>
                    <a:cubicBezTo>
                      <a:pt x="1057" y="51"/>
                      <a:pt x="1041" y="44"/>
                      <a:pt x="1024" y="34"/>
                    </a:cubicBezTo>
                    <a:cubicBezTo>
                      <a:pt x="1010" y="27"/>
                      <a:pt x="997" y="24"/>
                      <a:pt x="984" y="14"/>
                    </a:cubicBezTo>
                    <a:cubicBezTo>
                      <a:pt x="967" y="4"/>
                      <a:pt x="947" y="0"/>
                      <a:pt x="9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53"/>
              <p:cNvSpPr/>
              <p:nvPr/>
            </p:nvSpPr>
            <p:spPr>
              <a:xfrm>
                <a:off x="2086460" y="3506606"/>
                <a:ext cx="94205" cy="122931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271" extrusionOk="0">
                    <a:moveTo>
                      <a:pt x="676" y="0"/>
                    </a:moveTo>
                    <a:cubicBezTo>
                      <a:pt x="643" y="0"/>
                      <a:pt x="612" y="10"/>
                      <a:pt x="586" y="23"/>
                    </a:cubicBezTo>
                    <a:cubicBezTo>
                      <a:pt x="559" y="40"/>
                      <a:pt x="539" y="70"/>
                      <a:pt x="522" y="97"/>
                    </a:cubicBezTo>
                    <a:cubicBezTo>
                      <a:pt x="435" y="241"/>
                      <a:pt x="362" y="391"/>
                      <a:pt x="282" y="539"/>
                    </a:cubicBezTo>
                    <a:cubicBezTo>
                      <a:pt x="194" y="706"/>
                      <a:pt x="104" y="873"/>
                      <a:pt x="21" y="1040"/>
                    </a:cubicBezTo>
                    <a:cubicBezTo>
                      <a:pt x="1" y="1077"/>
                      <a:pt x="10" y="1121"/>
                      <a:pt x="47" y="1141"/>
                    </a:cubicBezTo>
                    <a:cubicBezTo>
                      <a:pt x="59" y="1147"/>
                      <a:pt x="72" y="1150"/>
                      <a:pt x="84" y="1150"/>
                    </a:cubicBezTo>
                    <a:cubicBezTo>
                      <a:pt x="111" y="1150"/>
                      <a:pt x="136" y="1136"/>
                      <a:pt x="148" y="1113"/>
                    </a:cubicBezTo>
                    <a:cubicBezTo>
                      <a:pt x="228" y="957"/>
                      <a:pt x="315" y="803"/>
                      <a:pt x="405" y="652"/>
                    </a:cubicBezTo>
                    <a:cubicBezTo>
                      <a:pt x="449" y="579"/>
                      <a:pt x="489" y="505"/>
                      <a:pt x="532" y="431"/>
                    </a:cubicBezTo>
                    <a:cubicBezTo>
                      <a:pt x="575" y="358"/>
                      <a:pt x="616" y="281"/>
                      <a:pt x="656" y="207"/>
                    </a:cubicBezTo>
                    <a:cubicBezTo>
                      <a:pt x="663" y="198"/>
                      <a:pt x="666" y="190"/>
                      <a:pt x="673" y="181"/>
                    </a:cubicBezTo>
                    <a:cubicBezTo>
                      <a:pt x="693" y="181"/>
                      <a:pt x="713" y="184"/>
                      <a:pt x="730" y="187"/>
                    </a:cubicBezTo>
                    <a:cubicBezTo>
                      <a:pt x="750" y="187"/>
                      <a:pt x="770" y="190"/>
                      <a:pt x="790" y="198"/>
                    </a:cubicBezTo>
                    <a:cubicBezTo>
                      <a:pt x="763" y="258"/>
                      <a:pt x="730" y="318"/>
                      <a:pt x="700" y="375"/>
                    </a:cubicBezTo>
                    <a:cubicBezTo>
                      <a:pt x="660" y="448"/>
                      <a:pt x="616" y="515"/>
                      <a:pt x="572" y="582"/>
                    </a:cubicBezTo>
                    <a:cubicBezTo>
                      <a:pt x="489" y="726"/>
                      <a:pt x="405" y="873"/>
                      <a:pt x="322" y="1017"/>
                    </a:cubicBezTo>
                    <a:cubicBezTo>
                      <a:pt x="298" y="1060"/>
                      <a:pt x="271" y="1104"/>
                      <a:pt x="245" y="1147"/>
                    </a:cubicBezTo>
                    <a:cubicBezTo>
                      <a:pt x="221" y="1187"/>
                      <a:pt x="238" y="1238"/>
                      <a:pt x="278" y="1261"/>
                    </a:cubicBezTo>
                    <a:cubicBezTo>
                      <a:pt x="290" y="1267"/>
                      <a:pt x="302" y="1270"/>
                      <a:pt x="315" y="1270"/>
                    </a:cubicBezTo>
                    <a:cubicBezTo>
                      <a:pt x="344" y="1270"/>
                      <a:pt x="374" y="1255"/>
                      <a:pt x="388" y="1227"/>
                    </a:cubicBezTo>
                    <a:cubicBezTo>
                      <a:pt x="408" y="1190"/>
                      <a:pt x="425" y="1150"/>
                      <a:pt x="445" y="1113"/>
                    </a:cubicBezTo>
                    <a:cubicBezTo>
                      <a:pt x="465" y="1077"/>
                      <a:pt x="485" y="1040"/>
                      <a:pt x="506" y="1003"/>
                    </a:cubicBezTo>
                    <a:cubicBezTo>
                      <a:pt x="546" y="930"/>
                      <a:pt x="586" y="857"/>
                      <a:pt x="629" y="783"/>
                    </a:cubicBezTo>
                    <a:cubicBezTo>
                      <a:pt x="673" y="712"/>
                      <a:pt x="716" y="642"/>
                      <a:pt x="760" y="576"/>
                    </a:cubicBezTo>
                    <a:cubicBezTo>
                      <a:pt x="783" y="539"/>
                      <a:pt x="807" y="505"/>
                      <a:pt x="827" y="468"/>
                    </a:cubicBezTo>
                    <a:cubicBezTo>
                      <a:pt x="850" y="431"/>
                      <a:pt x="870" y="395"/>
                      <a:pt x="887" y="358"/>
                    </a:cubicBezTo>
                    <a:cubicBezTo>
                      <a:pt x="907" y="324"/>
                      <a:pt x="927" y="287"/>
                      <a:pt x="944" y="251"/>
                    </a:cubicBezTo>
                    <a:cubicBezTo>
                      <a:pt x="947" y="244"/>
                      <a:pt x="950" y="235"/>
                      <a:pt x="953" y="224"/>
                    </a:cubicBezTo>
                    <a:cubicBezTo>
                      <a:pt x="961" y="214"/>
                      <a:pt x="964" y="201"/>
                      <a:pt x="967" y="190"/>
                    </a:cubicBezTo>
                    <a:cubicBezTo>
                      <a:pt x="974" y="178"/>
                      <a:pt x="974" y="164"/>
                      <a:pt x="974" y="150"/>
                    </a:cubicBezTo>
                    <a:cubicBezTo>
                      <a:pt x="974" y="137"/>
                      <a:pt x="967" y="117"/>
                      <a:pt x="961" y="104"/>
                    </a:cubicBezTo>
                    <a:cubicBezTo>
                      <a:pt x="957" y="94"/>
                      <a:pt x="947" y="87"/>
                      <a:pt x="941" y="80"/>
                    </a:cubicBezTo>
                    <a:cubicBezTo>
                      <a:pt x="921" y="57"/>
                      <a:pt x="893" y="47"/>
                      <a:pt x="870" y="37"/>
                    </a:cubicBezTo>
                    <a:cubicBezTo>
                      <a:pt x="833" y="23"/>
                      <a:pt x="793" y="10"/>
                      <a:pt x="753" y="7"/>
                    </a:cubicBezTo>
                    <a:cubicBezTo>
                      <a:pt x="730" y="3"/>
                      <a:pt x="703" y="0"/>
                      <a:pt x="6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53"/>
              <p:cNvSpPr/>
              <p:nvPr/>
            </p:nvSpPr>
            <p:spPr>
              <a:xfrm>
                <a:off x="2158613" y="3161124"/>
                <a:ext cx="256888" cy="498205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5151" extrusionOk="0">
                    <a:moveTo>
                      <a:pt x="2095" y="1"/>
                    </a:moveTo>
                    <a:cubicBezTo>
                      <a:pt x="2088" y="1"/>
                      <a:pt x="2081" y="2"/>
                      <a:pt x="2074" y="3"/>
                    </a:cubicBezTo>
                    <a:cubicBezTo>
                      <a:pt x="2047" y="14"/>
                      <a:pt x="2024" y="30"/>
                      <a:pt x="2013" y="54"/>
                    </a:cubicBezTo>
                    <a:cubicBezTo>
                      <a:pt x="1987" y="101"/>
                      <a:pt x="2004" y="164"/>
                      <a:pt x="2050" y="191"/>
                    </a:cubicBezTo>
                    <a:cubicBezTo>
                      <a:pt x="2090" y="215"/>
                      <a:pt x="2124" y="238"/>
                      <a:pt x="2161" y="258"/>
                    </a:cubicBezTo>
                    <a:cubicBezTo>
                      <a:pt x="2194" y="278"/>
                      <a:pt x="2228" y="298"/>
                      <a:pt x="2257" y="315"/>
                    </a:cubicBezTo>
                    <a:cubicBezTo>
                      <a:pt x="2311" y="345"/>
                      <a:pt x="2365" y="375"/>
                      <a:pt x="2415" y="408"/>
                    </a:cubicBezTo>
                    <a:cubicBezTo>
                      <a:pt x="2378" y="475"/>
                      <a:pt x="2345" y="542"/>
                      <a:pt x="2311" y="612"/>
                    </a:cubicBezTo>
                    <a:cubicBezTo>
                      <a:pt x="2285" y="662"/>
                      <a:pt x="2265" y="716"/>
                      <a:pt x="2241" y="769"/>
                    </a:cubicBezTo>
                    <a:cubicBezTo>
                      <a:pt x="2221" y="817"/>
                      <a:pt x="2197" y="863"/>
                      <a:pt x="2174" y="910"/>
                    </a:cubicBezTo>
                    <a:cubicBezTo>
                      <a:pt x="2131" y="1013"/>
                      <a:pt x="2081" y="1110"/>
                      <a:pt x="2034" y="1211"/>
                    </a:cubicBezTo>
                    <a:cubicBezTo>
                      <a:pt x="1987" y="1311"/>
                      <a:pt x="1940" y="1411"/>
                      <a:pt x="1893" y="1512"/>
                    </a:cubicBezTo>
                    <a:cubicBezTo>
                      <a:pt x="1843" y="1619"/>
                      <a:pt x="1796" y="1729"/>
                      <a:pt x="1746" y="1836"/>
                    </a:cubicBezTo>
                    <a:cubicBezTo>
                      <a:pt x="1703" y="1944"/>
                      <a:pt x="1652" y="2050"/>
                      <a:pt x="1602" y="2154"/>
                    </a:cubicBezTo>
                    <a:cubicBezTo>
                      <a:pt x="1555" y="2254"/>
                      <a:pt x="1502" y="2354"/>
                      <a:pt x="1452" y="2458"/>
                    </a:cubicBezTo>
                    <a:cubicBezTo>
                      <a:pt x="1408" y="2552"/>
                      <a:pt x="1362" y="2643"/>
                      <a:pt x="1311" y="2736"/>
                    </a:cubicBezTo>
                    <a:cubicBezTo>
                      <a:pt x="1098" y="3131"/>
                      <a:pt x="883" y="3522"/>
                      <a:pt x="666" y="3916"/>
                    </a:cubicBezTo>
                    <a:cubicBezTo>
                      <a:pt x="565" y="4097"/>
                      <a:pt x="468" y="4281"/>
                      <a:pt x="371" y="4461"/>
                    </a:cubicBezTo>
                    <a:cubicBezTo>
                      <a:pt x="321" y="4552"/>
                      <a:pt x="268" y="4636"/>
                      <a:pt x="215" y="4719"/>
                    </a:cubicBezTo>
                    <a:cubicBezTo>
                      <a:pt x="147" y="4819"/>
                      <a:pt x="84" y="4913"/>
                      <a:pt x="14" y="5011"/>
                    </a:cubicBezTo>
                    <a:cubicBezTo>
                      <a:pt x="0" y="5031"/>
                      <a:pt x="0" y="5060"/>
                      <a:pt x="7" y="5080"/>
                    </a:cubicBezTo>
                    <a:cubicBezTo>
                      <a:pt x="14" y="5104"/>
                      <a:pt x="30" y="5124"/>
                      <a:pt x="50" y="5137"/>
                    </a:cubicBezTo>
                    <a:cubicBezTo>
                      <a:pt x="66" y="5146"/>
                      <a:pt x="81" y="5151"/>
                      <a:pt x="97" y="5151"/>
                    </a:cubicBezTo>
                    <a:cubicBezTo>
                      <a:pt x="105" y="5151"/>
                      <a:pt x="113" y="5149"/>
                      <a:pt x="121" y="5147"/>
                    </a:cubicBezTo>
                    <a:cubicBezTo>
                      <a:pt x="147" y="5137"/>
                      <a:pt x="161" y="5124"/>
                      <a:pt x="178" y="5100"/>
                    </a:cubicBezTo>
                    <a:cubicBezTo>
                      <a:pt x="251" y="5000"/>
                      <a:pt x="321" y="4897"/>
                      <a:pt x="391" y="4790"/>
                    </a:cubicBezTo>
                    <a:cubicBezTo>
                      <a:pt x="448" y="4699"/>
                      <a:pt x="508" y="4609"/>
                      <a:pt x="559" y="4515"/>
                    </a:cubicBezTo>
                    <a:cubicBezTo>
                      <a:pt x="669" y="4318"/>
                      <a:pt x="777" y="4120"/>
                      <a:pt x="886" y="3927"/>
                    </a:cubicBezTo>
                    <a:cubicBezTo>
                      <a:pt x="1104" y="3538"/>
                      <a:pt x="1322" y="3148"/>
                      <a:pt x="1542" y="2763"/>
                    </a:cubicBezTo>
                    <a:cubicBezTo>
                      <a:pt x="1569" y="2719"/>
                      <a:pt x="1592" y="2676"/>
                      <a:pt x="1615" y="2629"/>
                    </a:cubicBezTo>
                    <a:cubicBezTo>
                      <a:pt x="1643" y="2578"/>
                      <a:pt x="1669" y="2525"/>
                      <a:pt x="1696" y="2472"/>
                    </a:cubicBezTo>
                    <a:cubicBezTo>
                      <a:pt x="1749" y="2368"/>
                      <a:pt x="1803" y="2268"/>
                      <a:pt x="1853" y="2161"/>
                    </a:cubicBezTo>
                    <a:cubicBezTo>
                      <a:pt x="1900" y="2067"/>
                      <a:pt x="1940" y="1970"/>
                      <a:pt x="1984" y="1873"/>
                    </a:cubicBezTo>
                    <a:cubicBezTo>
                      <a:pt x="2030" y="1766"/>
                      <a:pt x="2081" y="1659"/>
                      <a:pt x="2127" y="1555"/>
                    </a:cubicBezTo>
                    <a:cubicBezTo>
                      <a:pt x="2177" y="1451"/>
                      <a:pt x="2225" y="1345"/>
                      <a:pt x="2271" y="1241"/>
                    </a:cubicBezTo>
                    <a:cubicBezTo>
                      <a:pt x="2294" y="1194"/>
                      <a:pt x="2318" y="1147"/>
                      <a:pt x="2338" y="1098"/>
                    </a:cubicBezTo>
                    <a:cubicBezTo>
                      <a:pt x="2365" y="1047"/>
                      <a:pt x="2388" y="993"/>
                      <a:pt x="2412" y="940"/>
                    </a:cubicBezTo>
                    <a:cubicBezTo>
                      <a:pt x="2432" y="890"/>
                      <a:pt x="2452" y="840"/>
                      <a:pt x="2475" y="789"/>
                    </a:cubicBezTo>
                    <a:cubicBezTo>
                      <a:pt x="2495" y="740"/>
                      <a:pt x="2518" y="689"/>
                      <a:pt x="2542" y="642"/>
                    </a:cubicBezTo>
                    <a:cubicBezTo>
                      <a:pt x="2566" y="596"/>
                      <a:pt x="2589" y="548"/>
                      <a:pt x="2612" y="505"/>
                    </a:cubicBezTo>
                    <a:cubicBezTo>
                      <a:pt x="2626" y="479"/>
                      <a:pt x="2639" y="451"/>
                      <a:pt x="2649" y="425"/>
                    </a:cubicBezTo>
                    <a:lnTo>
                      <a:pt x="2652" y="408"/>
                    </a:lnTo>
                    <a:cubicBezTo>
                      <a:pt x="2656" y="375"/>
                      <a:pt x="2656" y="375"/>
                      <a:pt x="2652" y="345"/>
                    </a:cubicBezTo>
                    <a:cubicBezTo>
                      <a:pt x="2646" y="315"/>
                      <a:pt x="2629" y="291"/>
                      <a:pt x="2609" y="271"/>
                    </a:cubicBezTo>
                    <a:cubicBezTo>
                      <a:pt x="2595" y="255"/>
                      <a:pt x="2575" y="241"/>
                      <a:pt x="2555" y="231"/>
                    </a:cubicBezTo>
                    <a:cubicBezTo>
                      <a:pt x="2538" y="218"/>
                      <a:pt x="2522" y="207"/>
                      <a:pt x="2502" y="198"/>
                    </a:cubicBezTo>
                    <a:cubicBezTo>
                      <a:pt x="2462" y="174"/>
                      <a:pt x="2425" y="154"/>
                      <a:pt x="2385" y="134"/>
                    </a:cubicBezTo>
                    <a:cubicBezTo>
                      <a:pt x="2308" y="90"/>
                      <a:pt x="2231" y="50"/>
                      <a:pt x="2151" y="14"/>
                    </a:cubicBezTo>
                    <a:cubicBezTo>
                      <a:pt x="2132" y="6"/>
                      <a:pt x="2114" y="1"/>
                      <a:pt x="20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53"/>
              <p:cNvSpPr/>
              <p:nvPr/>
            </p:nvSpPr>
            <p:spPr>
              <a:xfrm>
                <a:off x="2145652" y="3155321"/>
                <a:ext cx="231741" cy="365988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3784" extrusionOk="0">
                    <a:moveTo>
                      <a:pt x="2103" y="0"/>
                    </a:moveTo>
                    <a:cubicBezTo>
                      <a:pt x="2087" y="0"/>
                      <a:pt x="2071" y="3"/>
                      <a:pt x="2054" y="6"/>
                    </a:cubicBezTo>
                    <a:cubicBezTo>
                      <a:pt x="2044" y="10"/>
                      <a:pt x="2027" y="20"/>
                      <a:pt x="2014" y="27"/>
                    </a:cubicBezTo>
                    <a:cubicBezTo>
                      <a:pt x="2001" y="34"/>
                      <a:pt x="1990" y="43"/>
                      <a:pt x="1980" y="57"/>
                    </a:cubicBezTo>
                    <a:cubicBezTo>
                      <a:pt x="1954" y="80"/>
                      <a:pt x="1937" y="114"/>
                      <a:pt x="1920" y="144"/>
                    </a:cubicBezTo>
                    <a:cubicBezTo>
                      <a:pt x="1897" y="184"/>
                      <a:pt x="1877" y="224"/>
                      <a:pt x="1854" y="261"/>
                    </a:cubicBezTo>
                    <a:cubicBezTo>
                      <a:pt x="1753" y="435"/>
                      <a:pt x="1656" y="608"/>
                      <a:pt x="1559" y="786"/>
                    </a:cubicBezTo>
                    <a:cubicBezTo>
                      <a:pt x="1513" y="873"/>
                      <a:pt x="1465" y="960"/>
                      <a:pt x="1419" y="1047"/>
                    </a:cubicBezTo>
                    <a:cubicBezTo>
                      <a:pt x="1375" y="1130"/>
                      <a:pt x="1332" y="1218"/>
                      <a:pt x="1292" y="1304"/>
                    </a:cubicBezTo>
                    <a:cubicBezTo>
                      <a:pt x="1268" y="1348"/>
                      <a:pt x="1248" y="1391"/>
                      <a:pt x="1224" y="1438"/>
                    </a:cubicBezTo>
                    <a:cubicBezTo>
                      <a:pt x="1204" y="1479"/>
                      <a:pt x="1184" y="1519"/>
                      <a:pt x="1161" y="1559"/>
                    </a:cubicBezTo>
                    <a:cubicBezTo>
                      <a:pt x="1114" y="1646"/>
                      <a:pt x="1067" y="1732"/>
                      <a:pt x="1020" y="1820"/>
                    </a:cubicBezTo>
                    <a:cubicBezTo>
                      <a:pt x="833" y="2164"/>
                      <a:pt x="650" y="2508"/>
                      <a:pt x="459" y="2853"/>
                    </a:cubicBezTo>
                    <a:cubicBezTo>
                      <a:pt x="315" y="3120"/>
                      <a:pt x="168" y="3385"/>
                      <a:pt x="24" y="3652"/>
                    </a:cubicBezTo>
                    <a:cubicBezTo>
                      <a:pt x="0" y="3696"/>
                      <a:pt x="14" y="3749"/>
                      <a:pt x="57" y="3773"/>
                    </a:cubicBezTo>
                    <a:cubicBezTo>
                      <a:pt x="71" y="3780"/>
                      <a:pt x="87" y="3784"/>
                      <a:pt x="102" y="3784"/>
                    </a:cubicBezTo>
                    <a:cubicBezTo>
                      <a:pt x="132" y="3784"/>
                      <a:pt x="162" y="3768"/>
                      <a:pt x="178" y="3739"/>
                    </a:cubicBezTo>
                    <a:cubicBezTo>
                      <a:pt x="372" y="3378"/>
                      <a:pt x="573" y="3020"/>
                      <a:pt x="773" y="2663"/>
                    </a:cubicBezTo>
                    <a:cubicBezTo>
                      <a:pt x="967" y="2317"/>
                      <a:pt x="1164" y="1973"/>
                      <a:pt x="1358" y="1629"/>
                    </a:cubicBezTo>
                    <a:cubicBezTo>
                      <a:pt x="1382" y="1589"/>
                      <a:pt x="1405" y="1545"/>
                      <a:pt x="1428" y="1502"/>
                    </a:cubicBezTo>
                    <a:cubicBezTo>
                      <a:pt x="1452" y="1459"/>
                      <a:pt x="1472" y="1411"/>
                      <a:pt x="1496" y="1368"/>
                    </a:cubicBezTo>
                    <a:cubicBezTo>
                      <a:pt x="1539" y="1284"/>
                      <a:pt x="1582" y="1201"/>
                      <a:pt x="1626" y="1117"/>
                    </a:cubicBezTo>
                    <a:cubicBezTo>
                      <a:pt x="1723" y="940"/>
                      <a:pt x="1820" y="766"/>
                      <a:pt x="1917" y="588"/>
                    </a:cubicBezTo>
                    <a:cubicBezTo>
                      <a:pt x="1954" y="522"/>
                      <a:pt x="1990" y="458"/>
                      <a:pt x="2024" y="391"/>
                    </a:cubicBezTo>
                    <a:cubicBezTo>
                      <a:pt x="2044" y="358"/>
                      <a:pt x="2061" y="321"/>
                      <a:pt x="2081" y="287"/>
                    </a:cubicBezTo>
                    <a:cubicBezTo>
                      <a:pt x="2090" y="271"/>
                      <a:pt x="2098" y="251"/>
                      <a:pt x="2107" y="230"/>
                    </a:cubicBezTo>
                    <a:lnTo>
                      <a:pt x="2124" y="241"/>
                    </a:lnTo>
                    <a:cubicBezTo>
                      <a:pt x="2144" y="251"/>
                      <a:pt x="2161" y="258"/>
                      <a:pt x="2178" y="267"/>
                    </a:cubicBezTo>
                    <a:cubicBezTo>
                      <a:pt x="2201" y="278"/>
                      <a:pt x="2224" y="287"/>
                      <a:pt x="2251" y="295"/>
                    </a:cubicBezTo>
                    <a:cubicBezTo>
                      <a:pt x="2267" y="303"/>
                      <a:pt x="2289" y="308"/>
                      <a:pt x="2309" y="308"/>
                    </a:cubicBezTo>
                    <a:cubicBezTo>
                      <a:pt x="2313" y="308"/>
                      <a:pt x="2317" y="308"/>
                      <a:pt x="2322" y="307"/>
                    </a:cubicBezTo>
                    <a:cubicBezTo>
                      <a:pt x="2335" y="307"/>
                      <a:pt x="2348" y="304"/>
                      <a:pt x="2359" y="298"/>
                    </a:cubicBezTo>
                    <a:cubicBezTo>
                      <a:pt x="2368" y="291"/>
                      <a:pt x="2379" y="281"/>
                      <a:pt x="2385" y="267"/>
                    </a:cubicBezTo>
                    <a:cubicBezTo>
                      <a:pt x="2391" y="258"/>
                      <a:pt x="2395" y="244"/>
                      <a:pt x="2395" y="230"/>
                    </a:cubicBezTo>
                    <a:cubicBezTo>
                      <a:pt x="2395" y="218"/>
                      <a:pt x="2391" y="204"/>
                      <a:pt x="2385" y="194"/>
                    </a:cubicBezTo>
                    <a:cubicBezTo>
                      <a:pt x="2375" y="174"/>
                      <a:pt x="2359" y="157"/>
                      <a:pt x="2342" y="141"/>
                    </a:cubicBezTo>
                    <a:cubicBezTo>
                      <a:pt x="2322" y="124"/>
                      <a:pt x="2298" y="107"/>
                      <a:pt x="2275" y="90"/>
                    </a:cubicBezTo>
                    <a:cubicBezTo>
                      <a:pt x="2258" y="80"/>
                      <a:pt x="2245" y="67"/>
                      <a:pt x="2228" y="57"/>
                    </a:cubicBezTo>
                    <a:cubicBezTo>
                      <a:pt x="2218" y="50"/>
                      <a:pt x="2208" y="43"/>
                      <a:pt x="2198" y="37"/>
                    </a:cubicBezTo>
                    <a:cubicBezTo>
                      <a:pt x="2181" y="23"/>
                      <a:pt x="2164" y="17"/>
                      <a:pt x="2141" y="6"/>
                    </a:cubicBezTo>
                    <a:cubicBezTo>
                      <a:pt x="2129" y="2"/>
                      <a:pt x="2116" y="0"/>
                      <a:pt x="2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53"/>
              <p:cNvSpPr/>
              <p:nvPr/>
            </p:nvSpPr>
            <p:spPr>
              <a:xfrm>
                <a:off x="2340445" y="3113925"/>
                <a:ext cx="88015" cy="94109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73" extrusionOk="0">
                    <a:moveTo>
                      <a:pt x="789" y="0"/>
                    </a:moveTo>
                    <a:cubicBezTo>
                      <a:pt x="755" y="0"/>
                      <a:pt x="726" y="10"/>
                      <a:pt x="695" y="24"/>
                    </a:cubicBezTo>
                    <a:cubicBezTo>
                      <a:pt x="686" y="30"/>
                      <a:pt x="672" y="36"/>
                      <a:pt x="662" y="44"/>
                    </a:cubicBezTo>
                    <a:cubicBezTo>
                      <a:pt x="652" y="50"/>
                      <a:pt x="638" y="56"/>
                      <a:pt x="629" y="67"/>
                    </a:cubicBezTo>
                    <a:cubicBezTo>
                      <a:pt x="609" y="81"/>
                      <a:pt x="592" y="93"/>
                      <a:pt x="568" y="107"/>
                    </a:cubicBezTo>
                    <a:cubicBezTo>
                      <a:pt x="552" y="117"/>
                      <a:pt x="532" y="130"/>
                      <a:pt x="511" y="141"/>
                    </a:cubicBezTo>
                    <a:cubicBezTo>
                      <a:pt x="485" y="154"/>
                      <a:pt x="465" y="170"/>
                      <a:pt x="442" y="190"/>
                    </a:cubicBezTo>
                    <a:lnTo>
                      <a:pt x="451" y="181"/>
                    </a:lnTo>
                    <a:lnTo>
                      <a:pt x="451" y="181"/>
                    </a:lnTo>
                    <a:cubicBezTo>
                      <a:pt x="431" y="197"/>
                      <a:pt x="414" y="211"/>
                      <a:pt x="394" y="227"/>
                    </a:cubicBezTo>
                    <a:lnTo>
                      <a:pt x="371" y="244"/>
                    </a:lnTo>
                    <a:cubicBezTo>
                      <a:pt x="337" y="268"/>
                      <a:pt x="304" y="288"/>
                      <a:pt x="271" y="311"/>
                    </a:cubicBezTo>
                    <a:cubicBezTo>
                      <a:pt x="237" y="331"/>
                      <a:pt x="201" y="351"/>
                      <a:pt x="164" y="365"/>
                    </a:cubicBezTo>
                    <a:cubicBezTo>
                      <a:pt x="130" y="378"/>
                      <a:pt x="93" y="391"/>
                      <a:pt x="60" y="402"/>
                    </a:cubicBezTo>
                    <a:cubicBezTo>
                      <a:pt x="23" y="411"/>
                      <a:pt x="0" y="451"/>
                      <a:pt x="10" y="491"/>
                    </a:cubicBezTo>
                    <a:cubicBezTo>
                      <a:pt x="18" y="521"/>
                      <a:pt x="48" y="542"/>
                      <a:pt x="78" y="542"/>
                    </a:cubicBezTo>
                    <a:cubicBezTo>
                      <a:pt x="86" y="542"/>
                      <a:pt x="93" y="541"/>
                      <a:pt x="101" y="538"/>
                    </a:cubicBezTo>
                    <a:cubicBezTo>
                      <a:pt x="181" y="515"/>
                      <a:pt x="257" y="488"/>
                      <a:pt x="328" y="445"/>
                    </a:cubicBezTo>
                    <a:cubicBezTo>
                      <a:pt x="357" y="428"/>
                      <a:pt x="388" y="408"/>
                      <a:pt x="414" y="391"/>
                    </a:cubicBezTo>
                    <a:cubicBezTo>
                      <a:pt x="448" y="371"/>
                      <a:pt x="478" y="348"/>
                      <a:pt x="508" y="325"/>
                    </a:cubicBezTo>
                    <a:cubicBezTo>
                      <a:pt x="525" y="311"/>
                      <a:pt x="542" y="301"/>
                      <a:pt x="562" y="288"/>
                    </a:cubicBezTo>
                    <a:lnTo>
                      <a:pt x="622" y="257"/>
                    </a:lnTo>
                    <a:cubicBezTo>
                      <a:pt x="638" y="247"/>
                      <a:pt x="658" y="237"/>
                      <a:pt x="678" y="227"/>
                    </a:cubicBezTo>
                    <a:cubicBezTo>
                      <a:pt x="695" y="214"/>
                      <a:pt x="715" y="204"/>
                      <a:pt x="732" y="194"/>
                    </a:cubicBezTo>
                    <a:lnTo>
                      <a:pt x="732" y="194"/>
                    </a:lnTo>
                    <a:cubicBezTo>
                      <a:pt x="732" y="221"/>
                      <a:pt x="729" y="251"/>
                      <a:pt x="726" y="277"/>
                    </a:cubicBezTo>
                    <a:cubicBezTo>
                      <a:pt x="723" y="304"/>
                      <a:pt x="723" y="334"/>
                      <a:pt x="719" y="361"/>
                    </a:cubicBezTo>
                    <a:cubicBezTo>
                      <a:pt x="712" y="402"/>
                      <a:pt x="706" y="442"/>
                      <a:pt x="699" y="482"/>
                    </a:cubicBezTo>
                    <a:cubicBezTo>
                      <a:pt x="689" y="525"/>
                      <a:pt x="682" y="572"/>
                      <a:pt x="669" y="615"/>
                    </a:cubicBezTo>
                    <a:cubicBezTo>
                      <a:pt x="658" y="658"/>
                      <a:pt x="649" y="703"/>
                      <a:pt x="635" y="743"/>
                    </a:cubicBezTo>
                    <a:cubicBezTo>
                      <a:pt x="629" y="766"/>
                      <a:pt x="622" y="789"/>
                      <a:pt x="615" y="813"/>
                    </a:cubicBezTo>
                    <a:cubicBezTo>
                      <a:pt x="612" y="823"/>
                      <a:pt x="609" y="833"/>
                      <a:pt x="605" y="843"/>
                    </a:cubicBezTo>
                    <a:cubicBezTo>
                      <a:pt x="598" y="859"/>
                      <a:pt x="595" y="879"/>
                      <a:pt x="595" y="899"/>
                    </a:cubicBezTo>
                    <a:cubicBezTo>
                      <a:pt x="595" y="927"/>
                      <a:pt x="612" y="950"/>
                      <a:pt x="635" y="963"/>
                    </a:cubicBezTo>
                    <a:lnTo>
                      <a:pt x="655" y="970"/>
                    </a:lnTo>
                    <a:cubicBezTo>
                      <a:pt x="661" y="972"/>
                      <a:pt x="667" y="973"/>
                      <a:pt x="674" y="973"/>
                    </a:cubicBezTo>
                    <a:cubicBezTo>
                      <a:pt x="699" y="973"/>
                      <a:pt x="726" y="957"/>
                      <a:pt x="739" y="933"/>
                    </a:cubicBezTo>
                    <a:cubicBezTo>
                      <a:pt x="752" y="910"/>
                      <a:pt x="759" y="890"/>
                      <a:pt x="766" y="863"/>
                    </a:cubicBezTo>
                    <a:cubicBezTo>
                      <a:pt x="772" y="843"/>
                      <a:pt x="779" y="823"/>
                      <a:pt x="783" y="803"/>
                    </a:cubicBezTo>
                    <a:cubicBezTo>
                      <a:pt x="792" y="766"/>
                      <a:pt x="806" y="729"/>
                      <a:pt x="819" y="692"/>
                    </a:cubicBezTo>
                    <a:cubicBezTo>
                      <a:pt x="829" y="652"/>
                      <a:pt x="839" y="615"/>
                      <a:pt x="849" y="578"/>
                    </a:cubicBezTo>
                    <a:cubicBezTo>
                      <a:pt x="856" y="538"/>
                      <a:pt x="866" y="505"/>
                      <a:pt x="873" y="468"/>
                    </a:cubicBezTo>
                    <a:cubicBezTo>
                      <a:pt x="879" y="428"/>
                      <a:pt x="886" y="391"/>
                      <a:pt x="893" y="354"/>
                    </a:cubicBezTo>
                    <a:cubicBezTo>
                      <a:pt x="896" y="311"/>
                      <a:pt x="903" y="268"/>
                      <a:pt x="906" y="224"/>
                    </a:cubicBezTo>
                    <a:cubicBezTo>
                      <a:pt x="906" y="207"/>
                      <a:pt x="910" y="187"/>
                      <a:pt x="910" y="167"/>
                    </a:cubicBezTo>
                    <a:cubicBezTo>
                      <a:pt x="910" y="144"/>
                      <a:pt x="906" y="117"/>
                      <a:pt x="903" y="93"/>
                    </a:cubicBezTo>
                    <a:cubicBezTo>
                      <a:pt x="899" y="81"/>
                      <a:pt x="896" y="70"/>
                      <a:pt x="890" y="56"/>
                    </a:cubicBezTo>
                    <a:cubicBezTo>
                      <a:pt x="883" y="47"/>
                      <a:pt x="876" y="36"/>
                      <a:pt x="869" y="27"/>
                    </a:cubicBezTo>
                    <a:cubicBezTo>
                      <a:pt x="859" y="20"/>
                      <a:pt x="833" y="3"/>
                      <a:pt x="823" y="3"/>
                    </a:cubicBezTo>
                    <a:cubicBezTo>
                      <a:pt x="809" y="0"/>
                      <a:pt x="799" y="0"/>
                      <a:pt x="7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53"/>
              <p:cNvSpPr/>
              <p:nvPr/>
            </p:nvSpPr>
            <p:spPr>
              <a:xfrm>
                <a:off x="2373427" y="3138105"/>
                <a:ext cx="40139" cy="26308"/>
              </a:xfrm>
              <a:custGeom>
                <a:avLst/>
                <a:gdLst/>
                <a:ahLst/>
                <a:cxnLst/>
                <a:rect l="l" t="t" r="r" b="b"/>
                <a:pathLst>
                  <a:path w="415" h="272" extrusionOk="0">
                    <a:moveTo>
                      <a:pt x="90" y="1"/>
                    </a:moveTo>
                    <a:cubicBezTo>
                      <a:pt x="83" y="1"/>
                      <a:pt x="75" y="2"/>
                      <a:pt x="67" y="4"/>
                    </a:cubicBezTo>
                    <a:cubicBezTo>
                      <a:pt x="47" y="11"/>
                      <a:pt x="30" y="24"/>
                      <a:pt x="20" y="41"/>
                    </a:cubicBezTo>
                    <a:cubicBezTo>
                      <a:pt x="0" y="78"/>
                      <a:pt x="10" y="128"/>
                      <a:pt x="47" y="148"/>
                    </a:cubicBezTo>
                    <a:lnTo>
                      <a:pt x="50" y="152"/>
                    </a:lnTo>
                    <a:cubicBezTo>
                      <a:pt x="130" y="188"/>
                      <a:pt x="207" y="225"/>
                      <a:pt x="284" y="262"/>
                    </a:cubicBezTo>
                    <a:cubicBezTo>
                      <a:pt x="298" y="268"/>
                      <a:pt x="312" y="272"/>
                      <a:pt x="326" y="272"/>
                    </a:cubicBezTo>
                    <a:cubicBezTo>
                      <a:pt x="353" y="272"/>
                      <a:pt x="378" y="258"/>
                      <a:pt x="391" y="232"/>
                    </a:cubicBezTo>
                    <a:cubicBezTo>
                      <a:pt x="414" y="195"/>
                      <a:pt x="398" y="144"/>
                      <a:pt x="362" y="124"/>
                    </a:cubicBezTo>
                    <a:cubicBezTo>
                      <a:pt x="288" y="81"/>
                      <a:pt x="207" y="47"/>
                      <a:pt x="127" y="11"/>
                    </a:cubicBezTo>
                    <a:cubicBezTo>
                      <a:pt x="116" y="4"/>
                      <a:pt x="104" y="1"/>
                      <a:pt x="90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53"/>
              <p:cNvSpPr/>
              <p:nvPr/>
            </p:nvSpPr>
            <p:spPr>
              <a:xfrm>
                <a:off x="2198364" y="3124564"/>
                <a:ext cx="220135" cy="380883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3938" extrusionOk="0">
                    <a:moveTo>
                      <a:pt x="2181" y="0"/>
                    </a:moveTo>
                    <a:cubicBezTo>
                      <a:pt x="2161" y="0"/>
                      <a:pt x="2144" y="7"/>
                      <a:pt x="2127" y="14"/>
                    </a:cubicBezTo>
                    <a:cubicBezTo>
                      <a:pt x="2115" y="17"/>
                      <a:pt x="2101" y="23"/>
                      <a:pt x="2091" y="31"/>
                    </a:cubicBezTo>
                    <a:cubicBezTo>
                      <a:pt x="2081" y="37"/>
                      <a:pt x="2074" y="44"/>
                      <a:pt x="2064" y="54"/>
                    </a:cubicBezTo>
                    <a:cubicBezTo>
                      <a:pt x="2051" y="67"/>
                      <a:pt x="2041" y="87"/>
                      <a:pt x="2031" y="104"/>
                    </a:cubicBezTo>
                    <a:lnTo>
                      <a:pt x="2017" y="124"/>
                    </a:lnTo>
                    <a:cubicBezTo>
                      <a:pt x="2001" y="144"/>
                      <a:pt x="1984" y="161"/>
                      <a:pt x="1967" y="184"/>
                    </a:cubicBezTo>
                    <a:cubicBezTo>
                      <a:pt x="1944" y="211"/>
                      <a:pt x="1927" y="241"/>
                      <a:pt x="1907" y="272"/>
                    </a:cubicBezTo>
                    <a:cubicBezTo>
                      <a:pt x="1891" y="298"/>
                      <a:pt x="1874" y="328"/>
                      <a:pt x="1857" y="355"/>
                    </a:cubicBezTo>
                    <a:cubicBezTo>
                      <a:pt x="1837" y="395"/>
                      <a:pt x="1814" y="432"/>
                      <a:pt x="1793" y="472"/>
                    </a:cubicBezTo>
                    <a:cubicBezTo>
                      <a:pt x="1773" y="505"/>
                      <a:pt x="1757" y="536"/>
                      <a:pt x="1736" y="569"/>
                    </a:cubicBezTo>
                    <a:cubicBezTo>
                      <a:pt x="1713" y="616"/>
                      <a:pt x="1693" y="662"/>
                      <a:pt x="1676" y="709"/>
                    </a:cubicBezTo>
                    <a:lnTo>
                      <a:pt x="1676" y="706"/>
                    </a:lnTo>
                    <a:cubicBezTo>
                      <a:pt x="1659" y="746"/>
                      <a:pt x="1636" y="783"/>
                      <a:pt x="1616" y="820"/>
                    </a:cubicBezTo>
                    <a:cubicBezTo>
                      <a:pt x="1596" y="857"/>
                      <a:pt x="1576" y="894"/>
                      <a:pt x="1556" y="926"/>
                    </a:cubicBezTo>
                    <a:cubicBezTo>
                      <a:pt x="1513" y="1007"/>
                      <a:pt x="1472" y="1087"/>
                      <a:pt x="1435" y="1167"/>
                    </a:cubicBezTo>
                    <a:cubicBezTo>
                      <a:pt x="1395" y="1251"/>
                      <a:pt x="1345" y="1335"/>
                      <a:pt x="1301" y="1419"/>
                    </a:cubicBezTo>
                    <a:cubicBezTo>
                      <a:pt x="1255" y="1502"/>
                      <a:pt x="1208" y="1585"/>
                      <a:pt x="1164" y="1672"/>
                    </a:cubicBezTo>
                    <a:cubicBezTo>
                      <a:pt x="1148" y="1712"/>
                      <a:pt x="1128" y="1749"/>
                      <a:pt x="1111" y="1786"/>
                    </a:cubicBezTo>
                    <a:cubicBezTo>
                      <a:pt x="1091" y="1829"/>
                      <a:pt x="1068" y="1873"/>
                      <a:pt x="1044" y="1913"/>
                    </a:cubicBezTo>
                    <a:cubicBezTo>
                      <a:pt x="1000" y="1990"/>
                      <a:pt x="960" y="2067"/>
                      <a:pt x="917" y="2147"/>
                    </a:cubicBezTo>
                    <a:cubicBezTo>
                      <a:pt x="830" y="2305"/>
                      <a:pt x="743" y="2465"/>
                      <a:pt x="656" y="2626"/>
                    </a:cubicBezTo>
                    <a:cubicBezTo>
                      <a:pt x="566" y="2789"/>
                      <a:pt x="479" y="2953"/>
                      <a:pt x="386" y="3117"/>
                    </a:cubicBezTo>
                    <a:cubicBezTo>
                      <a:pt x="298" y="3274"/>
                      <a:pt x="208" y="3432"/>
                      <a:pt x="125" y="3592"/>
                    </a:cubicBezTo>
                    <a:cubicBezTo>
                      <a:pt x="91" y="3652"/>
                      <a:pt x="61" y="3713"/>
                      <a:pt x="28" y="3773"/>
                    </a:cubicBezTo>
                    <a:cubicBezTo>
                      <a:pt x="0" y="3827"/>
                      <a:pt x="17" y="3893"/>
                      <a:pt x="71" y="3924"/>
                    </a:cubicBezTo>
                    <a:cubicBezTo>
                      <a:pt x="87" y="3933"/>
                      <a:pt x="104" y="3937"/>
                      <a:pt x="122" y="3937"/>
                    </a:cubicBezTo>
                    <a:cubicBezTo>
                      <a:pt x="161" y="3937"/>
                      <a:pt x="200" y="3916"/>
                      <a:pt x="218" y="3879"/>
                    </a:cubicBezTo>
                    <a:cubicBezTo>
                      <a:pt x="305" y="3716"/>
                      <a:pt x="395" y="3552"/>
                      <a:pt x="486" y="3388"/>
                    </a:cubicBezTo>
                    <a:cubicBezTo>
                      <a:pt x="573" y="3228"/>
                      <a:pt x="663" y="3067"/>
                      <a:pt x="750" y="2907"/>
                    </a:cubicBezTo>
                    <a:cubicBezTo>
                      <a:pt x="843" y="2746"/>
                      <a:pt x="937" y="2582"/>
                      <a:pt x="1028" y="2419"/>
                    </a:cubicBezTo>
                    <a:cubicBezTo>
                      <a:pt x="1071" y="2342"/>
                      <a:pt x="1114" y="2265"/>
                      <a:pt x="1158" y="2187"/>
                    </a:cubicBezTo>
                    <a:cubicBezTo>
                      <a:pt x="1178" y="2154"/>
                      <a:pt x="1198" y="2118"/>
                      <a:pt x="1218" y="2081"/>
                    </a:cubicBezTo>
                    <a:cubicBezTo>
                      <a:pt x="1241" y="2037"/>
                      <a:pt x="1269" y="1993"/>
                      <a:pt x="1289" y="1947"/>
                    </a:cubicBezTo>
                    <a:cubicBezTo>
                      <a:pt x="1309" y="1910"/>
                      <a:pt x="1325" y="1870"/>
                      <a:pt x="1345" y="1829"/>
                    </a:cubicBezTo>
                    <a:cubicBezTo>
                      <a:pt x="1365" y="1789"/>
                      <a:pt x="1385" y="1746"/>
                      <a:pt x="1405" y="1706"/>
                    </a:cubicBezTo>
                    <a:cubicBezTo>
                      <a:pt x="1449" y="1619"/>
                      <a:pt x="1496" y="1536"/>
                      <a:pt x="1539" y="1448"/>
                    </a:cubicBezTo>
                    <a:cubicBezTo>
                      <a:pt x="1562" y="1408"/>
                      <a:pt x="1586" y="1368"/>
                      <a:pt x="1606" y="1325"/>
                    </a:cubicBezTo>
                    <a:cubicBezTo>
                      <a:pt x="1626" y="1284"/>
                      <a:pt x="1643" y="1244"/>
                      <a:pt x="1663" y="1204"/>
                    </a:cubicBezTo>
                    <a:cubicBezTo>
                      <a:pt x="1700" y="1124"/>
                      <a:pt x="1740" y="1044"/>
                      <a:pt x="1780" y="963"/>
                    </a:cubicBezTo>
                    <a:cubicBezTo>
                      <a:pt x="1797" y="934"/>
                      <a:pt x="1814" y="900"/>
                      <a:pt x="1830" y="866"/>
                    </a:cubicBezTo>
                    <a:cubicBezTo>
                      <a:pt x="1843" y="840"/>
                      <a:pt x="1857" y="813"/>
                      <a:pt x="1867" y="786"/>
                    </a:cubicBezTo>
                    <a:cubicBezTo>
                      <a:pt x="1871" y="773"/>
                      <a:pt x="1874" y="760"/>
                      <a:pt x="1880" y="746"/>
                    </a:cubicBezTo>
                    <a:cubicBezTo>
                      <a:pt x="1907" y="679"/>
                      <a:pt x="1944" y="613"/>
                      <a:pt x="1977" y="548"/>
                    </a:cubicBezTo>
                    <a:cubicBezTo>
                      <a:pt x="1997" y="516"/>
                      <a:pt x="2017" y="479"/>
                      <a:pt x="2034" y="445"/>
                    </a:cubicBezTo>
                    <a:cubicBezTo>
                      <a:pt x="2047" y="422"/>
                      <a:pt x="2061" y="395"/>
                      <a:pt x="2071" y="372"/>
                    </a:cubicBezTo>
                    <a:cubicBezTo>
                      <a:pt x="2084" y="377"/>
                      <a:pt x="2098" y="380"/>
                      <a:pt x="2111" y="380"/>
                    </a:cubicBezTo>
                    <a:cubicBezTo>
                      <a:pt x="2123" y="380"/>
                      <a:pt x="2134" y="378"/>
                      <a:pt x="2144" y="375"/>
                    </a:cubicBezTo>
                    <a:cubicBezTo>
                      <a:pt x="2164" y="368"/>
                      <a:pt x="2184" y="358"/>
                      <a:pt x="2198" y="341"/>
                    </a:cubicBezTo>
                    <a:cubicBezTo>
                      <a:pt x="2212" y="324"/>
                      <a:pt x="2218" y="315"/>
                      <a:pt x="2228" y="298"/>
                    </a:cubicBezTo>
                    <a:cubicBezTo>
                      <a:pt x="2232" y="288"/>
                      <a:pt x="2238" y="275"/>
                      <a:pt x="2245" y="264"/>
                    </a:cubicBezTo>
                    <a:lnTo>
                      <a:pt x="2252" y="247"/>
                    </a:lnTo>
                    <a:cubicBezTo>
                      <a:pt x="2268" y="227"/>
                      <a:pt x="2275" y="207"/>
                      <a:pt x="2268" y="181"/>
                    </a:cubicBezTo>
                    <a:lnTo>
                      <a:pt x="2268" y="171"/>
                    </a:lnTo>
                    <a:cubicBezTo>
                      <a:pt x="2268" y="161"/>
                      <a:pt x="2265" y="151"/>
                      <a:pt x="2261" y="137"/>
                    </a:cubicBezTo>
                    <a:lnTo>
                      <a:pt x="2265" y="124"/>
                    </a:lnTo>
                    <a:cubicBezTo>
                      <a:pt x="2268" y="94"/>
                      <a:pt x="2268" y="67"/>
                      <a:pt x="2255" y="40"/>
                    </a:cubicBezTo>
                    <a:cubicBezTo>
                      <a:pt x="2238" y="17"/>
                      <a:pt x="2208" y="0"/>
                      <a:pt x="2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25" name="Google Shape;2625;p53"/>
            <p:cNvGrpSpPr/>
            <p:nvPr/>
          </p:nvGrpSpPr>
          <p:grpSpPr>
            <a:xfrm rot="-1597285">
              <a:off x="242715" y="755429"/>
              <a:ext cx="274711" cy="579956"/>
              <a:chOff x="304040" y="3020774"/>
              <a:chExt cx="274707" cy="579948"/>
            </a:xfrm>
          </p:grpSpPr>
          <p:sp>
            <p:nvSpPr>
              <p:cNvPr id="2626" name="Google Shape;2626;p53"/>
              <p:cNvSpPr/>
              <p:nvPr/>
            </p:nvSpPr>
            <p:spPr>
              <a:xfrm>
                <a:off x="331667" y="3093518"/>
                <a:ext cx="75931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507" extrusionOk="0">
                    <a:moveTo>
                      <a:pt x="670" y="1"/>
                    </a:moveTo>
                    <a:cubicBezTo>
                      <a:pt x="650" y="1"/>
                      <a:pt x="630" y="4"/>
                      <a:pt x="613" y="10"/>
                    </a:cubicBezTo>
                    <a:lnTo>
                      <a:pt x="593" y="14"/>
                    </a:lnTo>
                    <a:cubicBezTo>
                      <a:pt x="566" y="26"/>
                      <a:pt x="536" y="51"/>
                      <a:pt x="516" y="74"/>
                    </a:cubicBezTo>
                    <a:cubicBezTo>
                      <a:pt x="509" y="83"/>
                      <a:pt x="502" y="94"/>
                      <a:pt x="499" y="104"/>
                    </a:cubicBezTo>
                    <a:cubicBezTo>
                      <a:pt x="485" y="107"/>
                      <a:pt x="473" y="107"/>
                      <a:pt x="459" y="107"/>
                    </a:cubicBezTo>
                    <a:cubicBezTo>
                      <a:pt x="362" y="114"/>
                      <a:pt x="265" y="127"/>
                      <a:pt x="168" y="140"/>
                    </a:cubicBezTo>
                    <a:cubicBezTo>
                      <a:pt x="68" y="154"/>
                      <a:pt x="1" y="251"/>
                      <a:pt x="14" y="348"/>
                    </a:cubicBezTo>
                    <a:cubicBezTo>
                      <a:pt x="27" y="440"/>
                      <a:pt x="106" y="507"/>
                      <a:pt x="196" y="507"/>
                    </a:cubicBezTo>
                    <a:cubicBezTo>
                      <a:pt x="205" y="507"/>
                      <a:pt x="213" y="506"/>
                      <a:pt x="221" y="505"/>
                    </a:cubicBezTo>
                    <a:cubicBezTo>
                      <a:pt x="302" y="492"/>
                      <a:pt x="385" y="478"/>
                      <a:pt x="465" y="472"/>
                    </a:cubicBezTo>
                    <a:cubicBezTo>
                      <a:pt x="499" y="468"/>
                      <a:pt x="530" y="465"/>
                      <a:pt x="562" y="455"/>
                    </a:cubicBezTo>
                    <a:cubicBezTo>
                      <a:pt x="593" y="448"/>
                      <a:pt x="619" y="438"/>
                      <a:pt x="650" y="428"/>
                    </a:cubicBezTo>
                    <a:cubicBezTo>
                      <a:pt x="656" y="425"/>
                      <a:pt x="663" y="421"/>
                      <a:pt x="673" y="418"/>
                    </a:cubicBezTo>
                    <a:cubicBezTo>
                      <a:pt x="683" y="418"/>
                      <a:pt x="696" y="418"/>
                      <a:pt x="706" y="415"/>
                    </a:cubicBezTo>
                    <a:lnTo>
                      <a:pt x="726" y="412"/>
                    </a:lnTo>
                    <a:lnTo>
                      <a:pt x="737" y="408"/>
                    </a:lnTo>
                    <a:cubicBezTo>
                      <a:pt x="760" y="401"/>
                      <a:pt x="790" y="395"/>
                      <a:pt x="806" y="375"/>
                    </a:cubicBezTo>
                    <a:cubicBezTo>
                      <a:pt x="831" y="355"/>
                      <a:pt x="851" y="335"/>
                      <a:pt x="860" y="304"/>
                    </a:cubicBezTo>
                    <a:cubicBezTo>
                      <a:pt x="874" y="264"/>
                      <a:pt x="874" y="247"/>
                      <a:pt x="874" y="207"/>
                    </a:cubicBezTo>
                    <a:cubicBezTo>
                      <a:pt x="874" y="164"/>
                      <a:pt x="851" y="127"/>
                      <a:pt x="826" y="91"/>
                    </a:cubicBezTo>
                    <a:cubicBezTo>
                      <a:pt x="803" y="57"/>
                      <a:pt x="766" y="34"/>
                      <a:pt x="730" y="14"/>
                    </a:cubicBezTo>
                    <a:cubicBezTo>
                      <a:pt x="712" y="5"/>
                      <a:pt x="691" y="1"/>
                      <a:pt x="670" y="1"/>
                    </a:cubicBezTo>
                    <a:close/>
                  </a:path>
                </a:pathLst>
              </a:custGeom>
              <a:solidFill>
                <a:srgbClr val="FFC6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53"/>
              <p:cNvSpPr/>
              <p:nvPr/>
            </p:nvSpPr>
            <p:spPr>
              <a:xfrm>
                <a:off x="345915" y="3132135"/>
                <a:ext cx="214501" cy="410557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5943" extrusionOk="0">
                    <a:moveTo>
                      <a:pt x="543" y="1"/>
                    </a:moveTo>
                    <a:cubicBezTo>
                      <a:pt x="523" y="1"/>
                      <a:pt x="503" y="3"/>
                      <a:pt x="486" y="3"/>
                    </a:cubicBezTo>
                    <a:cubicBezTo>
                      <a:pt x="466" y="6"/>
                      <a:pt x="442" y="9"/>
                      <a:pt x="422" y="17"/>
                    </a:cubicBezTo>
                    <a:cubicBezTo>
                      <a:pt x="398" y="23"/>
                      <a:pt x="378" y="29"/>
                      <a:pt x="355" y="37"/>
                    </a:cubicBezTo>
                    <a:cubicBezTo>
                      <a:pt x="301" y="53"/>
                      <a:pt x="252" y="94"/>
                      <a:pt x="215" y="137"/>
                    </a:cubicBezTo>
                    <a:cubicBezTo>
                      <a:pt x="203" y="133"/>
                      <a:pt x="192" y="132"/>
                      <a:pt x="180" y="132"/>
                    </a:cubicBezTo>
                    <a:cubicBezTo>
                      <a:pt x="157" y="132"/>
                      <a:pt x="134" y="138"/>
                      <a:pt x="111" y="147"/>
                    </a:cubicBezTo>
                    <a:cubicBezTo>
                      <a:pt x="71" y="163"/>
                      <a:pt x="37" y="197"/>
                      <a:pt x="20" y="240"/>
                    </a:cubicBezTo>
                    <a:cubicBezTo>
                      <a:pt x="0" y="287"/>
                      <a:pt x="8" y="327"/>
                      <a:pt x="20" y="374"/>
                    </a:cubicBezTo>
                    <a:cubicBezTo>
                      <a:pt x="65" y="511"/>
                      <a:pt x="121" y="645"/>
                      <a:pt x="168" y="779"/>
                    </a:cubicBezTo>
                    <a:cubicBezTo>
                      <a:pt x="211" y="896"/>
                      <a:pt x="241" y="1013"/>
                      <a:pt x="281" y="1127"/>
                    </a:cubicBezTo>
                    <a:cubicBezTo>
                      <a:pt x="318" y="1227"/>
                      <a:pt x="366" y="1324"/>
                      <a:pt x="406" y="1421"/>
                    </a:cubicBezTo>
                    <a:cubicBezTo>
                      <a:pt x="412" y="1444"/>
                      <a:pt x="418" y="1471"/>
                      <a:pt x="426" y="1494"/>
                    </a:cubicBezTo>
                    <a:cubicBezTo>
                      <a:pt x="446" y="1571"/>
                      <a:pt x="469" y="1648"/>
                      <a:pt x="489" y="1722"/>
                    </a:cubicBezTo>
                    <a:cubicBezTo>
                      <a:pt x="509" y="1786"/>
                      <a:pt x="536" y="1849"/>
                      <a:pt x="556" y="1912"/>
                    </a:cubicBezTo>
                    <a:cubicBezTo>
                      <a:pt x="566" y="1953"/>
                      <a:pt x="576" y="1993"/>
                      <a:pt x="589" y="2033"/>
                    </a:cubicBezTo>
                    <a:cubicBezTo>
                      <a:pt x="602" y="2067"/>
                      <a:pt x="616" y="2103"/>
                      <a:pt x="626" y="2140"/>
                    </a:cubicBezTo>
                    <a:cubicBezTo>
                      <a:pt x="642" y="2193"/>
                      <a:pt x="656" y="2247"/>
                      <a:pt x="673" y="2301"/>
                    </a:cubicBezTo>
                    <a:cubicBezTo>
                      <a:pt x="690" y="2354"/>
                      <a:pt x="710" y="2408"/>
                      <a:pt x="727" y="2461"/>
                    </a:cubicBezTo>
                    <a:cubicBezTo>
                      <a:pt x="743" y="2514"/>
                      <a:pt x="756" y="2571"/>
                      <a:pt x="780" y="2625"/>
                    </a:cubicBezTo>
                    <a:cubicBezTo>
                      <a:pt x="803" y="2682"/>
                      <a:pt x="830" y="2732"/>
                      <a:pt x="850" y="2789"/>
                    </a:cubicBezTo>
                    <a:cubicBezTo>
                      <a:pt x="870" y="2835"/>
                      <a:pt x="890" y="2886"/>
                      <a:pt x="911" y="2933"/>
                    </a:cubicBezTo>
                    <a:cubicBezTo>
                      <a:pt x="934" y="2986"/>
                      <a:pt x="957" y="3039"/>
                      <a:pt x="977" y="3093"/>
                    </a:cubicBezTo>
                    <a:cubicBezTo>
                      <a:pt x="994" y="3150"/>
                      <a:pt x="1011" y="3207"/>
                      <a:pt x="1031" y="3260"/>
                    </a:cubicBezTo>
                    <a:cubicBezTo>
                      <a:pt x="1048" y="3311"/>
                      <a:pt x="1068" y="3360"/>
                      <a:pt x="1081" y="3408"/>
                    </a:cubicBezTo>
                    <a:cubicBezTo>
                      <a:pt x="1111" y="3511"/>
                      <a:pt x="1138" y="3612"/>
                      <a:pt x="1171" y="3712"/>
                    </a:cubicBezTo>
                    <a:cubicBezTo>
                      <a:pt x="1198" y="3802"/>
                      <a:pt x="1228" y="3896"/>
                      <a:pt x="1255" y="3986"/>
                    </a:cubicBezTo>
                    <a:cubicBezTo>
                      <a:pt x="1289" y="4100"/>
                      <a:pt x="1318" y="4214"/>
                      <a:pt x="1349" y="4328"/>
                    </a:cubicBezTo>
                    <a:cubicBezTo>
                      <a:pt x="1385" y="4461"/>
                      <a:pt x="1415" y="4598"/>
                      <a:pt x="1456" y="4732"/>
                    </a:cubicBezTo>
                    <a:cubicBezTo>
                      <a:pt x="1496" y="4869"/>
                      <a:pt x="1539" y="5006"/>
                      <a:pt x="1582" y="5140"/>
                    </a:cubicBezTo>
                    <a:cubicBezTo>
                      <a:pt x="1622" y="5271"/>
                      <a:pt x="1659" y="5398"/>
                      <a:pt x="1696" y="5528"/>
                    </a:cubicBezTo>
                    <a:cubicBezTo>
                      <a:pt x="1710" y="5572"/>
                      <a:pt x="1723" y="5612"/>
                      <a:pt x="1733" y="5655"/>
                    </a:cubicBezTo>
                    <a:cubicBezTo>
                      <a:pt x="1740" y="5678"/>
                      <a:pt x="1746" y="5702"/>
                      <a:pt x="1753" y="5725"/>
                    </a:cubicBezTo>
                    <a:cubicBezTo>
                      <a:pt x="1760" y="5756"/>
                      <a:pt x="1763" y="5788"/>
                      <a:pt x="1780" y="5819"/>
                    </a:cubicBezTo>
                    <a:cubicBezTo>
                      <a:pt x="1793" y="5853"/>
                      <a:pt x="1814" y="5879"/>
                      <a:pt x="1843" y="5902"/>
                    </a:cubicBezTo>
                    <a:cubicBezTo>
                      <a:pt x="1860" y="5909"/>
                      <a:pt x="1877" y="5919"/>
                      <a:pt x="1891" y="5926"/>
                    </a:cubicBezTo>
                    <a:cubicBezTo>
                      <a:pt x="1913" y="5937"/>
                      <a:pt x="1938" y="5942"/>
                      <a:pt x="1963" y="5942"/>
                    </a:cubicBezTo>
                    <a:cubicBezTo>
                      <a:pt x="1974" y="5942"/>
                      <a:pt x="1986" y="5941"/>
                      <a:pt x="1997" y="5939"/>
                    </a:cubicBezTo>
                    <a:cubicBezTo>
                      <a:pt x="2044" y="5939"/>
                      <a:pt x="2084" y="5913"/>
                      <a:pt x="2118" y="5882"/>
                    </a:cubicBezTo>
                    <a:cubicBezTo>
                      <a:pt x="2138" y="5882"/>
                      <a:pt x="2158" y="5879"/>
                      <a:pt x="2178" y="5879"/>
                    </a:cubicBezTo>
                    <a:cubicBezTo>
                      <a:pt x="2212" y="5876"/>
                      <a:pt x="2245" y="5866"/>
                      <a:pt x="2275" y="5856"/>
                    </a:cubicBezTo>
                    <a:cubicBezTo>
                      <a:pt x="2322" y="5842"/>
                      <a:pt x="2379" y="5802"/>
                      <a:pt x="2405" y="5759"/>
                    </a:cubicBezTo>
                    <a:cubicBezTo>
                      <a:pt x="2436" y="5708"/>
                      <a:pt x="2456" y="5672"/>
                      <a:pt x="2462" y="5612"/>
                    </a:cubicBezTo>
                    <a:cubicBezTo>
                      <a:pt x="2468" y="5578"/>
                      <a:pt x="2468" y="5544"/>
                      <a:pt x="2462" y="5515"/>
                    </a:cubicBezTo>
                    <a:lnTo>
                      <a:pt x="2462" y="5495"/>
                    </a:lnTo>
                    <a:cubicBezTo>
                      <a:pt x="2462" y="5401"/>
                      <a:pt x="2452" y="5307"/>
                      <a:pt x="2436" y="5214"/>
                    </a:cubicBezTo>
                    <a:cubicBezTo>
                      <a:pt x="2408" y="5070"/>
                      <a:pt x="2379" y="4922"/>
                      <a:pt x="2332" y="4782"/>
                    </a:cubicBezTo>
                    <a:cubicBezTo>
                      <a:pt x="2288" y="4658"/>
                      <a:pt x="2241" y="4535"/>
                      <a:pt x="2198" y="4408"/>
                    </a:cubicBezTo>
                    <a:cubicBezTo>
                      <a:pt x="2155" y="4287"/>
                      <a:pt x="2115" y="4167"/>
                      <a:pt x="2078" y="4047"/>
                    </a:cubicBezTo>
                    <a:cubicBezTo>
                      <a:pt x="2031" y="3882"/>
                      <a:pt x="1987" y="3718"/>
                      <a:pt x="1937" y="3555"/>
                    </a:cubicBezTo>
                    <a:cubicBezTo>
                      <a:pt x="1914" y="3481"/>
                      <a:pt x="1891" y="3411"/>
                      <a:pt x="1866" y="3337"/>
                    </a:cubicBezTo>
                    <a:cubicBezTo>
                      <a:pt x="1843" y="3264"/>
                      <a:pt x="1823" y="3184"/>
                      <a:pt x="1793" y="3110"/>
                    </a:cubicBezTo>
                    <a:cubicBezTo>
                      <a:pt x="1786" y="3090"/>
                      <a:pt x="1773" y="3070"/>
                      <a:pt x="1757" y="3053"/>
                    </a:cubicBezTo>
                    <a:cubicBezTo>
                      <a:pt x="1726" y="2946"/>
                      <a:pt x="1700" y="2835"/>
                      <a:pt x="1673" y="2729"/>
                    </a:cubicBezTo>
                    <a:cubicBezTo>
                      <a:pt x="1633" y="2578"/>
                      <a:pt x="1590" y="2428"/>
                      <a:pt x="1539" y="2281"/>
                    </a:cubicBezTo>
                    <a:cubicBezTo>
                      <a:pt x="1519" y="2224"/>
                      <a:pt x="1499" y="2167"/>
                      <a:pt x="1479" y="2110"/>
                    </a:cubicBezTo>
                    <a:cubicBezTo>
                      <a:pt x="1459" y="2046"/>
                      <a:pt x="1439" y="1983"/>
                      <a:pt x="1419" y="1916"/>
                    </a:cubicBezTo>
                    <a:cubicBezTo>
                      <a:pt x="1399" y="1859"/>
                      <a:pt x="1375" y="1802"/>
                      <a:pt x="1352" y="1745"/>
                    </a:cubicBezTo>
                    <a:cubicBezTo>
                      <a:pt x="1325" y="1692"/>
                      <a:pt x="1305" y="1635"/>
                      <a:pt x="1281" y="1582"/>
                    </a:cubicBezTo>
                    <a:cubicBezTo>
                      <a:pt x="1235" y="1465"/>
                      <a:pt x="1191" y="1347"/>
                      <a:pt x="1158" y="1224"/>
                    </a:cubicBezTo>
                    <a:lnTo>
                      <a:pt x="1158" y="1224"/>
                    </a:lnTo>
                    <a:lnTo>
                      <a:pt x="1161" y="1244"/>
                    </a:lnTo>
                    <a:cubicBezTo>
                      <a:pt x="1134" y="1143"/>
                      <a:pt x="1104" y="1040"/>
                      <a:pt x="1071" y="940"/>
                    </a:cubicBezTo>
                    <a:cubicBezTo>
                      <a:pt x="1044" y="852"/>
                      <a:pt x="1017" y="765"/>
                      <a:pt x="991" y="679"/>
                    </a:cubicBezTo>
                    <a:cubicBezTo>
                      <a:pt x="977" y="628"/>
                      <a:pt x="963" y="582"/>
                      <a:pt x="951" y="531"/>
                    </a:cubicBezTo>
                    <a:cubicBezTo>
                      <a:pt x="934" y="458"/>
                      <a:pt x="914" y="381"/>
                      <a:pt x="887" y="304"/>
                    </a:cubicBezTo>
                    <a:cubicBezTo>
                      <a:pt x="857" y="210"/>
                      <a:pt x="807" y="123"/>
                      <a:pt x="727" y="63"/>
                    </a:cubicBezTo>
                    <a:cubicBezTo>
                      <a:pt x="683" y="29"/>
                      <a:pt x="639" y="20"/>
                      <a:pt x="586" y="6"/>
                    </a:cubicBezTo>
                    <a:cubicBezTo>
                      <a:pt x="573" y="2"/>
                      <a:pt x="558" y="1"/>
                      <a:pt x="5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53"/>
              <p:cNvSpPr/>
              <p:nvPr/>
            </p:nvSpPr>
            <p:spPr>
              <a:xfrm>
                <a:off x="320634" y="3031206"/>
                <a:ext cx="66896" cy="72398"/>
              </a:xfrm>
              <a:custGeom>
                <a:avLst/>
                <a:gdLst/>
                <a:ahLst/>
                <a:cxnLst/>
                <a:rect l="l" t="t" r="r" b="b"/>
                <a:pathLst>
                  <a:path w="770" h="1048" extrusionOk="0">
                    <a:moveTo>
                      <a:pt x="283" y="1"/>
                    </a:moveTo>
                    <a:cubicBezTo>
                      <a:pt x="263" y="1"/>
                      <a:pt x="245" y="4"/>
                      <a:pt x="228" y="9"/>
                    </a:cubicBezTo>
                    <a:cubicBezTo>
                      <a:pt x="215" y="13"/>
                      <a:pt x="205" y="16"/>
                      <a:pt x="191" y="19"/>
                    </a:cubicBezTo>
                    <a:cubicBezTo>
                      <a:pt x="158" y="33"/>
                      <a:pt x="124" y="66"/>
                      <a:pt x="101" y="90"/>
                    </a:cubicBezTo>
                    <a:cubicBezTo>
                      <a:pt x="91" y="103"/>
                      <a:pt x="84" y="113"/>
                      <a:pt x="75" y="126"/>
                    </a:cubicBezTo>
                    <a:cubicBezTo>
                      <a:pt x="64" y="146"/>
                      <a:pt x="50" y="166"/>
                      <a:pt x="41" y="190"/>
                    </a:cubicBezTo>
                    <a:cubicBezTo>
                      <a:pt x="38" y="213"/>
                      <a:pt x="30" y="237"/>
                      <a:pt x="24" y="257"/>
                    </a:cubicBezTo>
                    <a:cubicBezTo>
                      <a:pt x="14" y="297"/>
                      <a:pt x="14" y="340"/>
                      <a:pt x="10" y="380"/>
                    </a:cubicBezTo>
                    <a:cubicBezTo>
                      <a:pt x="10" y="414"/>
                      <a:pt x="7" y="444"/>
                      <a:pt x="7" y="477"/>
                    </a:cubicBezTo>
                    <a:cubicBezTo>
                      <a:pt x="4" y="554"/>
                      <a:pt x="1" y="631"/>
                      <a:pt x="7" y="712"/>
                    </a:cubicBezTo>
                    <a:cubicBezTo>
                      <a:pt x="7" y="748"/>
                      <a:pt x="18" y="788"/>
                      <a:pt x="30" y="825"/>
                    </a:cubicBezTo>
                    <a:cubicBezTo>
                      <a:pt x="14" y="852"/>
                      <a:pt x="4" y="885"/>
                      <a:pt x="10" y="922"/>
                    </a:cubicBezTo>
                    <a:cubicBezTo>
                      <a:pt x="20" y="992"/>
                      <a:pt x="84" y="1048"/>
                      <a:pt x="153" y="1048"/>
                    </a:cubicBezTo>
                    <a:cubicBezTo>
                      <a:pt x="160" y="1048"/>
                      <a:pt x="168" y="1047"/>
                      <a:pt x="175" y="1046"/>
                    </a:cubicBezTo>
                    <a:cubicBezTo>
                      <a:pt x="215" y="1039"/>
                      <a:pt x="258" y="1029"/>
                      <a:pt x="299" y="1022"/>
                    </a:cubicBezTo>
                    <a:cubicBezTo>
                      <a:pt x="311" y="1022"/>
                      <a:pt x="325" y="1022"/>
                      <a:pt x="335" y="1019"/>
                    </a:cubicBezTo>
                    <a:cubicBezTo>
                      <a:pt x="365" y="1016"/>
                      <a:pt x="388" y="1009"/>
                      <a:pt x="412" y="996"/>
                    </a:cubicBezTo>
                    <a:cubicBezTo>
                      <a:pt x="456" y="985"/>
                      <a:pt x="499" y="976"/>
                      <a:pt x="539" y="959"/>
                    </a:cubicBezTo>
                    <a:cubicBezTo>
                      <a:pt x="563" y="949"/>
                      <a:pt x="586" y="939"/>
                      <a:pt x="609" y="928"/>
                    </a:cubicBezTo>
                    <a:cubicBezTo>
                      <a:pt x="620" y="925"/>
                      <a:pt x="632" y="922"/>
                      <a:pt x="643" y="919"/>
                    </a:cubicBezTo>
                    <a:cubicBezTo>
                      <a:pt x="680" y="905"/>
                      <a:pt x="706" y="882"/>
                      <a:pt x="730" y="852"/>
                    </a:cubicBezTo>
                    <a:cubicBezTo>
                      <a:pt x="766" y="812"/>
                      <a:pt x="770" y="752"/>
                      <a:pt x="766" y="698"/>
                    </a:cubicBezTo>
                    <a:cubicBezTo>
                      <a:pt x="766" y="675"/>
                      <a:pt x="760" y="652"/>
                      <a:pt x="753" y="631"/>
                    </a:cubicBezTo>
                    <a:cubicBezTo>
                      <a:pt x="737" y="564"/>
                      <a:pt x="720" y="497"/>
                      <a:pt x="693" y="434"/>
                    </a:cubicBezTo>
                    <a:cubicBezTo>
                      <a:pt x="673" y="387"/>
                      <a:pt x="649" y="340"/>
                      <a:pt x="629" y="294"/>
                    </a:cubicBezTo>
                    <a:cubicBezTo>
                      <a:pt x="609" y="253"/>
                      <a:pt x="586" y="213"/>
                      <a:pt x="556" y="176"/>
                    </a:cubicBezTo>
                    <a:cubicBezTo>
                      <a:pt x="539" y="156"/>
                      <a:pt x="519" y="136"/>
                      <a:pt x="499" y="116"/>
                    </a:cubicBezTo>
                    <a:cubicBezTo>
                      <a:pt x="479" y="96"/>
                      <a:pt x="459" y="79"/>
                      <a:pt x="439" y="59"/>
                    </a:cubicBezTo>
                    <a:cubicBezTo>
                      <a:pt x="402" y="29"/>
                      <a:pt x="351" y="5"/>
                      <a:pt x="305" y="2"/>
                    </a:cubicBezTo>
                    <a:cubicBezTo>
                      <a:pt x="297" y="1"/>
                      <a:pt x="290" y="1"/>
                      <a:pt x="2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53"/>
              <p:cNvSpPr/>
              <p:nvPr/>
            </p:nvSpPr>
            <p:spPr>
              <a:xfrm>
                <a:off x="392655" y="3123914"/>
                <a:ext cx="171844" cy="413459"/>
              </a:xfrm>
              <a:custGeom>
                <a:avLst/>
                <a:gdLst/>
                <a:ahLst/>
                <a:cxnLst/>
                <a:rect l="l" t="t" r="r" b="b"/>
                <a:pathLst>
                  <a:path w="1978" h="5985" extrusionOk="0">
                    <a:moveTo>
                      <a:pt x="97" y="1"/>
                    </a:moveTo>
                    <a:cubicBezTo>
                      <a:pt x="93" y="1"/>
                      <a:pt x="88" y="1"/>
                      <a:pt x="84" y="1"/>
                    </a:cubicBezTo>
                    <a:lnTo>
                      <a:pt x="75" y="1"/>
                    </a:lnTo>
                    <a:cubicBezTo>
                      <a:pt x="35" y="15"/>
                      <a:pt x="1" y="58"/>
                      <a:pt x="11" y="102"/>
                    </a:cubicBezTo>
                    <a:cubicBezTo>
                      <a:pt x="41" y="225"/>
                      <a:pt x="68" y="353"/>
                      <a:pt x="95" y="477"/>
                    </a:cubicBezTo>
                    <a:cubicBezTo>
                      <a:pt x="118" y="600"/>
                      <a:pt x="149" y="724"/>
                      <a:pt x="178" y="847"/>
                    </a:cubicBezTo>
                    <a:cubicBezTo>
                      <a:pt x="209" y="968"/>
                      <a:pt x="242" y="1088"/>
                      <a:pt x="275" y="1212"/>
                    </a:cubicBezTo>
                    <a:cubicBezTo>
                      <a:pt x="309" y="1343"/>
                      <a:pt x="345" y="1473"/>
                      <a:pt x="376" y="1604"/>
                    </a:cubicBezTo>
                    <a:cubicBezTo>
                      <a:pt x="413" y="1741"/>
                      <a:pt x="442" y="1878"/>
                      <a:pt x="470" y="2019"/>
                    </a:cubicBezTo>
                    <a:cubicBezTo>
                      <a:pt x="499" y="2155"/>
                      <a:pt x="539" y="2292"/>
                      <a:pt x="580" y="2426"/>
                    </a:cubicBezTo>
                    <a:cubicBezTo>
                      <a:pt x="623" y="2576"/>
                      <a:pt x="663" y="2724"/>
                      <a:pt x="710" y="2871"/>
                    </a:cubicBezTo>
                    <a:cubicBezTo>
                      <a:pt x="740" y="2978"/>
                      <a:pt x="774" y="3089"/>
                      <a:pt x="807" y="3198"/>
                    </a:cubicBezTo>
                    <a:cubicBezTo>
                      <a:pt x="857" y="3376"/>
                      <a:pt x="907" y="3553"/>
                      <a:pt x="964" y="3727"/>
                    </a:cubicBezTo>
                    <a:cubicBezTo>
                      <a:pt x="1021" y="3905"/>
                      <a:pt x="1084" y="4078"/>
                      <a:pt x="1141" y="4256"/>
                    </a:cubicBezTo>
                    <a:cubicBezTo>
                      <a:pt x="1208" y="4493"/>
                      <a:pt x="1279" y="4734"/>
                      <a:pt x="1345" y="4975"/>
                    </a:cubicBezTo>
                    <a:cubicBezTo>
                      <a:pt x="1382" y="5105"/>
                      <a:pt x="1426" y="5232"/>
                      <a:pt x="1473" y="5359"/>
                    </a:cubicBezTo>
                    <a:cubicBezTo>
                      <a:pt x="1489" y="5410"/>
                      <a:pt x="1506" y="5463"/>
                      <a:pt x="1523" y="5517"/>
                    </a:cubicBezTo>
                    <a:cubicBezTo>
                      <a:pt x="1543" y="5574"/>
                      <a:pt x="1563" y="5631"/>
                      <a:pt x="1583" y="5687"/>
                    </a:cubicBezTo>
                    <a:cubicBezTo>
                      <a:pt x="1600" y="5724"/>
                      <a:pt x="1613" y="5764"/>
                      <a:pt x="1629" y="5804"/>
                    </a:cubicBezTo>
                    <a:cubicBezTo>
                      <a:pt x="1637" y="5821"/>
                      <a:pt x="1650" y="5841"/>
                      <a:pt x="1657" y="5861"/>
                    </a:cubicBezTo>
                    <a:cubicBezTo>
                      <a:pt x="1674" y="5891"/>
                      <a:pt x="1697" y="5928"/>
                      <a:pt x="1727" y="5952"/>
                    </a:cubicBezTo>
                    <a:cubicBezTo>
                      <a:pt x="1754" y="5972"/>
                      <a:pt x="1787" y="5984"/>
                      <a:pt x="1821" y="5984"/>
                    </a:cubicBezTo>
                    <a:cubicBezTo>
                      <a:pt x="1841" y="5984"/>
                      <a:pt x="1861" y="5980"/>
                      <a:pt x="1881" y="5972"/>
                    </a:cubicBezTo>
                    <a:cubicBezTo>
                      <a:pt x="1907" y="5958"/>
                      <a:pt x="1921" y="5944"/>
                      <a:pt x="1941" y="5924"/>
                    </a:cubicBezTo>
                    <a:cubicBezTo>
                      <a:pt x="1958" y="5904"/>
                      <a:pt x="1964" y="5878"/>
                      <a:pt x="1971" y="5851"/>
                    </a:cubicBezTo>
                    <a:cubicBezTo>
                      <a:pt x="1975" y="5831"/>
                      <a:pt x="1978" y="5811"/>
                      <a:pt x="1975" y="5787"/>
                    </a:cubicBezTo>
                    <a:cubicBezTo>
                      <a:pt x="1971" y="5757"/>
                      <a:pt x="1955" y="5737"/>
                      <a:pt x="1941" y="5717"/>
                    </a:cubicBezTo>
                    <a:lnTo>
                      <a:pt x="1921" y="5700"/>
                    </a:lnTo>
                    <a:cubicBezTo>
                      <a:pt x="1914" y="5684"/>
                      <a:pt x="1910" y="5667"/>
                      <a:pt x="1904" y="5651"/>
                    </a:cubicBezTo>
                    <a:cubicBezTo>
                      <a:pt x="1887" y="5600"/>
                      <a:pt x="1867" y="5546"/>
                      <a:pt x="1850" y="5496"/>
                    </a:cubicBezTo>
                    <a:cubicBezTo>
                      <a:pt x="1827" y="5440"/>
                      <a:pt x="1807" y="5383"/>
                      <a:pt x="1784" y="5322"/>
                    </a:cubicBezTo>
                    <a:cubicBezTo>
                      <a:pt x="1764" y="5269"/>
                      <a:pt x="1740" y="5216"/>
                      <a:pt x="1720" y="5162"/>
                    </a:cubicBezTo>
                    <a:cubicBezTo>
                      <a:pt x="1674" y="5045"/>
                      <a:pt x="1629" y="4928"/>
                      <a:pt x="1589" y="4808"/>
                    </a:cubicBezTo>
                    <a:cubicBezTo>
                      <a:pt x="1553" y="4691"/>
                      <a:pt x="1513" y="4570"/>
                      <a:pt x="1479" y="4450"/>
                    </a:cubicBezTo>
                    <a:cubicBezTo>
                      <a:pt x="1459" y="4393"/>
                      <a:pt x="1442" y="4333"/>
                      <a:pt x="1426" y="4276"/>
                    </a:cubicBezTo>
                    <a:cubicBezTo>
                      <a:pt x="1402" y="4192"/>
                      <a:pt x="1376" y="4109"/>
                      <a:pt x="1349" y="4025"/>
                    </a:cubicBezTo>
                    <a:cubicBezTo>
                      <a:pt x="1316" y="3938"/>
                      <a:pt x="1285" y="3851"/>
                      <a:pt x="1255" y="3760"/>
                    </a:cubicBezTo>
                    <a:cubicBezTo>
                      <a:pt x="1192" y="3587"/>
                      <a:pt x="1138" y="3410"/>
                      <a:pt x="1084" y="3232"/>
                    </a:cubicBezTo>
                    <a:lnTo>
                      <a:pt x="1084" y="3232"/>
                    </a:lnTo>
                    <a:cubicBezTo>
                      <a:pt x="1088" y="3243"/>
                      <a:pt x="1092" y="3255"/>
                      <a:pt x="1095" y="3266"/>
                    </a:cubicBezTo>
                    <a:cubicBezTo>
                      <a:pt x="1032" y="3052"/>
                      <a:pt x="964" y="2837"/>
                      <a:pt x="901" y="2624"/>
                    </a:cubicBezTo>
                    <a:cubicBezTo>
                      <a:pt x="847" y="2440"/>
                      <a:pt x="791" y="2255"/>
                      <a:pt x="734" y="2072"/>
                    </a:cubicBezTo>
                    <a:cubicBezTo>
                      <a:pt x="677" y="1874"/>
                      <a:pt x="630" y="1677"/>
                      <a:pt x="573" y="1480"/>
                    </a:cubicBezTo>
                    <a:cubicBezTo>
                      <a:pt x="513" y="1276"/>
                      <a:pt x="453" y="1071"/>
                      <a:pt x="393" y="868"/>
                    </a:cubicBezTo>
                    <a:cubicBezTo>
                      <a:pt x="356" y="741"/>
                      <a:pt x="322" y="614"/>
                      <a:pt x="289" y="486"/>
                    </a:cubicBezTo>
                    <a:cubicBezTo>
                      <a:pt x="252" y="349"/>
                      <a:pt x="218" y="213"/>
                      <a:pt x="185" y="75"/>
                    </a:cubicBezTo>
                    <a:cubicBezTo>
                      <a:pt x="181" y="52"/>
                      <a:pt x="172" y="32"/>
                      <a:pt x="152" y="18"/>
                    </a:cubicBezTo>
                    <a:cubicBezTo>
                      <a:pt x="135" y="7"/>
                      <a:pt x="116" y="1"/>
                      <a:pt x="97" y="1"/>
                    </a:cubicBezTo>
                    <a:close/>
                  </a:path>
                </a:pathLst>
              </a:custGeom>
              <a:solidFill>
                <a:srgbClr val="524A83">
                  <a:alpha val="254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53"/>
              <p:cNvSpPr/>
              <p:nvPr/>
            </p:nvSpPr>
            <p:spPr>
              <a:xfrm>
                <a:off x="304040" y="3020774"/>
                <a:ext cx="274707" cy="579948"/>
              </a:xfrm>
              <a:custGeom>
                <a:avLst/>
                <a:gdLst/>
                <a:ahLst/>
                <a:cxnLst/>
                <a:rect l="l" t="t" r="r" b="b"/>
                <a:pathLst>
                  <a:path w="3162" h="8395" extrusionOk="0">
                    <a:moveTo>
                      <a:pt x="473" y="261"/>
                    </a:moveTo>
                    <a:cubicBezTo>
                      <a:pt x="490" y="264"/>
                      <a:pt x="506" y="267"/>
                      <a:pt x="522" y="274"/>
                    </a:cubicBezTo>
                    <a:cubicBezTo>
                      <a:pt x="539" y="281"/>
                      <a:pt x="556" y="290"/>
                      <a:pt x="570" y="301"/>
                    </a:cubicBezTo>
                    <a:cubicBezTo>
                      <a:pt x="596" y="324"/>
                      <a:pt x="620" y="351"/>
                      <a:pt x="643" y="377"/>
                    </a:cubicBezTo>
                    <a:cubicBezTo>
                      <a:pt x="670" y="411"/>
                      <a:pt x="693" y="448"/>
                      <a:pt x="713" y="485"/>
                    </a:cubicBezTo>
                    <a:cubicBezTo>
                      <a:pt x="740" y="528"/>
                      <a:pt x="763" y="575"/>
                      <a:pt x="787" y="622"/>
                    </a:cubicBezTo>
                    <a:cubicBezTo>
                      <a:pt x="834" y="715"/>
                      <a:pt x="877" y="812"/>
                      <a:pt x="917" y="906"/>
                    </a:cubicBezTo>
                    <a:cubicBezTo>
                      <a:pt x="957" y="1006"/>
                      <a:pt x="994" y="1107"/>
                      <a:pt x="1021" y="1207"/>
                    </a:cubicBezTo>
                    <a:cubicBezTo>
                      <a:pt x="1055" y="1324"/>
                      <a:pt x="1088" y="1441"/>
                      <a:pt x="1128" y="1555"/>
                    </a:cubicBezTo>
                    <a:cubicBezTo>
                      <a:pt x="1165" y="1669"/>
                      <a:pt x="1198" y="1786"/>
                      <a:pt x="1235" y="1899"/>
                    </a:cubicBezTo>
                    <a:cubicBezTo>
                      <a:pt x="1252" y="1956"/>
                      <a:pt x="1269" y="2010"/>
                      <a:pt x="1285" y="2063"/>
                    </a:cubicBezTo>
                    <a:cubicBezTo>
                      <a:pt x="1302" y="2123"/>
                      <a:pt x="1315" y="2180"/>
                      <a:pt x="1332" y="2240"/>
                    </a:cubicBezTo>
                    <a:cubicBezTo>
                      <a:pt x="1365" y="2351"/>
                      <a:pt x="1399" y="2461"/>
                      <a:pt x="1433" y="2575"/>
                    </a:cubicBezTo>
                    <a:cubicBezTo>
                      <a:pt x="1470" y="2692"/>
                      <a:pt x="1506" y="2805"/>
                      <a:pt x="1543" y="2922"/>
                    </a:cubicBezTo>
                    <a:cubicBezTo>
                      <a:pt x="1576" y="3036"/>
                      <a:pt x="1610" y="3150"/>
                      <a:pt x="1646" y="3264"/>
                    </a:cubicBezTo>
                    <a:cubicBezTo>
                      <a:pt x="1666" y="3324"/>
                      <a:pt x="1686" y="3384"/>
                      <a:pt x="1703" y="3447"/>
                    </a:cubicBezTo>
                    <a:cubicBezTo>
                      <a:pt x="1720" y="3498"/>
                      <a:pt x="1734" y="3548"/>
                      <a:pt x="1751" y="3601"/>
                    </a:cubicBezTo>
                    <a:cubicBezTo>
                      <a:pt x="1783" y="3722"/>
                      <a:pt x="1820" y="3842"/>
                      <a:pt x="1857" y="3963"/>
                    </a:cubicBezTo>
                    <a:cubicBezTo>
                      <a:pt x="1887" y="4073"/>
                      <a:pt x="1927" y="4177"/>
                      <a:pt x="1961" y="4287"/>
                    </a:cubicBezTo>
                    <a:cubicBezTo>
                      <a:pt x="1998" y="4407"/>
                      <a:pt x="2038" y="4528"/>
                      <a:pt x="2075" y="4651"/>
                    </a:cubicBezTo>
                    <a:cubicBezTo>
                      <a:pt x="2104" y="4762"/>
                      <a:pt x="2141" y="4872"/>
                      <a:pt x="2178" y="4983"/>
                    </a:cubicBezTo>
                    <a:cubicBezTo>
                      <a:pt x="2215" y="5097"/>
                      <a:pt x="2248" y="5210"/>
                      <a:pt x="2285" y="5321"/>
                    </a:cubicBezTo>
                    <a:cubicBezTo>
                      <a:pt x="2325" y="5438"/>
                      <a:pt x="2362" y="5554"/>
                      <a:pt x="2402" y="5672"/>
                    </a:cubicBezTo>
                    <a:cubicBezTo>
                      <a:pt x="2442" y="5782"/>
                      <a:pt x="2473" y="5895"/>
                      <a:pt x="2506" y="6006"/>
                    </a:cubicBezTo>
                    <a:cubicBezTo>
                      <a:pt x="2536" y="6110"/>
                      <a:pt x="2573" y="6217"/>
                      <a:pt x="2609" y="6321"/>
                    </a:cubicBezTo>
                    <a:cubicBezTo>
                      <a:pt x="2623" y="6364"/>
                      <a:pt x="2640" y="6404"/>
                      <a:pt x="2657" y="6448"/>
                    </a:cubicBezTo>
                    <a:cubicBezTo>
                      <a:pt x="2674" y="6491"/>
                      <a:pt x="2686" y="6534"/>
                      <a:pt x="2703" y="6582"/>
                    </a:cubicBezTo>
                    <a:cubicBezTo>
                      <a:pt x="2734" y="6668"/>
                      <a:pt x="2767" y="6752"/>
                      <a:pt x="2800" y="6835"/>
                    </a:cubicBezTo>
                    <a:cubicBezTo>
                      <a:pt x="2837" y="6929"/>
                      <a:pt x="2874" y="7023"/>
                      <a:pt x="2907" y="7120"/>
                    </a:cubicBezTo>
                    <a:cubicBezTo>
                      <a:pt x="2924" y="7164"/>
                      <a:pt x="2934" y="7210"/>
                      <a:pt x="2947" y="7260"/>
                    </a:cubicBezTo>
                    <a:cubicBezTo>
                      <a:pt x="2950" y="7270"/>
                      <a:pt x="2954" y="7284"/>
                      <a:pt x="2954" y="7294"/>
                    </a:cubicBezTo>
                    <a:cubicBezTo>
                      <a:pt x="2901" y="7311"/>
                      <a:pt x="2847" y="7337"/>
                      <a:pt x="2797" y="7360"/>
                    </a:cubicBezTo>
                    <a:cubicBezTo>
                      <a:pt x="2763" y="7371"/>
                      <a:pt x="2730" y="7380"/>
                      <a:pt x="2697" y="7394"/>
                    </a:cubicBezTo>
                    <a:cubicBezTo>
                      <a:pt x="2660" y="7408"/>
                      <a:pt x="2626" y="7428"/>
                      <a:pt x="2589" y="7445"/>
                    </a:cubicBezTo>
                    <a:cubicBezTo>
                      <a:pt x="2546" y="7461"/>
                      <a:pt x="2496" y="7468"/>
                      <a:pt x="2449" y="7474"/>
                    </a:cubicBezTo>
                    <a:cubicBezTo>
                      <a:pt x="2442" y="7474"/>
                      <a:pt x="2433" y="7478"/>
                      <a:pt x="2426" y="7478"/>
                    </a:cubicBezTo>
                    <a:cubicBezTo>
                      <a:pt x="2419" y="7465"/>
                      <a:pt x="2413" y="7451"/>
                      <a:pt x="2405" y="7441"/>
                    </a:cubicBezTo>
                    <a:cubicBezTo>
                      <a:pt x="2393" y="7417"/>
                      <a:pt x="2382" y="7397"/>
                      <a:pt x="2373" y="7374"/>
                    </a:cubicBezTo>
                    <a:cubicBezTo>
                      <a:pt x="2352" y="7334"/>
                      <a:pt x="2336" y="7294"/>
                      <a:pt x="2319" y="7250"/>
                    </a:cubicBezTo>
                    <a:cubicBezTo>
                      <a:pt x="2279" y="7153"/>
                      <a:pt x="2245" y="7053"/>
                      <a:pt x="2212" y="6956"/>
                    </a:cubicBezTo>
                    <a:cubicBezTo>
                      <a:pt x="2172" y="6846"/>
                      <a:pt x="2141" y="6732"/>
                      <a:pt x="2108" y="6618"/>
                    </a:cubicBezTo>
                    <a:cubicBezTo>
                      <a:pt x="2075" y="6508"/>
                      <a:pt x="2035" y="6397"/>
                      <a:pt x="1995" y="6284"/>
                    </a:cubicBezTo>
                    <a:cubicBezTo>
                      <a:pt x="1954" y="6176"/>
                      <a:pt x="1917" y="6066"/>
                      <a:pt x="1881" y="5956"/>
                    </a:cubicBezTo>
                    <a:cubicBezTo>
                      <a:pt x="1860" y="5903"/>
                      <a:pt x="1844" y="5849"/>
                      <a:pt x="1824" y="5792"/>
                    </a:cubicBezTo>
                    <a:cubicBezTo>
                      <a:pt x="1807" y="5739"/>
                      <a:pt x="1791" y="5685"/>
                      <a:pt x="1774" y="5631"/>
                    </a:cubicBezTo>
                    <a:cubicBezTo>
                      <a:pt x="1737" y="5514"/>
                      <a:pt x="1700" y="5401"/>
                      <a:pt x="1657" y="5287"/>
                    </a:cubicBezTo>
                    <a:cubicBezTo>
                      <a:pt x="1620" y="5180"/>
                      <a:pt x="1583" y="5077"/>
                      <a:pt x="1550" y="4969"/>
                    </a:cubicBezTo>
                    <a:cubicBezTo>
                      <a:pt x="1513" y="4856"/>
                      <a:pt x="1473" y="4745"/>
                      <a:pt x="1442" y="4631"/>
                    </a:cubicBezTo>
                    <a:cubicBezTo>
                      <a:pt x="1405" y="4518"/>
                      <a:pt x="1372" y="4404"/>
                      <a:pt x="1336" y="4290"/>
                    </a:cubicBezTo>
                    <a:cubicBezTo>
                      <a:pt x="1319" y="4237"/>
                      <a:pt x="1302" y="4183"/>
                      <a:pt x="1282" y="4130"/>
                    </a:cubicBezTo>
                    <a:cubicBezTo>
                      <a:pt x="1265" y="4077"/>
                      <a:pt x="1249" y="4020"/>
                      <a:pt x="1232" y="3966"/>
                    </a:cubicBezTo>
                    <a:cubicBezTo>
                      <a:pt x="1195" y="3849"/>
                      <a:pt x="1155" y="3732"/>
                      <a:pt x="1115" y="3618"/>
                    </a:cubicBezTo>
                    <a:cubicBezTo>
                      <a:pt x="1095" y="3565"/>
                      <a:pt x="1078" y="3508"/>
                      <a:pt x="1061" y="3455"/>
                    </a:cubicBezTo>
                    <a:cubicBezTo>
                      <a:pt x="1044" y="3398"/>
                      <a:pt x="1024" y="3344"/>
                      <a:pt x="1004" y="3291"/>
                    </a:cubicBezTo>
                    <a:cubicBezTo>
                      <a:pt x="988" y="3234"/>
                      <a:pt x="968" y="3177"/>
                      <a:pt x="951" y="3120"/>
                    </a:cubicBezTo>
                    <a:cubicBezTo>
                      <a:pt x="934" y="3070"/>
                      <a:pt x="914" y="3016"/>
                      <a:pt x="897" y="2966"/>
                    </a:cubicBezTo>
                    <a:cubicBezTo>
                      <a:pt x="860" y="2849"/>
                      <a:pt x="827" y="2732"/>
                      <a:pt x="791" y="2615"/>
                    </a:cubicBezTo>
                    <a:cubicBezTo>
                      <a:pt x="754" y="2501"/>
                      <a:pt x="723" y="2391"/>
                      <a:pt x="690" y="2277"/>
                    </a:cubicBezTo>
                    <a:cubicBezTo>
                      <a:pt x="656" y="2160"/>
                      <a:pt x="623" y="2047"/>
                      <a:pt x="590" y="1933"/>
                    </a:cubicBezTo>
                    <a:cubicBezTo>
                      <a:pt x="573" y="1876"/>
                      <a:pt x="556" y="1822"/>
                      <a:pt x="539" y="1766"/>
                    </a:cubicBezTo>
                    <a:cubicBezTo>
                      <a:pt x="522" y="1709"/>
                      <a:pt x="510" y="1649"/>
                      <a:pt x="493" y="1588"/>
                    </a:cubicBezTo>
                    <a:cubicBezTo>
                      <a:pt x="466" y="1468"/>
                      <a:pt x="439" y="1351"/>
                      <a:pt x="412" y="1234"/>
                    </a:cubicBezTo>
                    <a:cubicBezTo>
                      <a:pt x="389" y="1124"/>
                      <a:pt x="372" y="1013"/>
                      <a:pt x="349" y="903"/>
                    </a:cubicBezTo>
                    <a:cubicBezTo>
                      <a:pt x="335" y="839"/>
                      <a:pt x="326" y="778"/>
                      <a:pt x="312" y="718"/>
                    </a:cubicBezTo>
                    <a:cubicBezTo>
                      <a:pt x="302" y="662"/>
                      <a:pt x="295" y="602"/>
                      <a:pt x="289" y="545"/>
                    </a:cubicBezTo>
                    <a:cubicBezTo>
                      <a:pt x="286" y="531"/>
                      <a:pt x="286" y="522"/>
                      <a:pt x="282" y="508"/>
                    </a:cubicBezTo>
                    <a:cubicBezTo>
                      <a:pt x="278" y="465"/>
                      <a:pt x="272" y="421"/>
                      <a:pt x="275" y="381"/>
                    </a:cubicBezTo>
                    <a:cubicBezTo>
                      <a:pt x="278" y="364"/>
                      <a:pt x="282" y="347"/>
                      <a:pt x="289" y="331"/>
                    </a:cubicBezTo>
                    <a:lnTo>
                      <a:pt x="298" y="307"/>
                    </a:lnTo>
                    <a:lnTo>
                      <a:pt x="312" y="297"/>
                    </a:lnTo>
                    <a:cubicBezTo>
                      <a:pt x="319" y="294"/>
                      <a:pt x="326" y="287"/>
                      <a:pt x="335" y="284"/>
                    </a:cubicBezTo>
                    <a:cubicBezTo>
                      <a:pt x="362" y="274"/>
                      <a:pt x="392" y="267"/>
                      <a:pt x="419" y="261"/>
                    </a:cubicBezTo>
                    <a:close/>
                    <a:moveTo>
                      <a:pt x="2978" y="7494"/>
                    </a:moveTo>
                    <a:lnTo>
                      <a:pt x="2978" y="7525"/>
                    </a:lnTo>
                    <a:cubicBezTo>
                      <a:pt x="2975" y="7575"/>
                      <a:pt x="2975" y="7625"/>
                      <a:pt x="2971" y="7675"/>
                    </a:cubicBezTo>
                    <a:cubicBezTo>
                      <a:pt x="2971" y="7769"/>
                      <a:pt x="2967" y="7866"/>
                      <a:pt x="2954" y="7959"/>
                    </a:cubicBezTo>
                    <a:cubicBezTo>
                      <a:pt x="2954" y="7976"/>
                      <a:pt x="2950" y="7996"/>
                      <a:pt x="2947" y="8013"/>
                    </a:cubicBezTo>
                    <a:cubicBezTo>
                      <a:pt x="2941" y="8056"/>
                      <a:pt x="2938" y="8103"/>
                      <a:pt x="2927" y="8147"/>
                    </a:cubicBezTo>
                    <a:cubicBezTo>
                      <a:pt x="2887" y="8116"/>
                      <a:pt x="2850" y="8083"/>
                      <a:pt x="2814" y="8050"/>
                    </a:cubicBezTo>
                    <a:cubicBezTo>
                      <a:pt x="2780" y="8019"/>
                      <a:pt x="2750" y="7990"/>
                      <a:pt x="2723" y="7953"/>
                    </a:cubicBezTo>
                    <a:cubicBezTo>
                      <a:pt x="2683" y="7899"/>
                      <a:pt x="2643" y="7842"/>
                      <a:pt x="2603" y="7789"/>
                    </a:cubicBezTo>
                    <a:cubicBezTo>
                      <a:pt x="2583" y="7755"/>
                      <a:pt x="2560" y="7726"/>
                      <a:pt x="2536" y="7692"/>
                    </a:cubicBezTo>
                    <a:lnTo>
                      <a:pt x="2543" y="7692"/>
                    </a:lnTo>
                    <a:cubicBezTo>
                      <a:pt x="2563" y="7681"/>
                      <a:pt x="2586" y="7675"/>
                      <a:pt x="2609" y="7669"/>
                    </a:cubicBezTo>
                    <a:cubicBezTo>
                      <a:pt x="2643" y="7658"/>
                      <a:pt x="2670" y="7641"/>
                      <a:pt x="2700" y="7628"/>
                    </a:cubicBezTo>
                    <a:cubicBezTo>
                      <a:pt x="2720" y="7618"/>
                      <a:pt x="2740" y="7605"/>
                      <a:pt x="2760" y="7595"/>
                    </a:cubicBezTo>
                    <a:cubicBezTo>
                      <a:pt x="2780" y="7581"/>
                      <a:pt x="2800" y="7571"/>
                      <a:pt x="2820" y="7561"/>
                    </a:cubicBezTo>
                    <a:cubicBezTo>
                      <a:pt x="2844" y="7551"/>
                      <a:pt x="2864" y="7545"/>
                      <a:pt x="2887" y="7535"/>
                    </a:cubicBezTo>
                    <a:cubicBezTo>
                      <a:pt x="2904" y="7525"/>
                      <a:pt x="2924" y="7514"/>
                      <a:pt x="2941" y="7508"/>
                    </a:cubicBezTo>
                    <a:cubicBezTo>
                      <a:pt x="2954" y="7501"/>
                      <a:pt x="2967" y="7498"/>
                      <a:pt x="2978" y="7494"/>
                    </a:cubicBezTo>
                    <a:close/>
                    <a:moveTo>
                      <a:pt x="434" y="1"/>
                    </a:moveTo>
                    <a:cubicBezTo>
                      <a:pt x="385" y="1"/>
                      <a:pt x="334" y="9"/>
                      <a:pt x="286" y="16"/>
                    </a:cubicBezTo>
                    <a:cubicBezTo>
                      <a:pt x="278" y="20"/>
                      <a:pt x="269" y="20"/>
                      <a:pt x="262" y="23"/>
                    </a:cubicBezTo>
                    <a:cubicBezTo>
                      <a:pt x="201" y="40"/>
                      <a:pt x="148" y="73"/>
                      <a:pt x="105" y="116"/>
                    </a:cubicBezTo>
                    <a:cubicBezTo>
                      <a:pt x="91" y="130"/>
                      <a:pt x="81" y="147"/>
                      <a:pt x="71" y="160"/>
                    </a:cubicBezTo>
                    <a:cubicBezTo>
                      <a:pt x="65" y="170"/>
                      <a:pt x="61" y="176"/>
                      <a:pt x="54" y="187"/>
                    </a:cubicBezTo>
                    <a:cubicBezTo>
                      <a:pt x="38" y="217"/>
                      <a:pt x="28" y="250"/>
                      <a:pt x="18" y="287"/>
                    </a:cubicBezTo>
                    <a:cubicBezTo>
                      <a:pt x="8" y="344"/>
                      <a:pt x="1" y="401"/>
                      <a:pt x="8" y="461"/>
                    </a:cubicBezTo>
                    <a:cubicBezTo>
                      <a:pt x="14" y="502"/>
                      <a:pt x="21" y="542"/>
                      <a:pt x="28" y="582"/>
                    </a:cubicBezTo>
                    <a:cubicBezTo>
                      <a:pt x="38" y="642"/>
                      <a:pt x="51" y="698"/>
                      <a:pt x="61" y="758"/>
                    </a:cubicBezTo>
                    <a:cubicBezTo>
                      <a:pt x="85" y="872"/>
                      <a:pt x="115" y="986"/>
                      <a:pt x="145" y="1104"/>
                    </a:cubicBezTo>
                    <a:cubicBezTo>
                      <a:pt x="172" y="1214"/>
                      <a:pt x="198" y="1328"/>
                      <a:pt x="229" y="1437"/>
                    </a:cubicBezTo>
                    <a:cubicBezTo>
                      <a:pt x="241" y="1494"/>
                      <a:pt x="258" y="1551"/>
                      <a:pt x="275" y="1605"/>
                    </a:cubicBezTo>
                    <a:cubicBezTo>
                      <a:pt x="289" y="1661"/>
                      <a:pt x="306" y="1722"/>
                      <a:pt x="322" y="1779"/>
                    </a:cubicBezTo>
                    <a:cubicBezTo>
                      <a:pt x="362" y="1896"/>
                      <a:pt x="402" y="2013"/>
                      <a:pt x="436" y="2133"/>
                    </a:cubicBezTo>
                    <a:cubicBezTo>
                      <a:pt x="473" y="2247"/>
                      <a:pt x="506" y="2364"/>
                      <a:pt x="539" y="2481"/>
                    </a:cubicBezTo>
                    <a:cubicBezTo>
                      <a:pt x="570" y="2588"/>
                      <a:pt x="607" y="2695"/>
                      <a:pt x="640" y="2802"/>
                    </a:cubicBezTo>
                    <a:cubicBezTo>
                      <a:pt x="660" y="2862"/>
                      <a:pt x="677" y="2919"/>
                      <a:pt x="697" y="2979"/>
                    </a:cubicBezTo>
                    <a:cubicBezTo>
                      <a:pt x="713" y="3033"/>
                      <a:pt x="734" y="3090"/>
                      <a:pt x="750" y="3146"/>
                    </a:cubicBezTo>
                    <a:cubicBezTo>
                      <a:pt x="770" y="3197"/>
                      <a:pt x="783" y="3251"/>
                      <a:pt x="803" y="3304"/>
                    </a:cubicBezTo>
                    <a:cubicBezTo>
                      <a:pt x="820" y="3357"/>
                      <a:pt x="840" y="3411"/>
                      <a:pt x="857" y="3464"/>
                    </a:cubicBezTo>
                    <a:cubicBezTo>
                      <a:pt x="877" y="3524"/>
                      <a:pt x="897" y="3585"/>
                      <a:pt x="914" y="3645"/>
                    </a:cubicBezTo>
                    <a:cubicBezTo>
                      <a:pt x="934" y="3702"/>
                      <a:pt x="954" y="3759"/>
                      <a:pt x="974" y="3816"/>
                    </a:cubicBezTo>
                    <a:cubicBezTo>
                      <a:pt x="1011" y="3923"/>
                      <a:pt x="1041" y="4036"/>
                      <a:pt x="1075" y="4146"/>
                    </a:cubicBezTo>
                    <a:cubicBezTo>
                      <a:pt x="1092" y="4207"/>
                      <a:pt x="1115" y="4264"/>
                      <a:pt x="1132" y="4324"/>
                    </a:cubicBezTo>
                    <a:cubicBezTo>
                      <a:pt x="1152" y="4374"/>
                      <a:pt x="1169" y="4427"/>
                      <a:pt x="1181" y="4484"/>
                    </a:cubicBezTo>
                    <a:cubicBezTo>
                      <a:pt x="1215" y="4595"/>
                      <a:pt x="1245" y="4712"/>
                      <a:pt x="1282" y="4822"/>
                    </a:cubicBezTo>
                    <a:cubicBezTo>
                      <a:pt x="1315" y="4932"/>
                      <a:pt x="1352" y="5046"/>
                      <a:pt x="1389" y="5157"/>
                    </a:cubicBezTo>
                    <a:cubicBezTo>
                      <a:pt x="1425" y="5264"/>
                      <a:pt x="1462" y="5371"/>
                      <a:pt x="1499" y="5478"/>
                    </a:cubicBezTo>
                    <a:cubicBezTo>
                      <a:pt x="1536" y="5585"/>
                      <a:pt x="1570" y="5695"/>
                      <a:pt x="1603" y="5806"/>
                    </a:cubicBezTo>
                    <a:cubicBezTo>
                      <a:pt x="1640" y="5920"/>
                      <a:pt x="1677" y="6030"/>
                      <a:pt x="1717" y="6143"/>
                    </a:cubicBezTo>
                    <a:cubicBezTo>
                      <a:pt x="1791" y="6364"/>
                      <a:pt x="1874" y="6582"/>
                      <a:pt x="1941" y="6802"/>
                    </a:cubicBezTo>
                    <a:cubicBezTo>
                      <a:pt x="1958" y="6863"/>
                      <a:pt x="1974" y="6923"/>
                      <a:pt x="1995" y="6979"/>
                    </a:cubicBezTo>
                    <a:cubicBezTo>
                      <a:pt x="2011" y="7030"/>
                      <a:pt x="2027" y="7079"/>
                      <a:pt x="2044" y="7130"/>
                    </a:cubicBezTo>
                    <a:cubicBezTo>
                      <a:pt x="2061" y="7184"/>
                      <a:pt x="2081" y="7237"/>
                      <a:pt x="2101" y="7290"/>
                    </a:cubicBezTo>
                    <a:cubicBezTo>
                      <a:pt x="2118" y="7340"/>
                      <a:pt x="2141" y="7391"/>
                      <a:pt x="2161" y="7441"/>
                    </a:cubicBezTo>
                    <a:cubicBezTo>
                      <a:pt x="2178" y="7485"/>
                      <a:pt x="2195" y="7525"/>
                      <a:pt x="2215" y="7568"/>
                    </a:cubicBezTo>
                    <a:lnTo>
                      <a:pt x="2222" y="7588"/>
                    </a:lnTo>
                    <a:cubicBezTo>
                      <a:pt x="2225" y="7605"/>
                      <a:pt x="2235" y="7621"/>
                      <a:pt x="2242" y="7638"/>
                    </a:cubicBezTo>
                    <a:cubicBezTo>
                      <a:pt x="2255" y="7669"/>
                      <a:pt x="2279" y="7692"/>
                      <a:pt x="2305" y="7705"/>
                    </a:cubicBezTo>
                    <a:cubicBezTo>
                      <a:pt x="2316" y="7722"/>
                      <a:pt x="2325" y="7742"/>
                      <a:pt x="2336" y="7758"/>
                    </a:cubicBezTo>
                    <a:cubicBezTo>
                      <a:pt x="2348" y="7786"/>
                      <a:pt x="2362" y="7809"/>
                      <a:pt x="2376" y="7836"/>
                    </a:cubicBezTo>
                    <a:cubicBezTo>
                      <a:pt x="2402" y="7882"/>
                      <a:pt x="2433" y="7926"/>
                      <a:pt x="2462" y="7970"/>
                    </a:cubicBezTo>
                    <a:cubicBezTo>
                      <a:pt x="2496" y="8019"/>
                      <a:pt x="2533" y="8070"/>
                      <a:pt x="2573" y="8116"/>
                    </a:cubicBezTo>
                    <a:cubicBezTo>
                      <a:pt x="2606" y="8157"/>
                      <a:pt x="2643" y="8193"/>
                      <a:pt x="2680" y="8227"/>
                    </a:cubicBezTo>
                    <a:cubicBezTo>
                      <a:pt x="2730" y="8271"/>
                      <a:pt x="2777" y="8317"/>
                      <a:pt x="2834" y="8351"/>
                    </a:cubicBezTo>
                    <a:cubicBezTo>
                      <a:pt x="2871" y="8375"/>
                      <a:pt x="2914" y="8395"/>
                      <a:pt x="2957" y="8395"/>
                    </a:cubicBezTo>
                    <a:cubicBezTo>
                      <a:pt x="2961" y="8395"/>
                      <a:pt x="2964" y="8394"/>
                      <a:pt x="2967" y="8394"/>
                    </a:cubicBezTo>
                    <a:cubicBezTo>
                      <a:pt x="3007" y="8391"/>
                      <a:pt x="3044" y="8374"/>
                      <a:pt x="3068" y="8344"/>
                    </a:cubicBezTo>
                    <a:cubicBezTo>
                      <a:pt x="3091" y="8317"/>
                      <a:pt x="3105" y="8287"/>
                      <a:pt x="3111" y="8250"/>
                    </a:cubicBezTo>
                    <a:cubicBezTo>
                      <a:pt x="3125" y="8200"/>
                      <a:pt x="3128" y="8147"/>
                      <a:pt x="3135" y="8093"/>
                    </a:cubicBezTo>
                    <a:cubicBezTo>
                      <a:pt x="3142" y="8039"/>
                      <a:pt x="3148" y="7982"/>
                      <a:pt x="3148" y="7929"/>
                    </a:cubicBezTo>
                    <a:cubicBezTo>
                      <a:pt x="3155" y="7849"/>
                      <a:pt x="3155" y="7766"/>
                      <a:pt x="3155" y="7685"/>
                    </a:cubicBezTo>
                    <a:cubicBezTo>
                      <a:pt x="3155" y="7605"/>
                      <a:pt x="3158" y="7525"/>
                      <a:pt x="3162" y="7445"/>
                    </a:cubicBezTo>
                    <a:cubicBezTo>
                      <a:pt x="3162" y="7408"/>
                      <a:pt x="3162" y="7364"/>
                      <a:pt x="3142" y="7331"/>
                    </a:cubicBezTo>
                    <a:cubicBezTo>
                      <a:pt x="3115" y="7227"/>
                      <a:pt x="3091" y="7124"/>
                      <a:pt x="3061" y="7019"/>
                    </a:cubicBezTo>
                    <a:cubicBezTo>
                      <a:pt x="3041" y="6963"/>
                      <a:pt x="3024" y="6906"/>
                      <a:pt x="3007" y="6852"/>
                    </a:cubicBezTo>
                    <a:cubicBezTo>
                      <a:pt x="2987" y="6792"/>
                      <a:pt x="2967" y="6735"/>
                      <a:pt x="2950" y="6675"/>
                    </a:cubicBezTo>
                    <a:cubicBezTo>
                      <a:pt x="2921" y="6575"/>
                      <a:pt x="2901" y="6471"/>
                      <a:pt x="2867" y="6371"/>
                    </a:cubicBezTo>
                    <a:cubicBezTo>
                      <a:pt x="2834" y="6264"/>
                      <a:pt x="2804" y="6156"/>
                      <a:pt x="2777" y="6050"/>
                    </a:cubicBezTo>
                    <a:cubicBezTo>
                      <a:pt x="2747" y="5940"/>
                      <a:pt x="2720" y="5829"/>
                      <a:pt x="2690" y="5719"/>
                    </a:cubicBezTo>
                    <a:cubicBezTo>
                      <a:pt x="2677" y="5665"/>
                      <a:pt x="2660" y="5611"/>
                      <a:pt x="2643" y="5558"/>
                    </a:cubicBezTo>
                    <a:cubicBezTo>
                      <a:pt x="2623" y="5494"/>
                      <a:pt x="2603" y="5434"/>
                      <a:pt x="2583" y="5371"/>
                    </a:cubicBezTo>
                    <a:cubicBezTo>
                      <a:pt x="2546" y="5253"/>
                      <a:pt x="2509" y="5140"/>
                      <a:pt x="2469" y="5026"/>
                    </a:cubicBezTo>
                    <a:cubicBezTo>
                      <a:pt x="2436" y="4916"/>
                      <a:pt x="2399" y="4809"/>
                      <a:pt x="2365" y="4702"/>
                    </a:cubicBezTo>
                    <a:cubicBezTo>
                      <a:pt x="2325" y="4578"/>
                      <a:pt x="2285" y="4455"/>
                      <a:pt x="2245" y="4330"/>
                    </a:cubicBezTo>
                    <a:cubicBezTo>
                      <a:pt x="2212" y="4227"/>
                      <a:pt x="2172" y="4123"/>
                      <a:pt x="2138" y="4016"/>
                    </a:cubicBezTo>
                    <a:cubicBezTo>
                      <a:pt x="2095" y="3896"/>
                      <a:pt x="2058" y="3772"/>
                      <a:pt x="2018" y="3648"/>
                    </a:cubicBezTo>
                    <a:cubicBezTo>
                      <a:pt x="1984" y="3535"/>
                      <a:pt x="1954" y="3421"/>
                      <a:pt x="1917" y="3307"/>
                    </a:cubicBezTo>
                    <a:cubicBezTo>
                      <a:pt x="1884" y="3197"/>
                      <a:pt x="1847" y="3086"/>
                      <a:pt x="1814" y="2976"/>
                    </a:cubicBezTo>
                    <a:cubicBezTo>
                      <a:pt x="1780" y="2859"/>
                      <a:pt x="1746" y="2742"/>
                      <a:pt x="1710" y="2625"/>
                    </a:cubicBezTo>
                    <a:cubicBezTo>
                      <a:pt x="1677" y="2511"/>
                      <a:pt x="1640" y="2401"/>
                      <a:pt x="1606" y="2287"/>
                    </a:cubicBezTo>
                    <a:cubicBezTo>
                      <a:pt x="1573" y="2170"/>
                      <a:pt x="1539" y="2050"/>
                      <a:pt x="1502" y="1933"/>
                    </a:cubicBezTo>
                    <a:cubicBezTo>
                      <a:pt x="1466" y="1822"/>
                      <a:pt x="1429" y="1715"/>
                      <a:pt x="1396" y="1605"/>
                    </a:cubicBezTo>
                    <a:cubicBezTo>
                      <a:pt x="1379" y="1551"/>
                      <a:pt x="1356" y="1498"/>
                      <a:pt x="1339" y="1445"/>
                    </a:cubicBezTo>
                    <a:cubicBezTo>
                      <a:pt x="1319" y="1388"/>
                      <a:pt x="1299" y="1328"/>
                      <a:pt x="1282" y="1271"/>
                    </a:cubicBezTo>
                    <a:cubicBezTo>
                      <a:pt x="1245" y="1160"/>
                      <a:pt x="1209" y="1047"/>
                      <a:pt x="1169" y="939"/>
                    </a:cubicBezTo>
                    <a:cubicBezTo>
                      <a:pt x="1132" y="835"/>
                      <a:pt x="1088" y="732"/>
                      <a:pt x="1044" y="632"/>
                    </a:cubicBezTo>
                    <a:cubicBezTo>
                      <a:pt x="1028" y="585"/>
                      <a:pt x="1008" y="542"/>
                      <a:pt x="991" y="498"/>
                    </a:cubicBezTo>
                    <a:lnTo>
                      <a:pt x="991" y="498"/>
                    </a:lnTo>
                    <a:cubicBezTo>
                      <a:pt x="994" y="508"/>
                      <a:pt x="998" y="514"/>
                      <a:pt x="1001" y="525"/>
                    </a:cubicBezTo>
                    <a:cubicBezTo>
                      <a:pt x="978" y="468"/>
                      <a:pt x="954" y="411"/>
                      <a:pt x="928" y="354"/>
                    </a:cubicBezTo>
                    <a:cubicBezTo>
                      <a:pt x="904" y="307"/>
                      <a:pt x="877" y="264"/>
                      <a:pt x="848" y="224"/>
                    </a:cubicBezTo>
                    <a:cubicBezTo>
                      <a:pt x="803" y="167"/>
                      <a:pt x="754" y="113"/>
                      <a:pt x="693" y="76"/>
                    </a:cubicBezTo>
                    <a:cubicBezTo>
                      <a:pt x="627" y="33"/>
                      <a:pt x="556" y="10"/>
                      <a:pt x="479" y="3"/>
                    </a:cubicBezTo>
                    <a:cubicBezTo>
                      <a:pt x="464" y="1"/>
                      <a:pt x="449" y="1"/>
                      <a:pt x="4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53"/>
              <p:cNvSpPr/>
              <p:nvPr/>
            </p:nvSpPr>
            <p:spPr>
              <a:xfrm>
                <a:off x="325325" y="3088199"/>
                <a:ext cx="72369" cy="23212"/>
              </a:xfrm>
              <a:custGeom>
                <a:avLst/>
                <a:gdLst/>
                <a:ahLst/>
                <a:cxnLst/>
                <a:rect l="l" t="t" r="r" b="b"/>
                <a:pathLst>
                  <a:path w="833" h="336" extrusionOk="0">
                    <a:moveTo>
                      <a:pt x="721" y="0"/>
                    </a:moveTo>
                    <a:cubicBezTo>
                      <a:pt x="712" y="0"/>
                      <a:pt x="704" y="1"/>
                      <a:pt x="696" y="3"/>
                    </a:cubicBezTo>
                    <a:cubicBezTo>
                      <a:pt x="639" y="20"/>
                      <a:pt x="578" y="34"/>
                      <a:pt x="522" y="47"/>
                    </a:cubicBezTo>
                    <a:cubicBezTo>
                      <a:pt x="465" y="60"/>
                      <a:pt x="411" y="71"/>
                      <a:pt x="358" y="83"/>
                    </a:cubicBezTo>
                    <a:cubicBezTo>
                      <a:pt x="308" y="97"/>
                      <a:pt x="257" y="107"/>
                      <a:pt x="208" y="120"/>
                    </a:cubicBezTo>
                    <a:lnTo>
                      <a:pt x="204" y="124"/>
                    </a:lnTo>
                    <a:cubicBezTo>
                      <a:pt x="181" y="128"/>
                      <a:pt x="157" y="137"/>
                      <a:pt x="134" y="144"/>
                    </a:cubicBezTo>
                    <a:cubicBezTo>
                      <a:pt x="104" y="154"/>
                      <a:pt x="74" y="164"/>
                      <a:pt x="47" y="184"/>
                    </a:cubicBezTo>
                    <a:cubicBezTo>
                      <a:pt x="17" y="204"/>
                      <a:pt x="1" y="238"/>
                      <a:pt x="10" y="274"/>
                    </a:cubicBezTo>
                    <a:cubicBezTo>
                      <a:pt x="13" y="288"/>
                      <a:pt x="21" y="301"/>
                      <a:pt x="30" y="311"/>
                    </a:cubicBezTo>
                    <a:cubicBezTo>
                      <a:pt x="47" y="328"/>
                      <a:pt x="67" y="331"/>
                      <a:pt x="87" y="335"/>
                    </a:cubicBezTo>
                    <a:cubicBezTo>
                      <a:pt x="93" y="335"/>
                      <a:pt x="98" y="335"/>
                      <a:pt x="103" y="335"/>
                    </a:cubicBezTo>
                    <a:cubicBezTo>
                      <a:pt x="128" y="335"/>
                      <a:pt x="154" y="330"/>
                      <a:pt x="181" y="324"/>
                    </a:cubicBezTo>
                    <a:cubicBezTo>
                      <a:pt x="201" y="321"/>
                      <a:pt x="224" y="315"/>
                      <a:pt x="248" y="311"/>
                    </a:cubicBezTo>
                    <a:cubicBezTo>
                      <a:pt x="302" y="298"/>
                      <a:pt x="354" y="288"/>
                      <a:pt x="408" y="274"/>
                    </a:cubicBezTo>
                    <a:cubicBezTo>
                      <a:pt x="465" y="261"/>
                      <a:pt x="518" y="251"/>
                      <a:pt x="572" y="241"/>
                    </a:cubicBezTo>
                    <a:cubicBezTo>
                      <a:pt x="632" y="228"/>
                      <a:pt x="689" y="211"/>
                      <a:pt x="749" y="194"/>
                    </a:cubicBezTo>
                    <a:cubicBezTo>
                      <a:pt x="803" y="181"/>
                      <a:pt x="833" y="124"/>
                      <a:pt x="819" y="74"/>
                    </a:cubicBezTo>
                    <a:cubicBezTo>
                      <a:pt x="808" y="28"/>
                      <a:pt x="766" y="0"/>
                      <a:pt x="7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53"/>
              <p:cNvSpPr/>
              <p:nvPr/>
            </p:nvSpPr>
            <p:spPr>
              <a:xfrm>
                <a:off x="334360" y="3118388"/>
                <a:ext cx="81665" cy="26251"/>
              </a:xfrm>
              <a:custGeom>
                <a:avLst/>
                <a:gdLst/>
                <a:ahLst/>
                <a:cxnLst/>
                <a:rect l="l" t="t" r="r" b="b"/>
                <a:pathLst>
                  <a:path w="940" h="380" extrusionOk="0">
                    <a:moveTo>
                      <a:pt x="812" y="0"/>
                    </a:moveTo>
                    <a:cubicBezTo>
                      <a:pt x="803" y="0"/>
                      <a:pt x="793" y="2"/>
                      <a:pt x="783" y="4"/>
                    </a:cubicBezTo>
                    <a:cubicBezTo>
                      <a:pt x="715" y="24"/>
                      <a:pt x="649" y="41"/>
                      <a:pt x="579" y="61"/>
                    </a:cubicBezTo>
                    <a:cubicBezTo>
                      <a:pt x="525" y="75"/>
                      <a:pt x="468" y="85"/>
                      <a:pt x="414" y="98"/>
                    </a:cubicBezTo>
                    <a:cubicBezTo>
                      <a:pt x="354" y="108"/>
                      <a:pt x="294" y="122"/>
                      <a:pt x="234" y="132"/>
                    </a:cubicBezTo>
                    <a:cubicBezTo>
                      <a:pt x="207" y="135"/>
                      <a:pt x="181" y="142"/>
                      <a:pt x="157" y="148"/>
                    </a:cubicBezTo>
                    <a:lnTo>
                      <a:pt x="137" y="152"/>
                    </a:lnTo>
                    <a:cubicBezTo>
                      <a:pt x="110" y="159"/>
                      <a:pt x="84" y="168"/>
                      <a:pt x="57" y="182"/>
                    </a:cubicBezTo>
                    <a:cubicBezTo>
                      <a:pt x="40" y="192"/>
                      <a:pt x="27" y="202"/>
                      <a:pt x="17" y="219"/>
                    </a:cubicBezTo>
                    <a:cubicBezTo>
                      <a:pt x="3" y="245"/>
                      <a:pt x="0" y="272"/>
                      <a:pt x="6" y="299"/>
                    </a:cubicBezTo>
                    <a:cubicBezTo>
                      <a:pt x="13" y="319"/>
                      <a:pt x="23" y="336"/>
                      <a:pt x="37" y="349"/>
                    </a:cubicBezTo>
                    <a:cubicBezTo>
                      <a:pt x="52" y="364"/>
                      <a:pt x="79" y="380"/>
                      <a:pt x="103" y="380"/>
                    </a:cubicBezTo>
                    <a:cubicBezTo>
                      <a:pt x="106" y="380"/>
                      <a:pt x="108" y="380"/>
                      <a:pt x="110" y="379"/>
                    </a:cubicBezTo>
                    <a:cubicBezTo>
                      <a:pt x="137" y="376"/>
                      <a:pt x="164" y="376"/>
                      <a:pt x="190" y="373"/>
                    </a:cubicBezTo>
                    <a:cubicBezTo>
                      <a:pt x="227" y="369"/>
                      <a:pt x="261" y="366"/>
                      <a:pt x="298" y="359"/>
                    </a:cubicBezTo>
                    <a:cubicBezTo>
                      <a:pt x="358" y="349"/>
                      <a:pt x="414" y="333"/>
                      <a:pt x="474" y="319"/>
                    </a:cubicBezTo>
                    <a:cubicBezTo>
                      <a:pt x="528" y="305"/>
                      <a:pt x="585" y="296"/>
                      <a:pt x="639" y="279"/>
                    </a:cubicBezTo>
                    <a:cubicBezTo>
                      <a:pt x="706" y="262"/>
                      <a:pt x="775" y="242"/>
                      <a:pt x="843" y="225"/>
                    </a:cubicBezTo>
                    <a:cubicBezTo>
                      <a:pt x="903" y="208"/>
                      <a:pt x="940" y="145"/>
                      <a:pt x="923" y="85"/>
                    </a:cubicBezTo>
                    <a:cubicBezTo>
                      <a:pt x="909" y="34"/>
                      <a:pt x="862" y="0"/>
                      <a:pt x="8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3EB6745-0AD6-4BA3-B663-99B680318D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0" r="11100" b="6977"/>
          <a:stretch/>
        </p:blipFill>
        <p:spPr>
          <a:xfrm>
            <a:off x="1594884" y="44882"/>
            <a:ext cx="6294473" cy="497805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A136E4C-EBE1-435A-9D58-0AB55DC9E389}"/>
              </a:ext>
            </a:extLst>
          </p:cNvPr>
          <p:cNvSpPr txBox="1"/>
          <p:nvPr/>
        </p:nvSpPr>
        <p:spPr>
          <a:xfrm>
            <a:off x="4284920" y="2141911"/>
            <a:ext cx="409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3AB40AD-19D1-453D-BF10-5BF83D870D6D}"/>
              </a:ext>
            </a:extLst>
          </p:cNvPr>
          <p:cNvSpPr txBox="1"/>
          <p:nvPr/>
        </p:nvSpPr>
        <p:spPr>
          <a:xfrm>
            <a:off x="7480283" y="4575398"/>
            <a:ext cx="409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8B99211-D743-4A68-9222-01C0E074C8D8}"/>
              </a:ext>
            </a:extLst>
          </p:cNvPr>
          <p:cNvSpPr txBox="1"/>
          <p:nvPr/>
        </p:nvSpPr>
        <p:spPr>
          <a:xfrm>
            <a:off x="4284920" y="4575398"/>
            <a:ext cx="409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4119C38-5A13-422C-85CE-2E7C57D47616}"/>
              </a:ext>
            </a:extLst>
          </p:cNvPr>
          <p:cNvSpPr txBox="1"/>
          <p:nvPr/>
        </p:nvSpPr>
        <p:spPr>
          <a:xfrm>
            <a:off x="7404734" y="2136031"/>
            <a:ext cx="409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8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8541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60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10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20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30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50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40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641159" y="139394"/>
            <a:ext cx="27622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LÍMITE DE TIEMPO: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minutos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115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4" name="Google Shape;1444;p34"/>
          <p:cNvGrpSpPr/>
          <p:nvPr/>
        </p:nvGrpSpPr>
        <p:grpSpPr>
          <a:xfrm>
            <a:off x="923400" y="408925"/>
            <a:ext cx="7298860" cy="599400"/>
            <a:chOff x="923400" y="408925"/>
            <a:chExt cx="7298860" cy="599400"/>
          </a:xfrm>
        </p:grpSpPr>
        <p:sp>
          <p:nvSpPr>
            <p:cNvPr id="1445" name="Google Shape;1445;p34"/>
            <p:cNvSpPr/>
            <p:nvPr/>
          </p:nvSpPr>
          <p:spPr>
            <a:xfrm>
              <a:off x="923400" y="408925"/>
              <a:ext cx="7297200" cy="5994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4"/>
            <p:cNvSpPr/>
            <p:nvPr/>
          </p:nvSpPr>
          <p:spPr>
            <a:xfrm>
              <a:off x="1094232" y="643325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447" name="Google Shape;1447;p34"/>
            <p:cNvCxnSpPr/>
            <p:nvPr/>
          </p:nvCxnSpPr>
          <p:spPr>
            <a:xfrm>
              <a:off x="1374460" y="9158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8" name="Google Shape;1448;p34"/>
            <p:cNvCxnSpPr/>
            <p:nvPr/>
          </p:nvCxnSpPr>
          <p:spPr>
            <a:xfrm>
              <a:off x="1374460" y="5014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9" name="Google Shape;1449;p34"/>
            <p:cNvCxnSpPr/>
            <p:nvPr/>
          </p:nvCxnSpPr>
          <p:spPr>
            <a:xfrm>
              <a:off x="1374460" y="408925"/>
              <a:ext cx="0" cy="5976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93" name="Google Shape;1493;p34"/>
          <p:cNvGrpSpPr/>
          <p:nvPr/>
        </p:nvGrpSpPr>
        <p:grpSpPr>
          <a:xfrm>
            <a:off x="127339" y="296958"/>
            <a:ext cx="8815444" cy="4430004"/>
            <a:chOff x="127339" y="296958"/>
            <a:chExt cx="8815444" cy="4430004"/>
          </a:xfrm>
        </p:grpSpPr>
        <p:grpSp>
          <p:nvGrpSpPr>
            <p:cNvPr id="1494" name="Google Shape;1494;p34"/>
            <p:cNvGrpSpPr/>
            <p:nvPr/>
          </p:nvGrpSpPr>
          <p:grpSpPr>
            <a:xfrm>
              <a:off x="283814" y="3465081"/>
              <a:ext cx="192515" cy="288298"/>
              <a:chOff x="1459800" y="1512500"/>
              <a:chExt cx="131625" cy="197100"/>
            </a:xfrm>
          </p:grpSpPr>
          <p:sp>
            <p:nvSpPr>
              <p:cNvPr id="1495" name="Google Shape;1495;p34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34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34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4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9" name="Google Shape;1499;p34"/>
            <p:cNvGrpSpPr/>
            <p:nvPr/>
          </p:nvGrpSpPr>
          <p:grpSpPr>
            <a:xfrm>
              <a:off x="8558254" y="296958"/>
              <a:ext cx="192516" cy="227716"/>
              <a:chOff x="1824250" y="1008625"/>
              <a:chExt cx="144250" cy="170625"/>
            </a:xfrm>
          </p:grpSpPr>
          <p:sp>
            <p:nvSpPr>
              <p:cNvPr id="1500" name="Google Shape;1500;p34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34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2" name="Google Shape;1502;p34"/>
            <p:cNvGrpSpPr/>
            <p:nvPr/>
          </p:nvGrpSpPr>
          <p:grpSpPr>
            <a:xfrm>
              <a:off x="7893963" y="4404297"/>
              <a:ext cx="288484" cy="322665"/>
              <a:chOff x="4791500" y="4541438"/>
              <a:chExt cx="163225" cy="182575"/>
            </a:xfrm>
          </p:grpSpPr>
          <p:sp>
            <p:nvSpPr>
              <p:cNvPr id="1503" name="Google Shape;1503;p34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rgbClr val="FCB7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4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5" name="Google Shape;1505;p34"/>
            <p:cNvGrpSpPr/>
            <p:nvPr/>
          </p:nvGrpSpPr>
          <p:grpSpPr>
            <a:xfrm rot="-9469889">
              <a:off x="8521150" y="2605171"/>
              <a:ext cx="339522" cy="501735"/>
              <a:chOff x="2013050" y="3113925"/>
              <a:chExt cx="415410" cy="714951"/>
            </a:xfrm>
          </p:grpSpPr>
          <p:sp>
            <p:nvSpPr>
              <p:cNvPr id="1506" name="Google Shape;1506;p34"/>
              <p:cNvSpPr/>
              <p:nvPr/>
            </p:nvSpPr>
            <p:spPr>
              <a:xfrm>
                <a:off x="2118764" y="3136461"/>
                <a:ext cx="302830" cy="506426"/>
              </a:xfrm>
              <a:custGeom>
                <a:avLst/>
                <a:gdLst/>
                <a:ahLst/>
                <a:cxnLst/>
                <a:rect l="l" t="t" r="r" b="b"/>
                <a:pathLst>
                  <a:path w="3131" h="5236" extrusionOk="0">
                    <a:moveTo>
                      <a:pt x="2865" y="1"/>
                    </a:moveTo>
                    <a:cubicBezTo>
                      <a:pt x="2852" y="1"/>
                      <a:pt x="2839" y="2"/>
                      <a:pt x="2824" y="4"/>
                    </a:cubicBezTo>
                    <a:cubicBezTo>
                      <a:pt x="2750" y="8"/>
                      <a:pt x="2683" y="55"/>
                      <a:pt x="2626" y="101"/>
                    </a:cubicBezTo>
                    <a:cubicBezTo>
                      <a:pt x="2566" y="152"/>
                      <a:pt x="2509" y="209"/>
                      <a:pt x="2456" y="269"/>
                    </a:cubicBezTo>
                    <a:cubicBezTo>
                      <a:pt x="2416" y="312"/>
                      <a:pt x="2376" y="362"/>
                      <a:pt x="2336" y="413"/>
                    </a:cubicBezTo>
                    <a:cubicBezTo>
                      <a:pt x="2299" y="459"/>
                      <a:pt x="2262" y="506"/>
                      <a:pt x="2225" y="556"/>
                    </a:cubicBezTo>
                    <a:cubicBezTo>
                      <a:pt x="2192" y="603"/>
                      <a:pt x="2158" y="657"/>
                      <a:pt x="2124" y="706"/>
                    </a:cubicBezTo>
                    <a:cubicBezTo>
                      <a:pt x="2092" y="760"/>
                      <a:pt x="2058" y="811"/>
                      <a:pt x="2027" y="864"/>
                    </a:cubicBezTo>
                    <a:cubicBezTo>
                      <a:pt x="1971" y="958"/>
                      <a:pt x="1924" y="1055"/>
                      <a:pt x="1874" y="1152"/>
                    </a:cubicBezTo>
                    <a:cubicBezTo>
                      <a:pt x="1831" y="1228"/>
                      <a:pt x="1783" y="1305"/>
                      <a:pt x="1740" y="1385"/>
                    </a:cubicBezTo>
                    <a:cubicBezTo>
                      <a:pt x="1683" y="1486"/>
                      <a:pt x="1633" y="1593"/>
                      <a:pt x="1583" y="1697"/>
                    </a:cubicBezTo>
                    <a:cubicBezTo>
                      <a:pt x="1539" y="1780"/>
                      <a:pt x="1493" y="1861"/>
                      <a:pt x="1449" y="1947"/>
                    </a:cubicBezTo>
                    <a:cubicBezTo>
                      <a:pt x="1416" y="2018"/>
                      <a:pt x="1379" y="2088"/>
                      <a:pt x="1342" y="2162"/>
                    </a:cubicBezTo>
                    <a:cubicBezTo>
                      <a:pt x="1282" y="2265"/>
                      <a:pt x="1221" y="2369"/>
                      <a:pt x="1158" y="2472"/>
                    </a:cubicBezTo>
                    <a:cubicBezTo>
                      <a:pt x="1091" y="2583"/>
                      <a:pt x="1031" y="2693"/>
                      <a:pt x="964" y="2801"/>
                    </a:cubicBezTo>
                    <a:cubicBezTo>
                      <a:pt x="897" y="2907"/>
                      <a:pt x="823" y="3011"/>
                      <a:pt x="753" y="3118"/>
                    </a:cubicBezTo>
                    <a:cubicBezTo>
                      <a:pt x="710" y="3185"/>
                      <a:pt x="670" y="3255"/>
                      <a:pt x="633" y="3325"/>
                    </a:cubicBezTo>
                    <a:cubicBezTo>
                      <a:pt x="607" y="3375"/>
                      <a:pt x="587" y="3429"/>
                      <a:pt x="562" y="3476"/>
                    </a:cubicBezTo>
                    <a:cubicBezTo>
                      <a:pt x="522" y="3553"/>
                      <a:pt x="486" y="3633"/>
                      <a:pt x="456" y="3713"/>
                    </a:cubicBezTo>
                    <a:cubicBezTo>
                      <a:pt x="432" y="3784"/>
                      <a:pt x="426" y="3864"/>
                      <a:pt x="432" y="3941"/>
                    </a:cubicBezTo>
                    <a:cubicBezTo>
                      <a:pt x="432" y="3968"/>
                      <a:pt x="439" y="3997"/>
                      <a:pt x="439" y="4025"/>
                    </a:cubicBezTo>
                    <a:cubicBezTo>
                      <a:pt x="439" y="4062"/>
                      <a:pt x="436" y="4094"/>
                      <a:pt x="432" y="4128"/>
                    </a:cubicBezTo>
                    <a:cubicBezTo>
                      <a:pt x="419" y="4171"/>
                      <a:pt x="402" y="4212"/>
                      <a:pt x="379" y="4249"/>
                    </a:cubicBezTo>
                    <a:cubicBezTo>
                      <a:pt x="375" y="4258"/>
                      <a:pt x="372" y="4265"/>
                      <a:pt x="366" y="4275"/>
                    </a:cubicBezTo>
                    <a:cubicBezTo>
                      <a:pt x="332" y="4338"/>
                      <a:pt x="298" y="4403"/>
                      <a:pt x="261" y="4466"/>
                    </a:cubicBezTo>
                    <a:lnTo>
                      <a:pt x="272" y="4452"/>
                    </a:lnTo>
                    <a:lnTo>
                      <a:pt x="272" y="4452"/>
                    </a:lnTo>
                    <a:cubicBezTo>
                      <a:pt x="232" y="4519"/>
                      <a:pt x="192" y="4586"/>
                      <a:pt x="145" y="4647"/>
                    </a:cubicBezTo>
                    <a:cubicBezTo>
                      <a:pt x="135" y="4664"/>
                      <a:pt x="121" y="4676"/>
                      <a:pt x="111" y="4693"/>
                    </a:cubicBezTo>
                    <a:cubicBezTo>
                      <a:pt x="88" y="4720"/>
                      <a:pt x="74" y="4753"/>
                      <a:pt x="58" y="4784"/>
                    </a:cubicBezTo>
                    <a:cubicBezTo>
                      <a:pt x="51" y="4800"/>
                      <a:pt x="45" y="4814"/>
                      <a:pt x="41" y="4830"/>
                    </a:cubicBezTo>
                    <a:cubicBezTo>
                      <a:pt x="31" y="4840"/>
                      <a:pt x="25" y="4854"/>
                      <a:pt x="21" y="4871"/>
                    </a:cubicBezTo>
                    <a:cubicBezTo>
                      <a:pt x="1" y="4914"/>
                      <a:pt x="5" y="4968"/>
                      <a:pt x="25" y="5014"/>
                    </a:cubicBezTo>
                    <a:cubicBezTo>
                      <a:pt x="45" y="5058"/>
                      <a:pt x="78" y="5088"/>
                      <a:pt x="121" y="5111"/>
                    </a:cubicBezTo>
                    <a:cubicBezTo>
                      <a:pt x="135" y="5121"/>
                      <a:pt x="148" y="5131"/>
                      <a:pt x="165" y="5141"/>
                    </a:cubicBezTo>
                    <a:lnTo>
                      <a:pt x="188" y="5152"/>
                    </a:lnTo>
                    <a:cubicBezTo>
                      <a:pt x="205" y="5161"/>
                      <a:pt x="225" y="5165"/>
                      <a:pt x="245" y="5168"/>
                    </a:cubicBezTo>
                    <a:cubicBezTo>
                      <a:pt x="275" y="5181"/>
                      <a:pt x="306" y="5195"/>
                      <a:pt x="335" y="5205"/>
                    </a:cubicBezTo>
                    <a:cubicBezTo>
                      <a:pt x="383" y="5224"/>
                      <a:pt x="433" y="5235"/>
                      <a:pt x="483" y="5235"/>
                    </a:cubicBezTo>
                    <a:cubicBezTo>
                      <a:pt x="528" y="5235"/>
                      <a:pt x="573" y="5226"/>
                      <a:pt x="616" y="5205"/>
                    </a:cubicBezTo>
                    <a:cubicBezTo>
                      <a:pt x="676" y="5178"/>
                      <a:pt x="723" y="5125"/>
                      <a:pt x="763" y="5074"/>
                    </a:cubicBezTo>
                    <a:cubicBezTo>
                      <a:pt x="834" y="4977"/>
                      <a:pt x="891" y="4871"/>
                      <a:pt x="957" y="4773"/>
                    </a:cubicBezTo>
                    <a:cubicBezTo>
                      <a:pt x="1101" y="4559"/>
                      <a:pt x="1205" y="4318"/>
                      <a:pt x="1309" y="4085"/>
                    </a:cubicBezTo>
                    <a:cubicBezTo>
                      <a:pt x="1352" y="3988"/>
                      <a:pt x="1402" y="3891"/>
                      <a:pt x="1449" y="3793"/>
                    </a:cubicBezTo>
                    <a:cubicBezTo>
                      <a:pt x="1496" y="3696"/>
                      <a:pt x="1539" y="3596"/>
                      <a:pt x="1590" y="3496"/>
                    </a:cubicBezTo>
                    <a:cubicBezTo>
                      <a:pt x="1640" y="3395"/>
                      <a:pt x="1693" y="3295"/>
                      <a:pt x="1743" y="3195"/>
                    </a:cubicBezTo>
                    <a:cubicBezTo>
                      <a:pt x="1791" y="3098"/>
                      <a:pt x="1840" y="3001"/>
                      <a:pt x="1891" y="2904"/>
                    </a:cubicBezTo>
                    <a:cubicBezTo>
                      <a:pt x="1931" y="2827"/>
                      <a:pt x="1971" y="2753"/>
                      <a:pt x="2011" y="2677"/>
                    </a:cubicBezTo>
                    <a:lnTo>
                      <a:pt x="2018" y="2663"/>
                    </a:lnTo>
                    <a:cubicBezTo>
                      <a:pt x="2078" y="2557"/>
                      <a:pt x="2138" y="2446"/>
                      <a:pt x="2201" y="2339"/>
                    </a:cubicBezTo>
                    <a:cubicBezTo>
                      <a:pt x="2232" y="2285"/>
                      <a:pt x="2265" y="2231"/>
                      <a:pt x="2299" y="2178"/>
                    </a:cubicBezTo>
                    <a:cubicBezTo>
                      <a:pt x="2336" y="2115"/>
                      <a:pt x="2368" y="2051"/>
                      <a:pt x="2402" y="1987"/>
                    </a:cubicBezTo>
                    <a:cubicBezTo>
                      <a:pt x="2462" y="1887"/>
                      <a:pt x="2526" y="1794"/>
                      <a:pt x="2583" y="1690"/>
                    </a:cubicBezTo>
                    <a:cubicBezTo>
                      <a:pt x="2653" y="1563"/>
                      <a:pt x="2720" y="1433"/>
                      <a:pt x="2767" y="1292"/>
                    </a:cubicBezTo>
                    <a:cubicBezTo>
                      <a:pt x="2787" y="1235"/>
                      <a:pt x="2807" y="1178"/>
                      <a:pt x="2820" y="1121"/>
                    </a:cubicBezTo>
                    <a:cubicBezTo>
                      <a:pt x="2830" y="1095"/>
                      <a:pt x="2834" y="1068"/>
                      <a:pt x="2844" y="1044"/>
                    </a:cubicBezTo>
                    <a:cubicBezTo>
                      <a:pt x="2854" y="1015"/>
                      <a:pt x="2864" y="987"/>
                      <a:pt x="2874" y="961"/>
                    </a:cubicBezTo>
                    <a:cubicBezTo>
                      <a:pt x="2901" y="904"/>
                      <a:pt x="2921" y="847"/>
                      <a:pt x="2947" y="791"/>
                    </a:cubicBezTo>
                    <a:cubicBezTo>
                      <a:pt x="2967" y="737"/>
                      <a:pt x="2995" y="683"/>
                      <a:pt x="3018" y="630"/>
                    </a:cubicBezTo>
                    <a:cubicBezTo>
                      <a:pt x="3035" y="586"/>
                      <a:pt x="3055" y="539"/>
                      <a:pt x="3071" y="493"/>
                    </a:cubicBezTo>
                    <a:cubicBezTo>
                      <a:pt x="3078" y="473"/>
                      <a:pt x="3088" y="450"/>
                      <a:pt x="3095" y="429"/>
                    </a:cubicBezTo>
                    <a:cubicBezTo>
                      <a:pt x="3101" y="416"/>
                      <a:pt x="3104" y="402"/>
                      <a:pt x="3108" y="389"/>
                    </a:cubicBezTo>
                    <a:cubicBezTo>
                      <a:pt x="3115" y="365"/>
                      <a:pt x="3125" y="336"/>
                      <a:pt x="3125" y="309"/>
                    </a:cubicBezTo>
                    <a:cubicBezTo>
                      <a:pt x="3131" y="255"/>
                      <a:pt x="3121" y="218"/>
                      <a:pt x="3104" y="172"/>
                    </a:cubicBezTo>
                    <a:cubicBezTo>
                      <a:pt x="3088" y="121"/>
                      <a:pt x="3051" y="84"/>
                      <a:pt x="3015" y="51"/>
                    </a:cubicBezTo>
                    <a:cubicBezTo>
                      <a:pt x="3004" y="44"/>
                      <a:pt x="2967" y="24"/>
                      <a:pt x="2947" y="14"/>
                    </a:cubicBezTo>
                    <a:cubicBezTo>
                      <a:pt x="2916" y="5"/>
                      <a:pt x="2892" y="1"/>
                      <a:pt x="28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34"/>
              <p:cNvSpPr/>
              <p:nvPr/>
            </p:nvSpPr>
            <p:spPr>
              <a:xfrm>
                <a:off x="2025333" y="3624604"/>
                <a:ext cx="142469" cy="184832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911" extrusionOk="0">
                    <a:moveTo>
                      <a:pt x="920" y="0"/>
                    </a:moveTo>
                    <a:cubicBezTo>
                      <a:pt x="882" y="0"/>
                      <a:pt x="846" y="8"/>
                      <a:pt x="813" y="21"/>
                    </a:cubicBezTo>
                    <a:cubicBezTo>
                      <a:pt x="780" y="31"/>
                      <a:pt x="750" y="51"/>
                      <a:pt x="723" y="71"/>
                    </a:cubicBezTo>
                    <a:cubicBezTo>
                      <a:pt x="690" y="94"/>
                      <a:pt x="662" y="125"/>
                      <a:pt x="636" y="154"/>
                    </a:cubicBezTo>
                    <a:cubicBezTo>
                      <a:pt x="609" y="182"/>
                      <a:pt x="593" y="214"/>
                      <a:pt x="572" y="245"/>
                    </a:cubicBezTo>
                    <a:cubicBezTo>
                      <a:pt x="549" y="282"/>
                      <a:pt x="525" y="319"/>
                      <a:pt x="505" y="359"/>
                    </a:cubicBezTo>
                    <a:cubicBezTo>
                      <a:pt x="455" y="452"/>
                      <a:pt x="412" y="549"/>
                      <a:pt x="365" y="643"/>
                    </a:cubicBezTo>
                    <a:cubicBezTo>
                      <a:pt x="312" y="740"/>
                      <a:pt x="255" y="841"/>
                      <a:pt x="208" y="941"/>
                    </a:cubicBezTo>
                    <a:cubicBezTo>
                      <a:pt x="184" y="991"/>
                      <a:pt x="168" y="1041"/>
                      <a:pt x="151" y="1091"/>
                    </a:cubicBezTo>
                    <a:cubicBezTo>
                      <a:pt x="134" y="1145"/>
                      <a:pt x="114" y="1198"/>
                      <a:pt x="94" y="1252"/>
                    </a:cubicBezTo>
                    <a:cubicBezTo>
                      <a:pt x="51" y="1355"/>
                      <a:pt x="3" y="1466"/>
                      <a:pt x="0" y="1583"/>
                    </a:cubicBezTo>
                    <a:cubicBezTo>
                      <a:pt x="0" y="1636"/>
                      <a:pt x="7" y="1690"/>
                      <a:pt x="31" y="1736"/>
                    </a:cubicBezTo>
                    <a:cubicBezTo>
                      <a:pt x="48" y="1767"/>
                      <a:pt x="64" y="1790"/>
                      <a:pt x="88" y="1817"/>
                    </a:cubicBezTo>
                    <a:cubicBezTo>
                      <a:pt x="111" y="1844"/>
                      <a:pt x="137" y="1867"/>
                      <a:pt x="168" y="1884"/>
                    </a:cubicBezTo>
                    <a:cubicBezTo>
                      <a:pt x="194" y="1900"/>
                      <a:pt x="224" y="1911"/>
                      <a:pt x="258" y="1911"/>
                    </a:cubicBezTo>
                    <a:cubicBezTo>
                      <a:pt x="262" y="1911"/>
                      <a:pt x="266" y="1911"/>
                      <a:pt x="270" y="1911"/>
                    </a:cubicBezTo>
                    <a:cubicBezTo>
                      <a:pt x="310" y="1911"/>
                      <a:pt x="348" y="1898"/>
                      <a:pt x="378" y="1877"/>
                    </a:cubicBezTo>
                    <a:cubicBezTo>
                      <a:pt x="384" y="1877"/>
                      <a:pt x="389" y="1878"/>
                      <a:pt x="394" y="1878"/>
                    </a:cubicBezTo>
                    <a:cubicBezTo>
                      <a:pt x="418" y="1878"/>
                      <a:pt x="440" y="1872"/>
                      <a:pt x="462" y="1864"/>
                    </a:cubicBezTo>
                    <a:cubicBezTo>
                      <a:pt x="475" y="1854"/>
                      <a:pt x="489" y="1847"/>
                      <a:pt x="502" y="1837"/>
                    </a:cubicBezTo>
                    <a:cubicBezTo>
                      <a:pt x="529" y="1817"/>
                      <a:pt x="549" y="1790"/>
                      <a:pt x="559" y="1756"/>
                    </a:cubicBezTo>
                    <a:cubicBezTo>
                      <a:pt x="622" y="1643"/>
                      <a:pt x="686" y="1529"/>
                      <a:pt x="756" y="1423"/>
                    </a:cubicBezTo>
                    <a:cubicBezTo>
                      <a:pt x="793" y="1366"/>
                      <a:pt x="830" y="1312"/>
                      <a:pt x="870" y="1258"/>
                    </a:cubicBezTo>
                    <a:cubicBezTo>
                      <a:pt x="910" y="1208"/>
                      <a:pt x="951" y="1158"/>
                      <a:pt x="994" y="1108"/>
                    </a:cubicBezTo>
                    <a:cubicBezTo>
                      <a:pt x="1071" y="1014"/>
                      <a:pt x="1151" y="917"/>
                      <a:pt x="1227" y="816"/>
                    </a:cubicBezTo>
                    <a:cubicBezTo>
                      <a:pt x="1264" y="770"/>
                      <a:pt x="1301" y="723"/>
                      <a:pt x="1338" y="676"/>
                    </a:cubicBezTo>
                    <a:cubicBezTo>
                      <a:pt x="1352" y="653"/>
                      <a:pt x="1365" y="633"/>
                      <a:pt x="1378" y="609"/>
                    </a:cubicBezTo>
                    <a:cubicBezTo>
                      <a:pt x="1398" y="580"/>
                      <a:pt x="1412" y="549"/>
                      <a:pt x="1428" y="520"/>
                    </a:cubicBezTo>
                    <a:cubicBezTo>
                      <a:pt x="1445" y="486"/>
                      <a:pt x="1452" y="459"/>
                      <a:pt x="1459" y="422"/>
                    </a:cubicBezTo>
                    <a:cubicBezTo>
                      <a:pt x="1472" y="349"/>
                      <a:pt x="1442" y="268"/>
                      <a:pt x="1395" y="211"/>
                    </a:cubicBezTo>
                    <a:cubicBezTo>
                      <a:pt x="1352" y="162"/>
                      <a:pt x="1305" y="138"/>
                      <a:pt x="1244" y="105"/>
                    </a:cubicBezTo>
                    <a:cubicBezTo>
                      <a:pt x="1207" y="84"/>
                      <a:pt x="1171" y="68"/>
                      <a:pt x="1134" y="54"/>
                    </a:cubicBezTo>
                    <a:cubicBezTo>
                      <a:pt x="1084" y="34"/>
                      <a:pt x="1034" y="21"/>
                      <a:pt x="980" y="7"/>
                    </a:cubicBezTo>
                    <a:cubicBezTo>
                      <a:pt x="960" y="3"/>
                      <a:pt x="940" y="0"/>
                      <a:pt x="9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34"/>
              <p:cNvSpPr/>
              <p:nvPr/>
            </p:nvSpPr>
            <p:spPr>
              <a:xfrm>
                <a:off x="2100678" y="3519083"/>
                <a:ext cx="69638" cy="100008"/>
              </a:xfrm>
              <a:custGeom>
                <a:avLst/>
                <a:gdLst/>
                <a:ahLst/>
                <a:cxnLst/>
                <a:rect l="l" t="t" r="r" b="b"/>
                <a:pathLst>
                  <a:path w="720" h="1034" extrusionOk="0">
                    <a:moveTo>
                      <a:pt x="613" y="1"/>
                    </a:moveTo>
                    <a:cubicBezTo>
                      <a:pt x="584" y="1"/>
                      <a:pt x="563" y="13"/>
                      <a:pt x="539" y="28"/>
                    </a:cubicBezTo>
                    <a:lnTo>
                      <a:pt x="519" y="49"/>
                    </a:lnTo>
                    <a:cubicBezTo>
                      <a:pt x="505" y="55"/>
                      <a:pt x="496" y="65"/>
                      <a:pt x="485" y="75"/>
                    </a:cubicBezTo>
                    <a:cubicBezTo>
                      <a:pt x="439" y="126"/>
                      <a:pt x="395" y="175"/>
                      <a:pt x="355" y="229"/>
                    </a:cubicBezTo>
                    <a:cubicBezTo>
                      <a:pt x="318" y="276"/>
                      <a:pt x="285" y="322"/>
                      <a:pt x="252" y="370"/>
                    </a:cubicBezTo>
                    <a:cubicBezTo>
                      <a:pt x="218" y="423"/>
                      <a:pt x="192" y="483"/>
                      <a:pt x="164" y="540"/>
                    </a:cubicBezTo>
                    <a:cubicBezTo>
                      <a:pt x="111" y="643"/>
                      <a:pt x="64" y="744"/>
                      <a:pt x="24" y="851"/>
                    </a:cubicBezTo>
                    <a:cubicBezTo>
                      <a:pt x="1" y="915"/>
                      <a:pt x="27" y="984"/>
                      <a:pt x="84" y="1018"/>
                    </a:cubicBezTo>
                    <a:lnTo>
                      <a:pt x="104" y="1025"/>
                    </a:lnTo>
                    <a:cubicBezTo>
                      <a:pt x="119" y="1031"/>
                      <a:pt x="135" y="1034"/>
                      <a:pt x="151" y="1034"/>
                    </a:cubicBezTo>
                    <a:cubicBezTo>
                      <a:pt x="204" y="1034"/>
                      <a:pt x="254" y="1000"/>
                      <a:pt x="275" y="948"/>
                    </a:cubicBezTo>
                    <a:cubicBezTo>
                      <a:pt x="308" y="868"/>
                      <a:pt x="342" y="788"/>
                      <a:pt x="382" y="711"/>
                    </a:cubicBezTo>
                    <a:cubicBezTo>
                      <a:pt x="432" y="617"/>
                      <a:pt x="489" y="527"/>
                      <a:pt x="549" y="436"/>
                    </a:cubicBezTo>
                    <a:lnTo>
                      <a:pt x="639" y="286"/>
                    </a:lnTo>
                    <a:cubicBezTo>
                      <a:pt x="660" y="256"/>
                      <a:pt x="676" y="226"/>
                      <a:pt x="689" y="192"/>
                    </a:cubicBezTo>
                    <a:cubicBezTo>
                      <a:pt x="703" y="158"/>
                      <a:pt x="720" y="129"/>
                      <a:pt x="713" y="92"/>
                    </a:cubicBezTo>
                    <a:cubicBezTo>
                      <a:pt x="706" y="45"/>
                      <a:pt x="669" y="8"/>
                      <a:pt x="623" y="1"/>
                    </a:cubicBezTo>
                    <a:cubicBezTo>
                      <a:pt x="619" y="1"/>
                      <a:pt x="616" y="1"/>
                      <a:pt x="613" y="1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4"/>
              <p:cNvSpPr/>
              <p:nvPr/>
            </p:nvSpPr>
            <p:spPr>
              <a:xfrm>
                <a:off x="2018853" y="3521694"/>
                <a:ext cx="147014" cy="281552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911" extrusionOk="0">
                    <a:moveTo>
                      <a:pt x="1390" y="1"/>
                    </a:moveTo>
                    <a:cubicBezTo>
                      <a:pt x="1365" y="1"/>
                      <a:pt x="1345" y="10"/>
                      <a:pt x="1325" y="22"/>
                    </a:cubicBezTo>
                    <a:cubicBezTo>
                      <a:pt x="1308" y="31"/>
                      <a:pt x="1294" y="38"/>
                      <a:pt x="1278" y="48"/>
                    </a:cubicBezTo>
                    <a:cubicBezTo>
                      <a:pt x="1258" y="62"/>
                      <a:pt x="1245" y="82"/>
                      <a:pt x="1228" y="99"/>
                    </a:cubicBezTo>
                    <a:cubicBezTo>
                      <a:pt x="1214" y="119"/>
                      <a:pt x="1201" y="139"/>
                      <a:pt x="1188" y="159"/>
                    </a:cubicBezTo>
                    <a:cubicBezTo>
                      <a:pt x="1161" y="205"/>
                      <a:pt x="1134" y="249"/>
                      <a:pt x="1107" y="292"/>
                    </a:cubicBezTo>
                    <a:cubicBezTo>
                      <a:pt x="1084" y="335"/>
                      <a:pt x="1061" y="375"/>
                      <a:pt x="1034" y="420"/>
                    </a:cubicBezTo>
                    <a:cubicBezTo>
                      <a:pt x="1007" y="466"/>
                      <a:pt x="977" y="513"/>
                      <a:pt x="950" y="560"/>
                    </a:cubicBezTo>
                    <a:cubicBezTo>
                      <a:pt x="897" y="653"/>
                      <a:pt x="830" y="741"/>
                      <a:pt x="786" y="841"/>
                    </a:cubicBezTo>
                    <a:cubicBezTo>
                      <a:pt x="766" y="888"/>
                      <a:pt x="746" y="934"/>
                      <a:pt x="737" y="982"/>
                    </a:cubicBezTo>
                    <a:cubicBezTo>
                      <a:pt x="726" y="1018"/>
                      <a:pt x="720" y="1048"/>
                      <a:pt x="720" y="1085"/>
                    </a:cubicBezTo>
                    <a:cubicBezTo>
                      <a:pt x="717" y="1112"/>
                      <a:pt x="717" y="1142"/>
                      <a:pt x="723" y="1172"/>
                    </a:cubicBezTo>
                    <a:lnTo>
                      <a:pt x="726" y="1185"/>
                    </a:lnTo>
                    <a:cubicBezTo>
                      <a:pt x="723" y="1195"/>
                      <a:pt x="717" y="1209"/>
                      <a:pt x="713" y="1218"/>
                    </a:cubicBezTo>
                    <a:cubicBezTo>
                      <a:pt x="696" y="1246"/>
                      <a:pt x="680" y="1272"/>
                      <a:pt x="663" y="1299"/>
                    </a:cubicBezTo>
                    <a:cubicBezTo>
                      <a:pt x="639" y="1335"/>
                      <a:pt x="619" y="1372"/>
                      <a:pt x="596" y="1409"/>
                    </a:cubicBezTo>
                    <a:cubicBezTo>
                      <a:pt x="556" y="1479"/>
                      <a:pt x="522" y="1553"/>
                      <a:pt x="485" y="1627"/>
                    </a:cubicBezTo>
                    <a:cubicBezTo>
                      <a:pt x="442" y="1707"/>
                      <a:pt x="395" y="1787"/>
                      <a:pt x="362" y="1874"/>
                    </a:cubicBezTo>
                    <a:cubicBezTo>
                      <a:pt x="328" y="1951"/>
                      <a:pt x="291" y="2028"/>
                      <a:pt x="261" y="2105"/>
                    </a:cubicBezTo>
                    <a:cubicBezTo>
                      <a:pt x="225" y="2192"/>
                      <a:pt x="191" y="2279"/>
                      <a:pt x="155" y="2366"/>
                    </a:cubicBezTo>
                    <a:cubicBezTo>
                      <a:pt x="111" y="2479"/>
                      <a:pt x="67" y="2593"/>
                      <a:pt x="27" y="2707"/>
                    </a:cubicBezTo>
                    <a:cubicBezTo>
                      <a:pt x="1" y="2777"/>
                      <a:pt x="30" y="2857"/>
                      <a:pt x="94" y="2891"/>
                    </a:cubicBezTo>
                    <a:lnTo>
                      <a:pt x="115" y="2901"/>
                    </a:lnTo>
                    <a:cubicBezTo>
                      <a:pt x="131" y="2907"/>
                      <a:pt x="149" y="2911"/>
                      <a:pt x="166" y="2911"/>
                    </a:cubicBezTo>
                    <a:cubicBezTo>
                      <a:pt x="228" y="2911"/>
                      <a:pt x="287" y="2871"/>
                      <a:pt x="308" y="2811"/>
                    </a:cubicBezTo>
                    <a:cubicBezTo>
                      <a:pt x="342" y="2723"/>
                      <a:pt x="371" y="2640"/>
                      <a:pt x="405" y="2553"/>
                    </a:cubicBezTo>
                    <a:cubicBezTo>
                      <a:pt x="439" y="2479"/>
                      <a:pt x="469" y="2402"/>
                      <a:pt x="502" y="2329"/>
                    </a:cubicBezTo>
                    <a:cubicBezTo>
                      <a:pt x="556" y="2209"/>
                      <a:pt x="612" y="2092"/>
                      <a:pt x="672" y="1974"/>
                    </a:cubicBezTo>
                    <a:cubicBezTo>
                      <a:pt x="700" y="1921"/>
                      <a:pt x="733" y="1871"/>
                      <a:pt x="760" y="1817"/>
                    </a:cubicBezTo>
                    <a:cubicBezTo>
                      <a:pt x="793" y="1760"/>
                      <a:pt x="823" y="1700"/>
                      <a:pt x="853" y="1640"/>
                    </a:cubicBezTo>
                    <a:cubicBezTo>
                      <a:pt x="863" y="1620"/>
                      <a:pt x="873" y="1604"/>
                      <a:pt x="887" y="1584"/>
                    </a:cubicBezTo>
                    <a:cubicBezTo>
                      <a:pt x="900" y="1559"/>
                      <a:pt x="913" y="1536"/>
                      <a:pt x="924" y="1513"/>
                    </a:cubicBezTo>
                    <a:lnTo>
                      <a:pt x="924" y="1519"/>
                    </a:lnTo>
                    <a:cubicBezTo>
                      <a:pt x="954" y="1458"/>
                      <a:pt x="990" y="1399"/>
                      <a:pt x="1022" y="1340"/>
                    </a:cubicBezTo>
                    <a:lnTo>
                      <a:pt x="1022" y="1340"/>
                    </a:lnTo>
                    <a:cubicBezTo>
                      <a:pt x="1045" y="1301"/>
                      <a:pt x="1067" y="1261"/>
                      <a:pt x="1074" y="1212"/>
                    </a:cubicBezTo>
                    <a:cubicBezTo>
                      <a:pt x="1078" y="1172"/>
                      <a:pt x="1071" y="1138"/>
                      <a:pt x="1058" y="1102"/>
                    </a:cubicBezTo>
                    <a:lnTo>
                      <a:pt x="1054" y="1091"/>
                    </a:lnTo>
                    <a:lnTo>
                      <a:pt x="1050" y="1075"/>
                    </a:lnTo>
                    <a:cubicBezTo>
                      <a:pt x="1054" y="1055"/>
                      <a:pt x="1054" y="1038"/>
                      <a:pt x="1061" y="1018"/>
                    </a:cubicBezTo>
                    <a:cubicBezTo>
                      <a:pt x="1067" y="982"/>
                      <a:pt x="1078" y="948"/>
                      <a:pt x="1094" y="914"/>
                    </a:cubicBezTo>
                    <a:cubicBezTo>
                      <a:pt x="1118" y="871"/>
                      <a:pt x="1148" y="831"/>
                      <a:pt x="1174" y="787"/>
                    </a:cubicBezTo>
                    <a:cubicBezTo>
                      <a:pt x="1211" y="730"/>
                      <a:pt x="1248" y="673"/>
                      <a:pt x="1285" y="620"/>
                    </a:cubicBezTo>
                    <a:cubicBezTo>
                      <a:pt x="1355" y="510"/>
                      <a:pt x="1415" y="396"/>
                      <a:pt x="1475" y="279"/>
                    </a:cubicBezTo>
                    <a:lnTo>
                      <a:pt x="1475" y="279"/>
                    </a:lnTo>
                    <a:lnTo>
                      <a:pt x="1469" y="295"/>
                    </a:lnTo>
                    <a:cubicBezTo>
                      <a:pt x="1482" y="272"/>
                      <a:pt x="1495" y="249"/>
                      <a:pt x="1506" y="222"/>
                    </a:cubicBezTo>
                    <a:cubicBezTo>
                      <a:pt x="1519" y="199"/>
                      <a:pt x="1515" y="168"/>
                      <a:pt x="1519" y="142"/>
                    </a:cubicBezTo>
                    <a:cubicBezTo>
                      <a:pt x="1519" y="95"/>
                      <a:pt x="1502" y="51"/>
                      <a:pt x="1465" y="25"/>
                    </a:cubicBezTo>
                    <a:cubicBezTo>
                      <a:pt x="1445" y="11"/>
                      <a:pt x="1425" y="5"/>
                      <a:pt x="1402" y="1"/>
                    </a:cubicBezTo>
                    <a:cubicBezTo>
                      <a:pt x="1398" y="1"/>
                      <a:pt x="1394" y="1"/>
                      <a:pt x="13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4"/>
              <p:cNvSpPr/>
              <p:nvPr/>
            </p:nvSpPr>
            <p:spPr>
              <a:xfrm>
                <a:off x="2013050" y="3604583"/>
                <a:ext cx="168970" cy="224294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2319" extrusionOk="0">
                    <a:moveTo>
                      <a:pt x="947" y="255"/>
                    </a:moveTo>
                    <a:cubicBezTo>
                      <a:pt x="964" y="265"/>
                      <a:pt x="980" y="275"/>
                      <a:pt x="997" y="281"/>
                    </a:cubicBezTo>
                    <a:cubicBezTo>
                      <a:pt x="1044" y="312"/>
                      <a:pt x="1090" y="338"/>
                      <a:pt x="1141" y="361"/>
                    </a:cubicBezTo>
                    <a:cubicBezTo>
                      <a:pt x="1204" y="395"/>
                      <a:pt x="1268" y="426"/>
                      <a:pt x="1334" y="452"/>
                    </a:cubicBezTo>
                    <a:cubicBezTo>
                      <a:pt x="1395" y="475"/>
                      <a:pt x="1448" y="506"/>
                      <a:pt x="1502" y="542"/>
                    </a:cubicBezTo>
                    <a:lnTo>
                      <a:pt x="1519" y="559"/>
                    </a:lnTo>
                    <a:lnTo>
                      <a:pt x="1522" y="566"/>
                    </a:lnTo>
                    <a:cubicBezTo>
                      <a:pt x="1515" y="582"/>
                      <a:pt x="1505" y="596"/>
                      <a:pt x="1495" y="613"/>
                    </a:cubicBezTo>
                    <a:cubicBezTo>
                      <a:pt x="1482" y="639"/>
                      <a:pt x="1465" y="662"/>
                      <a:pt x="1448" y="690"/>
                    </a:cubicBezTo>
                    <a:cubicBezTo>
                      <a:pt x="1422" y="736"/>
                      <a:pt x="1395" y="783"/>
                      <a:pt x="1368" y="830"/>
                    </a:cubicBezTo>
                    <a:cubicBezTo>
                      <a:pt x="1318" y="917"/>
                      <a:pt x="1268" y="1000"/>
                      <a:pt x="1211" y="1080"/>
                    </a:cubicBezTo>
                    <a:cubicBezTo>
                      <a:pt x="1178" y="1124"/>
                      <a:pt x="1151" y="1171"/>
                      <a:pt x="1121" y="1218"/>
                    </a:cubicBezTo>
                    <a:cubicBezTo>
                      <a:pt x="1090" y="1268"/>
                      <a:pt x="1061" y="1318"/>
                      <a:pt x="1027" y="1365"/>
                    </a:cubicBezTo>
                    <a:cubicBezTo>
                      <a:pt x="997" y="1412"/>
                      <a:pt x="970" y="1462"/>
                      <a:pt x="940" y="1509"/>
                    </a:cubicBezTo>
                    <a:cubicBezTo>
                      <a:pt x="910" y="1552"/>
                      <a:pt x="880" y="1599"/>
                      <a:pt x="850" y="1642"/>
                    </a:cubicBezTo>
                    <a:cubicBezTo>
                      <a:pt x="820" y="1686"/>
                      <a:pt x="789" y="1733"/>
                      <a:pt x="760" y="1776"/>
                    </a:cubicBezTo>
                    <a:cubicBezTo>
                      <a:pt x="736" y="1806"/>
                      <a:pt x="709" y="1840"/>
                      <a:pt x="686" y="1870"/>
                    </a:cubicBezTo>
                    <a:cubicBezTo>
                      <a:pt x="659" y="1906"/>
                      <a:pt x="629" y="1940"/>
                      <a:pt x="596" y="1977"/>
                    </a:cubicBezTo>
                    <a:cubicBezTo>
                      <a:pt x="582" y="1994"/>
                      <a:pt x="565" y="2011"/>
                      <a:pt x="552" y="2027"/>
                    </a:cubicBezTo>
                    <a:cubicBezTo>
                      <a:pt x="539" y="2040"/>
                      <a:pt x="529" y="2054"/>
                      <a:pt x="516" y="2064"/>
                    </a:cubicBezTo>
                    <a:lnTo>
                      <a:pt x="496" y="2074"/>
                    </a:lnTo>
                    <a:lnTo>
                      <a:pt x="485" y="2077"/>
                    </a:lnTo>
                    <a:lnTo>
                      <a:pt x="465" y="2077"/>
                    </a:lnTo>
                    <a:cubicBezTo>
                      <a:pt x="445" y="2067"/>
                      <a:pt x="428" y="2054"/>
                      <a:pt x="408" y="2040"/>
                    </a:cubicBezTo>
                    <a:cubicBezTo>
                      <a:pt x="382" y="2020"/>
                      <a:pt x="355" y="1997"/>
                      <a:pt x="328" y="1974"/>
                    </a:cubicBezTo>
                    <a:cubicBezTo>
                      <a:pt x="301" y="1951"/>
                      <a:pt x="275" y="1926"/>
                      <a:pt x="248" y="1900"/>
                    </a:cubicBezTo>
                    <a:lnTo>
                      <a:pt x="241" y="1883"/>
                    </a:lnTo>
                    <a:cubicBezTo>
                      <a:pt x="238" y="1874"/>
                      <a:pt x="235" y="1866"/>
                      <a:pt x="231" y="1857"/>
                    </a:cubicBezTo>
                    <a:lnTo>
                      <a:pt x="231" y="1803"/>
                    </a:lnTo>
                    <a:cubicBezTo>
                      <a:pt x="244" y="1716"/>
                      <a:pt x="271" y="1630"/>
                      <a:pt x="301" y="1549"/>
                    </a:cubicBezTo>
                    <a:cubicBezTo>
                      <a:pt x="331" y="1479"/>
                      <a:pt x="362" y="1409"/>
                      <a:pt x="388" y="1338"/>
                    </a:cubicBezTo>
                    <a:cubicBezTo>
                      <a:pt x="405" y="1295"/>
                      <a:pt x="422" y="1248"/>
                      <a:pt x="442" y="1204"/>
                    </a:cubicBezTo>
                    <a:cubicBezTo>
                      <a:pt x="462" y="1154"/>
                      <a:pt x="485" y="1104"/>
                      <a:pt x="512" y="1054"/>
                    </a:cubicBezTo>
                    <a:cubicBezTo>
                      <a:pt x="532" y="1011"/>
                      <a:pt x="559" y="971"/>
                      <a:pt x="582" y="927"/>
                    </a:cubicBezTo>
                    <a:cubicBezTo>
                      <a:pt x="609" y="877"/>
                      <a:pt x="636" y="827"/>
                      <a:pt x="663" y="773"/>
                    </a:cubicBezTo>
                    <a:cubicBezTo>
                      <a:pt x="712" y="682"/>
                      <a:pt x="763" y="589"/>
                      <a:pt x="813" y="495"/>
                    </a:cubicBezTo>
                    <a:cubicBezTo>
                      <a:pt x="857" y="415"/>
                      <a:pt x="900" y="335"/>
                      <a:pt x="947" y="255"/>
                    </a:cubicBezTo>
                    <a:close/>
                    <a:moveTo>
                      <a:pt x="927" y="0"/>
                    </a:moveTo>
                    <a:cubicBezTo>
                      <a:pt x="897" y="0"/>
                      <a:pt x="870" y="11"/>
                      <a:pt x="850" y="34"/>
                    </a:cubicBezTo>
                    <a:lnTo>
                      <a:pt x="840" y="44"/>
                    </a:lnTo>
                    <a:cubicBezTo>
                      <a:pt x="826" y="51"/>
                      <a:pt x="817" y="64"/>
                      <a:pt x="809" y="77"/>
                    </a:cubicBezTo>
                    <a:cubicBezTo>
                      <a:pt x="686" y="288"/>
                      <a:pt x="562" y="495"/>
                      <a:pt x="445" y="706"/>
                    </a:cubicBezTo>
                    <a:cubicBezTo>
                      <a:pt x="388" y="803"/>
                      <a:pt x="331" y="900"/>
                      <a:pt x="285" y="1000"/>
                    </a:cubicBezTo>
                    <a:cubicBezTo>
                      <a:pt x="238" y="1097"/>
                      <a:pt x="198" y="1198"/>
                      <a:pt x="158" y="1301"/>
                    </a:cubicBezTo>
                    <a:cubicBezTo>
                      <a:pt x="138" y="1349"/>
                      <a:pt x="118" y="1395"/>
                      <a:pt x="97" y="1445"/>
                    </a:cubicBezTo>
                    <a:cubicBezTo>
                      <a:pt x="77" y="1502"/>
                      <a:pt x="57" y="1559"/>
                      <a:pt x="40" y="1616"/>
                    </a:cubicBezTo>
                    <a:cubicBezTo>
                      <a:pt x="24" y="1666"/>
                      <a:pt x="14" y="1713"/>
                      <a:pt x="7" y="1766"/>
                    </a:cubicBezTo>
                    <a:cubicBezTo>
                      <a:pt x="0" y="1810"/>
                      <a:pt x="0" y="1850"/>
                      <a:pt x="7" y="1894"/>
                    </a:cubicBezTo>
                    <a:cubicBezTo>
                      <a:pt x="17" y="1931"/>
                      <a:pt x="30" y="1960"/>
                      <a:pt x="44" y="1994"/>
                    </a:cubicBezTo>
                    <a:cubicBezTo>
                      <a:pt x="61" y="2031"/>
                      <a:pt x="87" y="2061"/>
                      <a:pt x="114" y="2087"/>
                    </a:cubicBezTo>
                    <a:cubicBezTo>
                      <a:pt x="130" y="2104"/>
                      <a:pt x="147" y="2124"/>
                      <a:pt x="164" y="2141"/>
                    </a:cubicBezTo>
                    <a:cubicBezTo>
                      <a:pt x="204" y="2184"/>
                      <a:pt x="248" y="2224"/>
                      <a:pt x="298" y="2258"/>
                    </a:cubicBezTo>
                    <a:cubicBezTo>
                      <a:pt x="308" y="2268"/>
                      <a:pt x="318" y="2272"/>
                      <a:pt x="331" y="2278"/>
                    </a:cubicBezTo>
                    <a:cubicBezTo>
                      <a:pt x="355" y="2292"/>
                      <a:pt x="378" y="2301"/>
                      <a:pt x="408" y="2312"/>
                    </a:cubicBezTo>
                    <a:cubicBezTo>
                      <a:pt x="425" y="2315"/>
                      <a:pt x="448" y="2318"/>
                      <a:pt x="465" y="2318"/>
                    </a:cubicBezTo>
                    <a:cubicBezTo>
                      <a:pt x="479" y="2318"/>
                      <a:pt x="488" y="2318"/>
                      <a:pt x="502" y="2315"/>
                    </a:cubicBezTo>
                    <a:cubicBezTo>
                      <a:pt x="516" y="2315"/>
                      <a:pt x="529" y="2312"/>
                      <a:pt x="545" y="2308"/>
                    </a:cubicBezTo>
                    <a:cubicBezTo>
                      <a:pt x="562" y="2305"/>
                      <a:pt x="579" y="2298"/>
                      <a:pt x="596" y="2292"/>
                    </a:cubicBezTo>
                    <a:cubicBezTo>
                      <a:pt x="649" y="2264"/>
                      <a:pt x="689" y="2221"/>
                      <a:pt x="729" y="2178"/>
                    </a:cubicBezTo>
                    <a:cubicBezTo>
                      <a:pt x="763" y="2144"/>
                      <a:pt x="789" y="2107"/>
                      <a:pt x="820" y="2071"/>
                    </a:cubicBezTo>
                    <a:cubicBezTo>
                      <a:pt x="858" y="2023"/>
                      <a:pt x="890" y="1976"/>
                      <a:pt x="921" y="1928"/>
                    </a:cubicBezTo>
                    <a:lnTo>
                      <a:pt x="921" y="1928"/>
                    </a:lnTo>
                    <a:cubicBezTo>
                      <a:pt x="956" y="1882"/>
                      <a:pt x="988" y="1835"/>
                      <a:pt x="1021" y="1786"/>
                    </a:cubicBezTo>
                    <a:cubicBezTo>
                      <a:pt x="1047" y="1739"/>
                      <a:pt x="1081" y="1696"/>
                      <a:pt x="1110" y="1653"/>
                    </a:cubicBezTo>
                    <a:cubicBezTo>
                      <a:pt x="1141" y="1609"/>
                      <a:pt x="1171" y="1562"/>
                      <a:pt x="1198" y="1516"/>
                    </a:cubicBezTo>
                    <a:cubicBezTo>
                      <a:pt x="1228" y="1465"/>
                      <a:pt x="1265" y="1418"/>
                      <a:pt x="1298" y="1369"/>
                    </a:cubicBezTo>
                    <a:cubicBezTo>
                      <a:pt x="1328" y="1321"/>
                      <a:pt x="1354" y="1275"/>
                      <a:pt x="1388" y="1231"/>
                    </a:cubicBezTo>
                    <a:cubicBezTo>
                      <a:pt x="1419" y="1188"/>
                      <a:pt x="1448" y="1144"/>
                      <a:pt x="1479" y="1097"/>
                    </a:cubicBezTo>
                    <a:cubicBezTo>
                      <a:pt x="1532" y="1017"/>
                      <a:pt x="1575" y="930"/>
                      <a:pt x="1623" y="843"/>
                    </a:cubicBezTo>
                    <a:cubicBezTo>
                      <a:pt x="1646" y="800"/>
                      <a:pt x="1669" y="753"/>
                      <a:pt x="1692" y="710"/>
                    </a:cubicBezTo>
                    <a:cubicBezTo>
                      <a:pt x="1706" y="679"/>
                      <a:pt x="1720" y="649"/>
                      <a:pt x="1729" y="619"/>
                    </a:cubicBezTo>
                    <a:cubicBezTo>
                      <a:pt x="1746" y="569"/>
                      <a:pt x="1726" y="515"/>
                      <a:pt x="1706" y="469"/>
                    </a:cubicBezTo>
                    <a:cubicBezTo>
                      <a:pt x="1672" y="405"/>
                      <a:pt x="1612" y="365"/>
                      <a:pt x="1555" y="325"/>
                    </a:cubicBezTo>
                    <a:cubicBezTo>
                      <a:pt x="1512" y="295"/>
                      <a:pt x="1468" y="271"/>
                      <a:pt x="1425" y="248"/>
                    </a:cubicBezTo>
                    <a:cubicBezTo>
                      <a:pt x="1342" y="205"/>
                      <a:pt x="1261" y="161"/>
                      <a:pt x="1181" y="117"/>
                    </a:cubicBezTo>
                    <a:cubicBezTo>
                      <a:pt x="1144" y="97"/>
                      <a:pt x="1107" y="77"/>
                      <a:pt x="1074" y="60"/>
                    </a:cubicBezTo>
                    <a:cubicBezTo>
                      <a:pt x="1057" y="51"/>
                      <a:pt x="1041" y="44"/>
                      <a:pt x="1024" y="34"/>
                    </a:cubicBezTo>
                    <a:cubicBezTo>
                      <a:pt x="1010" y="27"/>
                      <a:pt x="997" y="24"/>
                      <a:pt x="984" y="14"/>
                    </a:cubicBezTo>
                    <a:cubicBezTo>
                      <a:pt x="967" y="4"/>
                      <a:pt x="947" y="0"/>
                      <a:pt x="9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4"/>
              <p:cNvSpPr/>
              <p:nvPr/>
            </p:nvSpPr>
            <p:spPr>
              <a:xfrm>
                <a:off x="2086460" y="3506606"/>
                <a:ext cx="94205" cy="122931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271" extrusionOk="0">
                    <a:moveTo>
                      <a:pt x="676" y="0"/>
                    </a:moveTo>
                    <a:cubicBezTo>
                      <a:pt x="643" y="0"/>
                      <a:pt x="612" y="10"/>
                      <a:pt x="586" y="23"/>
                    </a:cubicBezTo>
                    <a:cubicBezTo>
                      <a:pt x="559" y="40"/>
                      <a:pt x="539" y="70"/>
                      <a:pt x="522" y="97"/>
                    </a:cubicBezTo>
                    <a:cubicBezTo>
                      <a:pt x="435" y="241"/>
                      <a:pt x="362" y="391"/>
                      <a:pt x="282" y="539"/>
                    </a:cubicBezTo>
                    <a:cubicBezTo>
                      <a:pt x="194" y="706"/>
                      <a:pt x="104" y="873"/>
                      <a:pt x="21" y="1040"/>
                    </a:cubicBezTo>
                    <a:cubicBezTo>
                      <a:pt x="1" y="1077"/>
                      <a:pt x="10" y="1121"/>
                      <a:pt x="47" y="1141"/>
                    </a:cubicBezTo>
                    <a:cubicBezTo>
                      <a:pt x="59" y="1147"/>
                      <a:pt x="72" y="1150"/>
                      <a:pt x="84" y="1150"/>
                    </a:cubicBezTo>
                    <a:cubicBezTo>
                      <a:pt x="111" y="1150"/>
                      <a:pt x="136" y="1136"/>
                      <a:pt x="148" y="1113"/>
                    </a:cubicBezTo>
                    <a:cubicBezTo>
                      <a:pt x="228" y="957"/>
                      <a:pt x="315" y="803"/>
                      <a:pt x="405" y="652"/>
                    </a:cubicBezTo>
                    <a:cubicBezTo>
                      <a:pt x="449" y="579"/>
                      <a:pt x="489" y="505"/>
                      <a:pt x="532" y="431"/>
                    </a:cubicBezTo>
                    <a:cubicBezTo>
                      <a:pt x="575" y="358"/>
                      <a:pt x="616" y="281"/>
                      <a:pt x="656" y="207"/>
                    </a:cubicBezTo>
                    <a:cubicBezTo>
                      <a:pt x="663" y="198"/>
                      <a:pt x="666" y="190"/>
                      <a:pt x="673" y="181"/>
                    </a:cubicBezTo>
                    <a:cubicBezTo>
                      <a:pt x="693" y="181"/>
                      <a:pt x="713" y="184"/>
                      <a:pt x="730" y="187"/>
                    </a:cubicBezTo>
                    <a:cubicBezTo>
                      <a:pt x="750" y="187"/>
                      <a:pt x="770" y="190"/>
                      <a:pt x="790" y="198"/>
                    </a:cubicBezTo>
                    <a:cubicBezTo>
                      <a:pt x="763" y="258"/>
                      <a:pt x="730" y="318"/>
                      <a:pt x="700" y="375"/>
                    </a:cubicBezTo>
                    <a:cubicBezTo>
                      <a:pt x="660" y="448"/>
                      <a:pt x="616" y="515"/>
                      <a:pt x="572" y="582"/>
                    </a:cubicBezTo>
                    <a:cubicBezTo>
                      <a:pt x="489" y="726"/>
                      <a:pt x="405" y="873"/>
                      <a:pt x="322" y="1017"/>
                    </a:cubicBezTo>
                    <a:cubicBezTo>
                      <a:pt x="298" y="1060"/>
                      <a:pt x="271" y="1104"/>
                      <a:pt x="245" y="1147"/>
                    </a:cubicBezTo>
                    <a:cubicBezTo>
                      <a:pt x="221" y="1187"/>
                      <a:pt x="238" y="1238"/>
                      <a:pt x="278" y="1261"/>
                    </a:cubicBezTo>
                    <a:cubicBezTo>
                      <a:pt x="290" y="1267"/>
                      <a:pt x="302" y="1270"/>
                      <a:pt x="315" y="1270"/>
                    </a:cubicBezTo>
                    <a:cubicBezTo>
                      <a:pt x="344" y="1270"/>
                      <a:pt x="374" y="1255"/>
                      <a:pt x="388" y="1227"/>
                    </a:cubicBezTo>
                    <a:cubicBezTo>
                      <a:pt x="408" y="1190"/>
                      <a:pt x="425" y="1150"/>
                      <a:pt x="445" y="1113"/>
                    </a:cubicBezTo>
                    <a:cubicBezTo>
                      <a:pt x="465" y="1077"/>
                      <a:pt x="485" y="1040"/>
                      <a:pt x="506" y="1003"/>
                    </a:cubicBezTo>
                    <a:cubicBezTo>
                      <a:pt x="546" y="930"/>
                      <a:pt x="586" y="857"/>
                      <a:pt x="629" y="783"/>
                    </a:cubicBezTo>
                    <a:cubicBezTo>
                      <a:pt x="673" y="712"/>
                      <a:pt x="716" y="642"/>
                      <a:pt x="760" y="576"/>
                    </a:cubicBezTo>
                    <a:cubicBezTo>
                      <a:pt x="783" y="539"/>
                      <a:pt x="807" y="505"/>
                      <a:pt x="827" y="468"/>
                    </a:cubicBezTo>
                    <a:cubicBezTo>
                      <a:pt x="850" y="431"/>
                      <a:pt x="870" y="395"/>
                      <a:pt x="887" y="358"/>
                    </a:cubicBezTo>
                    <a:cubicBezTo>
                      <a:pt x="907" y="324"/>
                      <a:pt x="927" y="287"/>
                      <a:pt x="944" y="251"/>
                    </a:cubicBezTo>
                    <a:cubicBezTo>
                      <a:pt x="947" y="244"/>
                      <a:pt x="950" y="235"/>
                      <a:pt x="953" y="224"/>
                    </a:cubicBezTo>
                    <a:cubicBezTo>
                      <a:pt x="961" y="214"/>
                      <a:pt x="964" y="201"/>
                      <a:pt x="967" y="190"/>
                    </a:cubicBezTo>
                    <a:cubicBezTo>
                      <a:pt x="974" y="178"/>
                      <a:pt x="974" y="164"/>
                      <a:pt x="974" y="150"/>
                    </a:cubicBezTo>
                    <a:cubicBezTo>
                      <a:pt x="974" y="137"/>
                      <a:pt x="967" y="117"/>
                      <a:pt x="961" y="104"/>
                    </a:cubicBezTo>
                    <a:cubicBezTo>
                      <a:pt x="957" y="94"/>
                      <a:pt x="947" y="87"/>
                      <a:pt x="941" y="80"/>
                    </a:cubicBezTo>
                    <a:cubicBezTo>
                      <a:pt x="921" y="57"/>
                      <a:pt x="893" y="47"/>
                      <a:pt x="870" y="37"/>
                    </a:cubicBezTo>
                    <a:cubicBezTo>
                      <a:pt x="833" y="23"/>
                      <a:pt x="793" y="10"/>
                      <a:pt x="753" y="7"/>
                    </a:cubicBezTo>
                    <a:cubicBezTo>
                      <a:pt x="730" y="3"/>
                      <a:pt x="703" y="0"/>
                      <a:pt x="6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4"/>
              <p:cNvSpPr/>
              <p:nvPr/>
            </p:nvSpPr>
            <p:spPr>
              <a:xfrm>
                <a:off x="2158613" y="3161124"/>
                <a:ext cx="256888" cy="498205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5151" extrusionOk="0">
                    <a:moveTo>
                      <a:pt x="2095" y="1"/>
                    </a:moveTo>
                    <a:cubicBezTo>
                      <a:pt x="2088" y="1"/>
                      <a:pt x="2081" y="2"/>
                      <a:pt x="2074" y="3"/>
                    </a:cubicBezTo>
                    <a:cubicBezTo>
                      <a:pt x="2047" y="14"/>
                      <a:pt x="2024" y="30"/>
                      <a:pt x="2013" y="54"/>
                    </a:cubicBezTo>
                    <a:cubicBezTo>
                      <a:pt x="1987" y="101"/>
                      <a:pt x="2004" y="164"/>
                      <a:pt x="2050" y="191"/>
                    </a:cubicBezTo>
                    <a:cubicBezTo>
                      <a:pt x="2090" y="215"/>
                      <a:pt x="2124" y="238"/>
                      <a:pt x="2161" y="258"/>
                    </a:cubicBezTo>
                    <a:cubicBezTo>
                      <a:pt x="2194" y="278"/>
                      <a:pt x="2228" y="298"/>
                      <a:pt x="2257" y="315"/>
                    </a:cubicBezTo>
                    <a:cubicBezTo>
                      <a:pt x="2311" y="345"/>
                      <a:pt x="2365" y="375"/>
                      <a:pt x="2415" y="408"/>
                    </a:cubicBezTo>
                    <a:cubicBezTo>
                      <a:pt x="2378" y="475"/>
                      <a:pt x="2345" y="542"/>
                      <a:pt x="2311" y="612"/>
                    </a:cubicBezTo>
                    <a:cubicBezTo>
                      <a:pt x="2285" y="662"/>
                      <a:pt x="2265" y="716"/>
                      <a:pt x="2241" y="769"/>
                    </a:cubicBezTo>
                    <a:cubicBezTo>
                      <a:pt x="2221" y="817"/>
                      <a:pt x="2197" y="863"/>
                      <a:pt x="2174" y="910"/>
                    </a:cubicBezTo>
                    <a:cubicBezTo>
                      <a:pt x="2131" y="1013"/>
                      <a:pt x="2081" y="1110"/>
                      <a:pt x="2034" y="1211"/>
                    </a:cubicBezTo>
                    <a:cubicBezTo>
                      <a:pt x="1987" y="1311"/>
                      <a:pt x="1940" y="1411"/>
                      <a:pt x="1893" y="1512"/>
                    </a:cubicBezTo>
                    <a:cubicBezTo>
                      <a:pt x="1843" y="1619"/>
                      <a:pt x="1796" y="1729"/>
                      <a:pt x="1746" y="1836"/>
                    </a:cubicBezTo>
                    <a:cubicBezTo>
                      <a:pt x="1703" y="1944"/>
                      <a:pt x="1652" y="2050"/>
                      <a:pt x="1602" y="2154"/>
                    </a:cubicBezTo>
                    <a:cubicBezTo>
                      <a:pt x="1555" y="2254"/>
                      <a:pt x="1502" y="2354"/>
                      <a:pt x="1452" y="2458"/>
                    </a:cubicBezTo>
                    <a:cubicBezTo>
                      <a:pt x="1408" y="2552"/>
                      <a:pt x="1362" y="2643"/>
                      <a:pt x="1311" y="2736"/>
                    </a:cubicBezTo>
                    <a:cubicBezTo>
                      <a:pt x="1098" y="3131"/>
                      <a:pt x="883" y="3522"/>
                      <a:pt x="666" y="3916"/>
                    </a:cubicBezTo>
                    <a:cubicBezTo>
                      <a:pt x="565" y="4097"/>
                      <a:pt x="468" y="4281"/>
                      <a:pt x="371" y="4461"/>
                    </a:cubicBezTo>
                    <a:cubicBezTo>
                      <a:pt x="321" y="4552"/>
                      <a:pt x="268" y="4636"/>
                      <a:pt x="215" y="4719"/>
                    </a:cubicBezTo>
                    <a:cubicBezTo>
                      <a:pt x="147" y="4819"/>
                      <a:pt x="84" y="4913"/>
                      <a:pt x="14" y="5011"/>
                    </a:cubicBezTo>
                    <a:cubicBezTo>
                      <a:pt x="0" y="5031"/>
                      <a:pt x="0" y="5060"/>
                      <a:pt x="7" y="5080"/>
                    </a:cubicBezTo>
                    <a:cubicBezTo>
                      <a:pt x="14" y="5104"/>
                      <a:pt x="30" y="5124"/>
                      <a:pt x="50" y="5137"/>
                    </a:cubicBezTo>
                    <a:cubicBezTo>
                      <a:pt x="66" y="5146"/>
                      <a:pt x="81" y="5151"/>
                      <a:pt x="97" y="5151"/>
                    </a:cubicBezTo>
                    <a:cubicBezTo>
                      <a:pt x="105" y="5151"/>
                      <a:pt x="113" y="5149"/>
                      <a:pt x="121" y="5147"/>
                    </a:cubicBezTo>
                    <a:cubicBezTo>
                      <a:pt x="147" y="5137"/>
                      <a:pt x="161" y="5124"/>
                      <a:pt x="178" y="5100"/>
                    </a:cubicBezTo>
                    <a:cubicBezTo>
                      <a:pt x="251" y="5000"/>
                      <a:pt x="321" y="4897"/>
                      <a:pt x="391" y="4790"/>
                    </a:cubicBezTo>
                    <a:cubicBezTo>
                      <a:pt x="448" y="4699"/>
                      <a:pt x="508" y="4609"/>
                      <a:pt x="559" y="4515"/>
                    </a:cubicBezTo>
                    <a:cubicBezTo>
                      <a:pt x="669" y="4318"/>
                      <a:pt x="777" y="4120"/>
                      <a:pt x="886" y="3927"/>
                    </a:cubicBezTo>
                    <a:cubicBezTo>
                      <a:pt x="1104" y="3538"/>
                      <a:pt x="1322" y="3148"/>
                      <a:pt x="1542" y="2763"/>
                    </a:cubicBezTo>
                    <a:cubicBezTo>
                      <a:pt x="1569" y="2719"/>
                      <a:pt x="1592" y="2676"/>
                      <a:pt x="1615" y="2629"/>
                    </a:cubicBezTo>
                    <a:cubicBezTo>
                      <a:pt x="1643" y="2578"/>
                      <a:pt x="1669" y="2525"/>
                      <a:pt x="1696" y="2472"/>
                    </a:cubicBezTo>
                    <a:cubicBezTo>
                      <a:pt x="1749" y="2368"/>
                      <a:pt x="1803" y="2268"/>
                      <a:pt x="1853" y="2161"/>
                    </a:cubicBezTo>
                    <a:cubicBezTo>
                      <a:pt x="1900" y="2067"/>
                      <a:pt x="1940" y="1970"/>
                      <a:pt x="1984" y="1873"/>
                    </a:cubicBezTo>
                    <a:cubicBezTo>
                      <a:pt x="2030" y="1766"/>
                      <a:pt x="2081" y="1659"/>
                      <a:pt x="2127" y="1555"/>
                    </a:cubicBezTo>
                    <a:cubicBezTo>
                      <a:pt x="2177" y="1451"/>
                      <a:pt x="2225" y="1345"/>
                      <a:pt x="2271" y="1241"/>
                    </a:cubicBezTo>
                    <a:cubicBezTo>
                      <a:pt x="2294" y="1194"/>
                      <a:pt x="2318" y="1147"/>
                      <a:pt x="2338" y="1098"/>
                    </a:cubicBezTo>
                    <a:cubicBezTo>
                      <a:pt x="2365" y="1047"/>
                      <a:pt x="2388" y="993"/>
                      <a:pt x="2412" y="940"/>
                    </a:cubicBezTo>
                    <a:cubicBezTo>
                      <a:pt x="2432" y="890"/>
                      <a:pt x="2452" y="840"/>
                      <a:pt x="2475" y="789"/>
                    </a:cubicBezTo>
                    <a:cubicBezTo>
                      <a:pt x="2495" y="740"/>
                      <a:pt x="2518" y="689"/>
                      <a:pt x="2542" y="642"/>
                    </a:cubicBezTo>
                    <a:cubicBezTo>
                      <a:pt x="2566" y="596"/>
                      <a:pt x="2589" y="548"/>
                      <a:pt x="2612" y="505"/>
                    </a:cubicBezTo>
                    <a:cubicBezTo>
                      <a:pt x="2626" y="479"/>
                      <a:pt x="2639" y="451"/>
                      <a:pt x="2649" y="425"/>
                    </a:cubicBezTo>
                    <a:lnTo>
                      <a:pt x="2652" y="408"/>
                    </a:lnTo>
                    <a:cubicBezTo>
                      <a:pt x="2656" y="375"/>
                      <a:pt x="2656" y="375"/>
                      <a:pt x="2652" y="345"/>
                    </a:cubicBezTo>
                    <a:cubicBezTo>
                      <a:pt x="2646" y="315"/>
                      <a:pt x="2629" y="291"/>
                      <a:pt x="2609" y="271"/>
                    </a:cubicBezTo>
                    <a:cubicBezTo>
                      <a:pt x="2595" y="255"/>
                      <a:pt x="2575" y="241"/>
                      <a:pt x="2555" y="231"/>
                    </a:cubicBezTo>
                    <a:cubicBezTo>
                      <a:pt x="2538" y="218"/>
                      <a:pt x="2522" y="207"/>
                      <a:pt x="2502" y="198"/>
                    </a:cubicBezTo>
                    <a:cubicBezTo>
                      <a:pt x="2462" y="174"/>
                      <a:pt x="2425" y="154"/>
                      <a:pt x="2385" y="134"/>
                    </a:cubicBezTo>
                    <a:cubicBezTo>
                      <a:pt x="2308" y="90"/>
                      <a:pt x="2231" y="50"/>
                      <a:pt x="2151" y="14"/>
                    </a:cubicBezTo>
                    <a:cubicBezTo>
                      <a:pt x="2132" y="6"/>
                      <a:pt x="2114" y="1"/>
                      <a:pt x="20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4"/>
              <p:cNvSpPr/>
              <p:nvPr/>
            </p:nvSpPr>
            <p:spPr>
              <a:xfrm>
                <a:off x="2145652" y="3155321"/>
                <a:ext cx="231741" cy="365988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3784" extrusionOk="0">
                    <a:moveTo>
                      <a:pt x="2103" y="0"/>
                    </a:moveTo>
                    <a:cubicBezTo>
                      <a:pt x="2087" y="0"/>
                      <a:pt x="2071" y="3"/>
                      <a:pt x="2054" y="6"/>
                    </a:cubicBezTo>
                    <a:cubicBezTo>
                      <a:pt x="2044" y="10"/>
                      <a:pt x="2027" y="20"/>
                      <a:pt x="2014" y="27"/>
                    </a:cubicBezTo>
                    <a:cubicBezTo>
                      <a:pt x="2001" y="34"/>
                      <a:pt x="1990" y="43"/>
                      <a:pt x="1980" y="57"/>
                    </a:cubicBezTo>
                    <a:cubicBezTo>
                      <a:pt x="1954" y="80"/>
                      <a:pt x="1937" y="114"/>
                      <a:pt x="1920" y="144"/>
                    </a:cubicBezTo>
                    <a:cubicBezTo>
                      <a:pt x="1897" y="184"/>
                      <a:pt x="1877" y="224"/>
                      <a:pt x="1854" y="261"/>
                    </a:cubicBezTo>
                    <a:cubicBezTo>
                      <a:pt x="1753" y="435"/>
                      <a:pt x="1656" y="608"/>
                      <a:pt x="1559" y="786"/>
                    </a:cubicBezTo>
                    <a:cubicBezTo>
                      <a:pt x="1513" y="873"/>
                      <a:pt x="1465" y="960"/>
                      <a:pt x="1419" y="1047"/>
                    </a:cubicBezTo>
                    <a:cubicBezTo>
                      <a:pt x="1375" y="1130"/>
                      <a:pt x="1332" y="1218"/>
                      <a:pt x="1292" y="1304"/>
                    </a:cubicBezTo>
                    <a:cubicBezTo>
                      <a:pt x="1268" y="1348"/>
                      <a:pt x="1248" y="1391"/>
                      <a:pt x="1224" y="1438"/>
                    </a:cubicBezTo>
                    <a:cubicBezTo>
                      <a:pt x="1204" y="1479"/>
                      <a:pt x="1184" y="1519"/>
                      <a:pt x="1161" y="1559"/>
                    </a:cubicBezTo>
                    <a:cubicBezTo>
                      <a:pt x="1114" y="1646"/>
                      <a:pt x="1067" y="1732"/>
                      <a:pt x="1020" y="1820"/>
                    </a:cubicBezTo>
                    <a:cubicBezTo>
                      <a:pt x="833" y="2164"/>
                      <a:pt x="650" y="2508"/>
                      <a:pt x="459" y="2853"/>
                    </a:cubicBezTo>
                    <a:cubicBezTo>
                      <a:pt x="315" y="3120"/>
                      <a:pt x="168" y="3385"/>
                      <a:pt x="24" y="3652"/>
                    </a:cubicBezTo>
                    <a:cubicBezTo>
                      <a:pt x="0" y="3696"/>
                      <a:pt x="14" y="3749"/>
                      <a:pt x="57" y="3773"/>
                    </a:cubicBezTo>
                    <a:cubicBezTo>
                      <a:pt x="71" y="3780"/>
                      <a:pt x="87" y="3784"/>
                      <a:pt x="102" y="3784"/>
                    </a:cubicBezTo>
                    <a:cubicBezTo>
                      <a:pt x="132" y="3784"/>
                      <a:pt x="162" y="3768"/>
                      <a:pt x="178" y="3739"/>
                    </a:cubicBezTo>
                    <a:cubicBezTo>
                      <a:pt x="372" y="3378"/>
                      <a:pt x="573" y="3020"/>
                      <a:pt x="773" y="2663"/>
                    </a:cubicBezTo>
                    <a:cubicBezTo>
                      <a:pt x="967" y="2317"/>
                      <a:pt x="1164" y="1973"/>
                      <a:pt x="1358" y="1629"/>
                    </a:cubicBezTo>
                    <a:cubicBezTo>
                      <a:pt x="1382" y="1589"/>
                      <a:pt x="1405" y="1545"/>
                      <a:pt x="1428" y="1502"/>
                    </a:cubicBezTo>
                    <a:cubicBezTo>
                      <a:pt x="1452" y="1459"/>
                      <a:pt x="1472" y="1411"/>
                      <a:pt x="1496" y="1368"/>
                    </a:cubicBezTo>
                    <a:cubicBezTo>
                      <a:pt x="1539" y="1284"/>
                      <a:pt x="1582" y="1201"/>
                      <a:pt x="1626" y="1117"/>
                    </a:cubicBezTo>
                    <a:cubicBezTo>
                      <a:pt x="1723" y="940"/>
                      <a:pt x="1820" y="766"/>
                      <a:pt x="1917" y="588"/>
                    </a:cubicBezTo>
                    <a:cubicBezTo>
                      <a:pt x="1954" y="522"/>
                      <a:pt x="1990" y="458"/>
                      <a:pt x="2024" y="391"/>
                    </a:cubicBezTo>
                    <a:cubicBezTo>
                      <a:pt x="2044" y="358"/>
                      <a:pt x="2061" y="321"/>
                      <a:pt x="2081" y="287"/>
                    </a:cubicBezTo>
                    <a:cubicBezTo>
                      <a:pt x="2090" y="271"/>
                      <a:pt x="2098" y="251"/>
                      <a:pt x="2107" y="230"/>
                    </a:cubicBezTo>
                    <a:lnTo>
                      <a:pt x="2124" y="241"/>
                    </a:lnTo>
                    <a:cubicBezTo>
                      <a:pt x="2144" y="251"/>
                      <a:pt x="2161" y="258"/>
                      <a:pt x="2178" y="267"/>
                    </a:cubicBezTo>
                    <a:cubicBezTo>
                      <a:pt x="2201" y="278"/>
                      <a:pt x="2224" y="287"/>
                      <a:pt x="2251" y="295"/>
                    </a:cubicBezTo>
                    <a:cubicBezTo>
                      <a:pt x="2267" y="303"/>
                      <a:pt x="2289" y="308"/>
                      <a:pt x="2309" y="308"/>
                    </a:cubicBezTo>
                    <a:cubicBezTo>
                      <a:pt x="2313" y="308"/>
                      <a:pt x="2317" y="308"/>
                      <a:pt x="2322" y="307"/>
                    </a:cubicBezTo>
                    <a:cubicBezTo>
                      <a:pt x="2335" y="307"/>
                      <a:pt x="2348" y="304"/>
                      <a:pt x="2359" y="298"/>
                    </a:cubicBezTo>
                    <a:cubicBezTo>
                      <a:pt x="2368" y="291"/>
                      <a:pt x="2379" y="281"/>
                      <a:pt x="2385" y="267"/>
                    </a:cubicBezTo>
                    <a:cubicBezTo>
                      <a:pt x="2391" y="258"/>
                      <a:pt x="2395" y="244"/>
                      <a:pt x="2395" y="230"/>
                    </a:cubicBezTo>
                    <a:cubicBezTo>
                      <a:pt x="2395" y="218"/>
                      <a:pt x="2391" y="204"/>
                      <a:pt x="2385" y="194"/>
                    </a:cubicBezTo>
                    <a:cubicBezTo>
                      <a:pt x="2375" y="174"/>
                      <a:pt x="2359" y="157"/>
                      <a:pt x="2342" y="141"/>
                    </a:cubicBezTo>
                    <a:cubicBezTo>
                      <a:pt x="2322" y="124"/>
                      <a:pt x="2298" y="107"/>
                      <a:pt x="2275" y="90"/>
                    </a:cubicBezTo>
                    <a:cubicBezTo>
                      <a:pt x="2258" y="80"/>
                      <a:pt x="2245" y="67"/>
                      <a:pt x="2228" y="57"/>
                    </a:cubicBezTo>
                    <a:cubicBezTo>
                      <a:pt x="2218" y="50"/>
                      <a:pt x="2208" y="43"/>
                      <a:pt x="2198" y="37"/>
                    </a:cubicBezTo>
                    <a:cubicBezTo>
                      <a:pt x="2181" y="23"/>
                      <a:pt x="2164" y="17"/>
                      <a:pt x="2141" y="6"/>
                    </a:cubicBezTo>
                    <a:cubicBezTo>
                      <a:pt x="2129" y="2"/>
                      <a:pt x="2116" y="0"/>
                      <a:pt x="2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34"/>
              <p:cNvSpPr/>
              <p:nvPr/>
            </p:nvSpPr>
            <p:spPr>
              <a:xfrm>
                <a:off x="2340445" y="3113925"/>
                <a:ext cx="88015" cy="94109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73" extrusionOk="0">
                    <a:moveTo>
                      <a:pt x="789" y="0"/>
                    </a:moveTo>
                    <a:cubicBezTo>
                      <a:pt x="755" y="0"/>
                      <a:pt x="726" y="10"/>
                      <a:pt x="695" y="24"/>
                    </a:cubicBezTo>
                    <a:cubicBezTo>
                      <a:pt x="686" y="30"/>
                      <a:pt x="672" y="36"/>
                      <a:pt x="662" y="44"/>
                    </a:cubicBezTo>
                    <a:cubicBezTo>
                      <a:pt x="652" y="50"/>
                      <a:pt x="638" y="56"/>
                      <a:pt x="629" y="67"/>
                    </a:cubicBezTo>
                    <a:cubicBezTo>
                      <a:pt x="609" y="81"/>
                      <a:pt x="592" y="93"/>
                      <a:pt x="568" y="107"/>
                    </a:cubicBezTo>
                    <a:cubicBezTo>
                      <a:pt x="552" y="117"/>
                      <a:pt x="532" y="130"/>
                      <a:pt x="511" y="141"/>
                    </a:cubicBezTo>
                    <a:cubicBezTo>
                      <a:pt x="485" y="154"/>
                      <a:pt x="465" y="170"/>
                      <a:pt x="442" y="190"/>
                    </a:cubicBezTo>
                    <a:lnTo>
                      <a:pt x="451" y="181"/>
                    </a:lnTo>
                    <a:lnTo>
                      <a:pt x="451" y="181"/>
                    </a:lnTo>
                    <a:cubicBezTo>
                      <a:pt x="431" y="197"/>
                      <a:pt x="414" y="211"/>
                      <a:pt x="394" y="227"/>
                    </a:cubicBezTo>
                    <a:lnTo>
                      <a:pt x="371" y="244"/>
                    </a:lnTo>
                    <a:cubicBezTo>
                      <a:pt x="337" y="268"/>
                      <a:pt x="304" y="288"/>
                      <a:pt x="271" y="311"/>
                    </a:cubicBezTo>
                    <a:cubicBezTo>
                      <a:pt x="237" y="331"/>
                      <a:pt x="201" y="351"/>
                      <a:pt x="164" y="365"/>
                    </a:cubicBezTo>
                    <a:cubicBezTo>
                      <a:pt x="130" y="378"/>
                      <a:pt x="93" y="391"/>
                      <a:pt x="60" y="402"/>
                    </a:cubicBezTo>
                    <a:cubicBezTo>
                      <a:pt x="23" y="411"/>
                      <a:pt x="0" y="451"/>
                      <a:pt x="10" y="491"/>
                    </a:cubicBezTo>
                    <a:cubicBezTo>
                      <a:pt x="18" y="521"/>
                      <a:pt x="48" y="542"/>
                      <a:pt x="78" y="542"/>
                    </a:cubicBezTo>
                    <a:cubicBezTo>
                      <a:pt x="86" y="542"/>
                      <a:pt x="93" y="541"/>
                      <a:pt x="101" y="538"/>
                    </a:cubicBezTo>
                    <a:cubicBezTo>
                      <a:pt x="181" y="515"/>
                      <a:pt x="257" y="488"/>
                      <a:pt x="328" y="445"/>
                    </a:cubicBezTo>
                    <a:cubicBezTo>
                      <a:pt x="357" y="428"/>
                      <a:pt x="388" y="408"/>
                      <a:pt x="414" y="391"/>
                    </a:cubicBezTo>
                    <a:cubicBezTo>
                      <a:pt x="448" y="371"/>
                      <a:pt x="478" y="348"/>
                      <a:pt x="508" y="325"/>
                    </a:cubicBezTo>
                    <a:cubicBezTo>
                      <a:pt x="525" y="311"/>
                      <a:pt x="542" y="301"/>
                      <a:pt x="562" y="288"/>
                    </a:cubicBezTo>
                    <a:lnTo>
                      <a:pt x="622" y="257"/>
                    </a:lnTo>
                    <a:cubicBezTo>
                      <a:pt x="638" y="247"/>
                      <a:pt x="658" y="237"/>
                      <a:pt x="678" y="227"/>
                    </a:cubicBezTo>
                    <a:cubicBezTo>
                      <a:pt x="695" y="214"/>
                      <a:pt x="715" y="204"/>
                      <a:pt x="732" y="194"/>
                    </a:cubicBezTo>
                    <a:lnTo>
                      <a:pt x="732" y="194"/>
                    </a:lnTo>
                    <a:cubicBezTo>
                      <a:pt x="732" y="221"/>
                      <a:pt x="729" y="251"/>
                      <a:pt x="726" y="277"/>
                    </a:cubicBezTo>
                    <a:cubicBezTo>
                      <a:pt x="723" y="304"/>
                      <a:pt x="723" y="334"/>
                      <a:pt x="719" y="361"/>
                    </a:cubicBezTo>
                    <a:cubicBezTo>
                      <a:pt x="712" y="402"/>
                      <a:pt x="706" y="442"/>
                      <a:pt x="699" y="482"/>
                    </a:cubicBezTo>
                    <a:cubicBezTo>
                      <a:pt x="689" y="525"/>
                      <a:pt x="682" y="572"/>
                      <a:pt x="669" y="615"/>
                    </a:cubicBezTo>
                    <a:cubicBezTo>
                      <a:pt x="658" y="658"/>
                      <a:pt x="649" y="703"/>
                      <a:pt x="635" y="743"/>
                    </a:cubicBezTo>
                    <a:cubicBezTo>
                      <a:pt x="629" y="766"/>
                      <a:pt x="622" y="789"/>
                      <a:pt x="615" y="813"/>
                    </a:cubicBezTo>
                    <a:cubicBezTo>
                      <a:pt x="612" y="823"/>
                      <a:pt x="609" y="833"/>
                      <a:pt x="605" y="843"/>
                    </a:cubicBezTo>
                    <a:cubicBezTo>
                      <a:pt x="598" y="859"/>
                      <a:pt x="595" y="879"/>
                      <a:pt x="595" y="899"/>
                    </a:cubicBezTo>
                    <a:cubicBezTo>
                      <a:pt x="595" y="927"/>
                      <a:pt x="612" y="950"/>
                      <a:pt x="635" y="963"/>
                    </a:cubicBezTo>
                    <a:lnTo>
                      <a:pt x="655" y="970"/>
                    </a:lnTo>
                    <a:cubicBezTo>
                      <a:pt x="661" y="972"/>
                      <a:pt x="667" y="973"/>
                      <a:pt x="674" y="973"/>
                    </a:cubicBezTo>
                    <a:cubicBezTo>
                      <a:pt x="699" y="973"/>
                      <a:pt x="726" y="957"/>
                      <a:pt x="739" y="933"/>
                    </a:cubicBezTo>
                    <a:cubicBezTo>
                      <a:pt x="752" y="910"/>
                      <a:pt x="759" y="890"/>
                      <a:pt x="766" y="863"/>
                    </a:cubicBezTo>
                    <a:cubicBezTo>
                      <a:pt x="772" y="843"/>
                      <a:pt x="779" y="823"/>
                      <a:pt x="783" y="803"/>
                    </a:cubicBezTo>
                    <a:cubicBezTo>
                      <a:pt x="792" y="766"/>
                      <a:pt x="806" y="729"/>
                      <a:pt x="819" y="692"/>
                    </a:cubicBezTo>
                    <a:cubicBezTo>
                      <a:pt x="829" y="652"/>
                      <a:pt x="839" y="615"/>
                      <a:pt x="849" y="578"/>
                    </a:cubicBezTo>
                    <a:cubicBezTo>
                      <a:pt x="856" y="538"/>
                      <a:pt x="866" y="505"/>
                      <a:pt x="873" y="468"/>
                    </a:cubicBezTo>
                    <a:cubicBezTo>
                      <a:pt x="879" y="428"/>
                      <a:pt x="886" y="391"/>
                      <a:pt x="893" y="354"/>
                    </a:cubicBezTo>
                    <a:cubicBezTo>
                      <a:pt x="896" y="311"/>
                      <a:pt x="903" y="268"/>
                      <a:pt x="906" y="224"/>
                    </a:cubicBezTo>
                    <a:cubicBezTo>
                      <a:pt x="906" y="207"/>
                      <a:pt x="910" y="187"/>
                      <a:pt x="910" y="167"/>
                    </a:cubicBezTo>
                    <a:cubicBezTo>
                      <a:pt x="910" y="144"/>
                      <a:pt x="906" y="117"/>
                      <a:pt x="903" y="93"/>
                    </a:cubicBezTo>
                    <a:cubicBezTo>
                      <a:pt x="899" y="81"/>
                      <a:pt x="896" y="70"/>
                      <a:pt x="890" y="56"/>
                    </a:cubicBezTo>
                    <a:cubicBezTo>
                      <a:pt x="883" y="47"/>
                      <a:pt x="876" y="36"/>
                      <a:pt x="869" y="27"/>
                    </a:cubicBezTo>
                    <a:cubicBezTo>
                      <a:pt x="859" y="20"/>
                      <a:pt x="833" y="3"/>
                      <a:pt x="823" y="3"/>
                    </a:cubicBezTo>
                    <a:cubicBezTo>
                      <a:pt x="809" y="0"/>
                      <a:pt x="799" y="0"/>
                      <a:pt x="7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34"/>
              <p:cNvSpPr/>
              <p:nvPr/>
            </p:nvSpPr>
            <p:spPr>
              <a:xfrm>
                <a:off x="2373427" y="3138105"/>
                <a:ext cx="40139" cy="26308"/>
              </a:xfrm>
              <a:custGeom>
                <a:avLst/>
                <a:gdLst/>
                <a:ahLst/>
                <a:cxnLst/>
                <a:rect l="l" t="t" r="r" b="b"/>
                <a:pathLst>
                  <a:path w="415" h="272" extrusionOk="0">
                    <a:moveTo>
                      <a:pt x="90" y="1"/>
                    </a:moveTo>
                    <a:cubicBezTo>
                      <a:pt x="83" y="1"/>
                      <a:pt x="75" y="2"/>
                      <a:pt x="67" y="4"/>
                    </a:cubicBezTo>
                    <a:cubicBezTo>
                      <a:pt x="47" y="11"/>
                      <a:pt x="30" y="24"/>
                      <a:pt x="20" y="41"/>
                    </a:cubicBezTo>
                    <a:cubicBezTo>
                      <a:pt x="0" y="78"/>
                      <a:pt x="10" y="128"/>
                      <a:pt x="47" y="148"/>
                    </a:cubicBezTo>
                    <a:lnTo>
                      <a:pt x="50" y="152"/>
                    </a:lnTo>
                    <a:cubicBezTo>
                      <a:pt x="130" y="188"/>
                      <a:pt x="207" y="225"/>
                      <a:pt x="284" y="262"/>
                    </a:cubicBezTo>
                    <a:cubicBezTo>
                      <a:pt x="298" y="268"/>
                      <a:pt x="312" y="272"/>
                      <a:pt x="326" y="272"/>
                    </a:cubicBezTo>
                    <a:cubicBezTo>
                      <a:pt x="353" y="272"/>
                      <a:pt x="378" y="258"/>
                      <a:pt x="391" y="232"/>
                    </a:cubicBezTo>
                    <a:cubicBezTo>
                      <a:pt x="414" y="195"/>
                      <a:pt x="398" y="144"/>
                      <a:pt x="362" y="124"/>
                    </a:cubicBezTo>
                    <a:cubicBezTo>
                      <a:pt x="288" y="81"/>
                      <a:pt x="207" y="47"/>
                      <a:pt x="127" y="11"/>
                    </a:cubicBezTo>
                    <a:cubicBezTo>
                      <a:pt x="116" y="4"/>
                      <a:pt x="104" y="1"/>
                      <a:pt x="90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34"/>
              <p:cNvSpPr/>
              <p:nvPr/>
            </p:nvSpPr>
            <p:spPr>
              <a:xfrm>
                <a:off x="2198364" y="3124564"/>
                <a:ext cx="220135" cy="380883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3938" extrusionOk="0">
                    <a:moveTo>
                      <a:pt x="2181" y="0"/>
                    </a:moveTo>
                    <a:cubicBezTo>
                      <a:pt x="2161" y="0"/>
                      <a:pt x="2144" y="7"/>
                      <a:pt x="2127" y="14"/>
                    </a:cubicBezTo>
                    <a:cubicBezTo>
                      <a:pt x="2115" y="17"/>
                      <a:pt x="2101" y="23"/>
                      <a:pt x="2091" y="31"/>
                    </a:cubicBezTo>
                    <a:cubicBezTo>
                      <a:pt x="2081" y="37"/>
                      <a:pt x="2074" y="44"/>
                      <a:pt x="2064" y="54"/>
                    </a:cubicBezTo>
                    <a:cubicBezTo>
                      <a:pt x="2051" y="67"/>
                      <a:pt x="2041" y="87"/>
                      <a:pt x="2031" y="104"/>
                    </a:cubicBezTo>
                    <a:lnTo>
                      <a:pt x="2017" y="124"/>
                    </a:lnTo>
                    <a:cubicBezTo>
                      <a:pt x="2001" y="144"/>
                      <a:pt x="1984" y="161"/>
                      <a:pt x="1967" y="184"/>
                    </a:cubicBezTo>
                    <a:cubicBezTo>
                      <a:pt x="1944" y="211"/>
                      <a:pt x="1927" y="241"/>
                      <a:pt x="1907" y="272"/>
                    </a:cubicBezTo>
                    <a:cubicBezTo>
                      <a:pt x="1891" y="298"/>
                      <a:pt x="1874" y="328"/>
                      <a:pt x="1857" y="355"/>
                    </a:cubicBezTo>
                    <a:cubicBezTo>
                      <a:pt x="1837" y="395"/>
                      <a:pt x="1814" y="432"/>
                      <a:pt x="1793" y="472"/>
                    </a:cubicBezTo>
                    <a:cubicBezTo>
                      <a:pt x="1773" y="505"/>
                      <a:pt x="1757" y="536"/>
                      <a:pt x="1736" y="569"/>
                    </a:cubicBezTo>
                    <a:cubicBezTo>
                      <a:pt x="1713" y="616"/>
                      <a:pt x="1693" y="662"/>
                      <a:pt x="1676" y="709"/>
                    </a:cubicBezTo>
                    <a:lnTo>
                      <a:pt x="1676" y="706"/>
                    </a:lnTo>
                    <a:cubicBezTo>
                      <a:pt x="1659" y="746"/>
                      <a:pt x="1636" y="783"/>
                      <a:pt x="1616" y="820"/>
                    </a:cubicBezTo>
                    <a:cubicBezTo>
                      <a:pt x="1596" y="857"/>
                      <a:pt x="1576" y="894"/>
                      <a:pt x="1556" y="926"/>
                    </a:cubicBezTo>
                    <a:cubicBezTo>
                      <a:pt x="1513" y="1007"/>
                      <a:pt x="1472" y="1087"/>
                      <a:pt x="1435" y="1167"/>
                    </a:cubicBezTo>
                    <a:cubicBezTo>
                      <a:pt x="1395" y="1251"/>
                      <a:pt x="1345" y="1335"/>
                      <a:pt x="1301" y="1419"/>
                    </a:cubicBezTo>
                    <a:cubicBezTo>
                      <a:pt x="1255" y="1502"/>
                      <a:pt x="1208" y="1585"/>
                      <a:pt x="1164" y="1672"/>
                    </a:cubicBezTo>
                    <a:cubicBezTo>
                      <a:pt x="1148" y="1712"/>
                      <a:pt x="1128" y="1749"/>
                      <a:pt x="1111" y="1786"/>
                    </a:cubicBezTo>
                    <a:cubicBezTo>
                      <a:pt x="1091" y="1829"/>
                      <a:pt x="1068" y="1873"/>
                      <a:pt x="1044" y="1913"/>
                    </a:cubicBezTo>
                    <a:cubicBezTo>
                      <a:pt x="1000" y="1990"/>
                      <a:pt x="960" y="2067"/>
                      <a:pt x="917" y="2147"/>
                    </a:cubicBezTo>
                    <a:cubicBezTo>
                      <a:pt x="830" y="2305"/>
                      <a:pt x="743" y="2465"/>
                      <a:pt x="656" y="2626"/>
                    </a:cubicBezTo>
                    <a:cubicBezTo>
                      <a:pt x="566" y="2789"/>
                      <a:pt x="479" y="2953"/>
                      <a:pt x="386" y="3117"/>
                    </a:cubicBezTo>
                    <a:cubicBezTo>
                      <a:pt x="298" y="3274"/>
                      <a:pt x="208" y="3432"/>
                      <a:pt x="125" y="3592"/>
                    </a:cubicBezTo>
                    <a:cubicBezTo>
                      <a:pt x="91" y="3652"/>
                      <a:pt x="61" y="3713"/>
                      <a:pt x="28" y="3773"/>
                    </a:cubicBezTo>
                    <a:cubicBezTo>
                      <a:pt x="0" y="3827"/>
                      <a:pt x="17" y="3893"/>
                      <a:pt x="71" y="3924"/>
                    </a:cubicBezTo>
                    <a:cubicBezTo>
                      <a:pt x="87" y="3933"/>
                      <a:pt x="104" y="3937"/>
                      <a:pt x="122" y="3937"/>
                    </a:cubicBezTo>
                    <a:cubicBezTo>
                      <a:pt x="161" y="3937"/>
                      <a:pt x="200" y="3916"/>
                      <a:pt x="218" y="3879"/>
                    </a:cubicBezTo>
                    <a:cubicBezTo>
                      <a:pt x="305" y="3716"/>
                      <a:pt x="395" y="3552"/>
                      <a:pt x="486" y="3388"/>
                    </a:cubicBezTo>
                    <a:cubicBezTo>
                      <a:pt x="573" y="3228"/>
                      <a:pt x="663" y="3067"/>
                      <a:pt x="750" y="2907"/>
                    </a:cubicBezTo>
                    <a:cubicBezTo>
                      <a:pt x="843" y="2746"/>
                      <a:pt x="937" y="2582"/>
                      <a:pt x="1028" y="2419"/>
                    </a:cubicBezTo>
                    <a:cubicBezTo>
                      <a:pt x="1071" y="2342"/>
                      <a:pt x="1114" y="2265"/>
                      <a:pt x="1158" y="2187"/>
                    </a:cubicBezTo>
                    <a:cubicBezTo>
                      <a:pt x="1178" y="2154"/>
                      <a:pt x="1198" y="2118"/>
                      <a:pt x="1218" y="2081"/>
                    </a:cubicBezTo>
                    <a:cubicBezTo>
                      <a:pt x="1241" y="2037"/>
                      <a:pt x="1269" y="1993"/>
                      <a:pt x="1289" y="1947"/>
                    </a:cubicBezTo>
                    <a:cubicBezTo>
                      <a:pt x="1309" y="1910"/>
                      <a:pt x="1325" y="1870"/>
                      <a:pt x="1345" y="1829"/>
                    </a:cubicBezTo>
                    <a:cubicBezTo>
                      <a:pt x="1365" y="1789"/>
                      <a:pt x="1385" y="1746"/>
                      <a:pt x="1405" y="1706"/>
                    </a:cubicBezTo>
                    <a:cubicBezTo>
                      <a:pt x="1449" y="1619"/>
                      <a:pt x="1496" y="1536"/>
                      <a:pt x="1539" y="1448"/>
                    </a:cubicBezTo>
                    <a:cubicBezTo>
                      <a:pt x="1562" y="1408"/>
                      <a:pt x="1586" y="1368"/>
                      <a:pt x="1606" y="1325"/>
                    </a:cubicBezTo>
                    <a:cubicBezTo>
                      <a:pt x="1626" y="1284"/>
                      <a:pt x="1643" y="1244"/>
                      <a:pt x="1663" y="1204"/>
                    </a:cubicBezTo>
                    <a:cubicBezTo>
                      <a:pt x="1700" y="1124"/>
                      <a:pt x="1740" y="1044"/>
                      <a:pt x="1780" y="963"/>
                    </a:cubicBezTo>
                    <a:cubicBezTo>
                      <a:pt x="1797" y="934"/>
                      <a:pt x="1814" y="900"/>
                      <a:pt x="1830" y="866"/>
                    </a:cubicBezTo>
                    <a:cubicBezTo>
                      <a:pt x="1843" y="840"/>
                      <a:pt x="1857" y="813"/>
                      <a:pt x="1867" y="786"/>
                    </a:cubicBezTo>
                    <a:cubicBezTo>
                      <a:pt x="1871" y="773"/>
                      <a:pt x="1874" y="760"/>
                      <a:pt x="1880" y="746"/>
                    </a:cubicBezTo>
                    <a:cubicBezTo>
                      <a:pt x="1907" y="679"/>
                      <a:pt x="1944" y="613"/>
                      <a:pt x="1977" y="548"/>
                    </a:cubicBezTo>
                    <a:cubicBezTo>
                      <a:pt x="1997" y="516"/>
                      <a:pt x="2017" y="479"/>
                      <a:pt x="2034" y="445"/>
                    </a:cubicBezTo>
                    <a:cubicBezTo>
                      <a:pt x="2047" y="422"/>
                      <a:pt x="2061" y="395"/>
                      <a:pt x="2071" y="372"/>
                    </a:cubicBezTo>
                    <a:cubicBezTo>
                      <a:pt x="2084" y="377"/>
                      <a:pt x="2098" y="380"/>
                      <a:pt x="2111" y="380"/>
                    </a:cubicBezTo>
                    <a:cubicBezTo>
                      <a:pt x="2123" y="380"/>
                      <a:pt x="2134" y="378"/>
                      <a:pt x="2144" y="375"/>
                    </a:cubicBezTo>
                    <a:cubicBezTo>
                      <a:pt x="2164" y="368"/>
                      <a:pt x="2184" y="358"/>
                      <a:pt x="2198" y="341"/>
                    </a:cubicBezTo>
                    <a:cubicBezTo>
                      <a:pt x="2212" y="324"/>
                      <a:pt x="2218" y="315"/>
                      <a:pt x="2228" y="298"/>
                    </a:cubicBezTo>
                    <a:cubicBezTo>
                      <a:pt x="2232" y="288"/>
                      <a:pt x="2238" y="275"/>
                      <a:pt x="2245" y="264"/>
                    </a:cubicBezTo>
                    <a:lnTo>
                      <a:pt x="2252" y="247"/>
                    </a:lnTo>
                    <a:cubicBezTo>
                      <a:pt x="2268" y="227"/>
                      <a:pt x="2275" y="207"/>
                      <a:pt x="2268" y="181"/>
                    </a:cubicBezTo>
                    <a:lnTo>
                      <a:pt x="2268" y="171"/>
                    </a:lnTo>
                    <a:cubicBezTo>
                      <a:pt x="2268" y="161"/>
                      <a:pt x="2265" y="151"/>
                      <a:pt x="2261" y="137"/>
                    </a:cubicBezTo>
                    <a:lnTo>
                      <a:pt x="2265" y="124"/>
                    </a:lnTo>
                    <a:cubicBezTo>
                      <a:pt x="2268" y="94"/>
                      <a:pt x="2268" y="67"/>
                      <a:pt x="2255" y="40"/>
                    </a:cubicBezTo>
                    <a:cubicBezTo>
                      <a:pt x="2238" y="17"/>
                      <a:pt x="2208" y="0"/>
                      <a:pt x="2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7" name="Google Shape;1517;p34"/>
            <p:cNvGrpSpPr/>
            <p:nvPr/>
          </p:nvGrpSpPr>
          <p:grpSpPr>
            <a:xfrm rot="-1597285">
              <a:off x="242715" y="755429"/>
              <a:ext cx="274711" cy="579956"/>
              <a:chOff x="304040" y="3020774"/>
              <a:chExt cx="274707" cy="579948"/>
            </a:xfrm>
          </p:grpSpPr>
          <p:sp>
            <p:nvSpPr>
              <p:cNvPr id="1518" name="Google Shape;1518;p34"/>
              <p:cNvSpPr/>
              <p:nvPr/>
            </p:nvSpPr>
            <p:spPr>
              <a:xfrm>
                <a:off x="331667" y="3093518"/>
                <a:ext cx="75931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507" extrusionOk="0">
                    <a:moveTo>
                      <a:pt x="670" y="1"/>
                    </a:moveTo>
                    <a:cubicBezTo>
                      <a:pt x="650" y="1"/>
                      <a:pt x="630" y="4"/>
                      <a:pt x="613" y="10"/>
                    </a:cubicBezTo>
                    <a:lnTo>
                      <a:pt x="593" y="14"/>
                    </a:lnTo>
                    <a:cubicBezTo>
                      <a:pt x="566" y="26"/>
                      <a:pt x="536" y="51"/>
                      <a:pt x="516" y="74"/>
                    </a:cubicBezTo>
                    <a:cubicBezTo>
                      <a:pt x="509" y="83"/>
                      <a:pt x="502" y="94"/>
                      <a:pt x="499" y="104"/>
                    </a:cubicBezTo>
                    <a:cubicBezTo>
                      <a:pt x="485" y="107"/>
                      <a:pt x="473" y="107"/>
                      <a:pt x="459" y="107"/>
                    </a:cubicBezTo>
                    <a:cubicBezTo>
                      <a:pt x="362" y="114"/>
                      <a:pt x="265" y="127"/>
                      <a:pt x="168" y="140"/>
                    </a:cubicBezTo>
                    <a:cubicBezTo>
                      <a:pt x="68" y="154"/>
                      <a:pt x="1" y="251"/>
                      <a:pt x="14" y="348"/>
                    </a:cubicBezTo>
                    <a:cubicBezTo>
                      <a:pt x="27" y="440"/>
                      <a:pt x="106" y="507"/>
                      <a:pt x="196" y="507"/>
                    </a:cubicBezTo>
                    <a:cubicBezTo>
                      <a:pt x="205" y="507"/>
                      <a:pt x="213" y="506"/>
                      <a:pt x="221" y="505"/>
                    </a:cubicBezTo>
                    <a:cubicBezTo>
                      <a:pt x="302" y="492"/>
                      <a:pt x="385" y="478"/>
                      <a:pt x="465" y="472"/>
                    </a:cubicBezTo>
                    <a:cubicBezTo>
                      <a:pt x="499" y="468"/>
                      <a:pt x="530" y="465"/>
                      <a:pt x="562" y="455"/>
                    </a:cubicBezTo>
                    <a:cubicBezTo>
                      <a:pt x="593" y="448"/>
                      <a:pt x="619" y="438"/>
                      <a:pt x="650" y="428"/>
                    </a:cubicBezTo>
                    <a:cubicBezTo>
                      <a:pt x="656" y="425"/>
                      <a:pt x="663" y="421"/>
                      <a:pt x="673" y="418"/>
                    </a:cubicBezTo>
                    <a:cubicBezTo>
                      <a:pt x="683" y="418"/>
                      <a:pt x="696" y="418"/>
                      <a:pt x="706" y="415"/>
                    </a:cubicBezTo>
                    <a:lnTo>
                      <a:pt x="726" y="412"/>
                    </a:lnTo>
                    <a:lnTo>
                      <a:pt x="737" y="408"/>
                    </a:lnTo>
                    <a:cubicBezTo>
                      <a:pt x="760" y="401"/>
                      <a:pt x="790" y="395"/>
                      <a:pt x="806" y="375"/>
                    </a:cubicBezTo>
                    <a:cubicBezTo>
                      <a:pt x="831" y="355"/>
                      <a:pt x="851" y="335"/>
                      <a:pt x="860" y="304"/>
                    </a:cubicBezTo>
                    <a:cubicBezTo>
                      <a:pt x="874" y="264"/>
                      <a:pt x="874" y="247"/>
                      <a:pt x="874" y="207"/>
                    </a:cubicBezTo>
                    <a:cubicBezTo>
                      <a:pt x="874" y="164"/>
                      <a:pt x="851" y="127"/>
                      <a:pt x="826" y="91"/>
                    </a:cubicBezTo>
                    <a:cubicBezTo>
                      <a:pt x="803" y="57"/>
                      <a:pt x="766" y="34"/>
                      <a:pt x="730" y="14"/>
                    </a:cubicBezTo>
                    <a:cubicBezTo>
                      <a:pt x="712" y="5"/>
                      <a:pt x="691" y="1"/>
                      <a:pt x="670" y="1"/>
                    </a:cubicBezTo>
                    <a:close/>
                  </a:path>
                </a:pathLst>
              </a:custGeom>
              <a:solidFill>
                <a:srgbClr val="FFC6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34"/>
              <p:cNvSpPr/>
              <p:nvPr/>
            </p:nvSpPr>
            <p:spPr>
              <a:xfrm>
                <a:off x="345915" y="3132135"/>
                <a:ext cx="214501" cy="410557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5943" extrusionOk="0">
                    <a:moveTo>
                      <a:pt x="543" y="1"/>
                    </a:moveTo>
                    <a:cubicBezTo>
                      <a:pt x="523" y="1"/>
                      <a:pt x="503" y="3"/>
                      <a:pt x="486" y="3"/>
                    </a:cubicBezTo>
                    <a:cubicBezTo>
                      <a:pt x="466" y="6"/>
                      <a:pt x="442" y="9"/>
                      <a:pt x="422" y="17"/>
                    </a:cubicBezTo>
                    <a:cubicBezTo>
                      <a:pt x="398" y="23"/>
                      <a:pt x="378" y="29"/>
                      <a:pt x="355" y="37"/>
                    </a:cubicBezTo>
                    <a:cubicBezTo>
                      <a:pt x="301" y="53"/>
                      <a:pt x="252" y="94"/>
                      <a:pt x="215" y="137"/>
                    </a:cubicBezTo>
                    <a:cubicBezTo>
                      <a:pt x="203" y="133"/>
                      <a:pt x="192" y="132"/>
                      <a:pt x="180" y="132"/>
                    </a:cubicBezTo>
                    <a:cubicBezTo>
                      <a:pt x="157" y="132"/>
                      <a:pt x="134" y="138"/>
                      <a:pt x="111" y="147"/>
                    </a:cubicBezTo>
                    <a:cubicBezTo>
                      <a:pt x="71" y="163"/>
                      <a:pt x="37" y="197"/>
                      <a:pt x="20" y="240"/>
                    </a:cubicBezTo>
                    <a:cubicBezTo>
                      <a:pt x="0" y="287"/>
                      <a:pt x="8" y="327"/>
                      <a:pt x="20" y="374"/>
                    </a:cubicBezTo>
                    <a:cubicBezTo>
                      <a:pt x="65" y="511"/>
                      <a:pt x="121" y="645"/>
                      <a:pt x="168" y="779"/>
                    </a:cubicBezTo>
                    <a:cubicBezTo>
                      <a:pt x="211" y="896"/>
                      <a:pt x="241" y="1013"/>
                      <a:pt x="281" y="1127"/>
                    </a:cubicBezTo>
                    <a:cubicBezTo>
                      <a:pt x="318" y="1227"/>
                      <a:pt x="366" y="1324"/>
                      <a:pt x="406" y="1421"/>
                    </a:cubicBezTo>
                    <a:cubicBezTo>
                      <a:pt x="412" y="1444"/>
                      <a:pt x="418" y="1471"/>
                      <a:pt x="426" y="1494"/>
                    </a:cubicBezTo>
                    <a:cubicBezTo>
                      <a:pt x="446" y="1571"/>
                      <a:pt x="469" y="1648"/>
                      <a:pt x="489" y="1722"/>
                    </a:cubicBezTo>
                    <a:cubicBezTo>
                      <a:pt x="509" y="1786"/>
                      <a:pt x="536" y="1849"/>
                      <a:pt x="556" y="1912"/>
                    </a:cubicBezTo>
                    <a:cubicBezTo>
                      <a:pt x="566" y="1953"/>
                      <a:pt x="576" y="1993"/>
                      <a:pt x="589" y="2033"/>
                    </a:cubicBezTo>
                    <a:cubicBezTo>
                      <a:pt x="602" y="2067"/>
                      <a:pt x="616" y="2103"/>
                      <a:pt x="626" y="2140"/>
                    </a:cubicBezTo>
                    <a:cubicBezTo>
                      <a:pt x="642" y="2193"/>
                      <a:pt x="656" y="2247"/>
                      <a:pt x="673" y="2301"/>
                    </a:cubicBezTo>
                    <a:cubicBezTo>
                      <a:pt x="690" y="2354"/>
                      <a:pt x="710" y="2408"/>
                      <a:pt x="727" y="2461"/>
                    </a:cubicBezTo>
                    <a:cubicBezTo>
                      <a:pt x="743" y="2514"/>
                      <a:pt x="756" y="2571"/>
                      <a:pt x="780" y="2625"/>
                    </a:cubicBezTo>
                    <a:cubicBezTo>
                      <a:pt x="803" y="2682"/>
                      <a:pt x="830" y="2732"/>
                      <a:pt x="850" y="2789"/>
                    </a:cubicBezTo>
                    <a:cubicBezTo>
                      <a:pt x="870" y="2835"/>
                      <a:pt x="890" y="2886"/>
                      <a:pt x="911" y="2933"/>
                    </a:cubicBezTo>
                    <a:cubicBezTo>
                      <a:pt x="934" y="2986"/>
                      <a:pt x="957" y="3039"/>
                      <a:pt x="977" y="3093"/>
                    </a:cubicBezTo>
                    <a:cubicBezTo>
                      <a:pt x="994" y="3150"/>
                      <a:pt x="1011" y="3207"/>
                      <a:pt x="1031" y="3260"/>
                    </a:cubicBezTo>
                    <a:cubicBezTo>
                      <a:pt x="1048" y="3311"/>
                      <a:pt x="1068" y="3360"/>
                      <a:pt x="1081" y="3408"/>
                    </a:cubicBezTo>
                    <a:cubicBezTo>
                      <a:pt x="1111" y="3511"/>
                      <a:pt x="1138" y="3612"/>
                      <a:pt x="1171" y="3712"/>
                    </a:cubicBezTo>
                    <a:cubicBezTo>
                      <a:pt x="1198" y="3802"/>
                      <a:pt x="1228" y="3896"/>
                      <a:pt x="1255" y="3986"/>
                    </a:cubicBezTo>
                    <a:cubicBezTo>
                      <a:pt x="1289" y="4100"/>
                      <a:pt x="1318" y="4214"/>
                      <a:pt x="1349" y="4328"/>
                    </a:cubicBezTo>
                    <a:cubicBezTo>
                      <a:pt x="1385" y="4461"/>
                      <a:pt x="1415" y="4598"/>
                      <a:pt x="1456" y="4732"/>
                    </a:cubicBezTo>
                    <a:cubicBezTo>
                      <a:pt x="1496" y="4869"/>
                      <a:pt x="1539" y="5006"/>
                      <a:pt x="1582" y="5140"/>
                    </a:cubicBezTo>
                    <a:cubicBezTo>
                      <a:pt x="1622" y="5271"/>
                      <a:pt x="1659" y="5398"/>
                      <a:pt x="1696" y="5528"/>
                    </a:cubicBezTo>
                    <a:cubicBezTo>
                      <a:pt x="1710" y="5572"/>
                      <a:pt x="1723" y="5612"/>
                      <a:pt x="1733" y="5655"/>
                    </a:cubicBezTo>
                    <a:cubicBezTo>
                      <a:pt x="1740" y="5678"/>
                      <a:pt x="1746" y="5702"/>
                      <a:pt x="1753" y="5725"/>
                    </a:cubicBezTo>
                    <a:cubicBezTo>
                      <a:pt x="1760" y="5756"/>
                      <a:pt x="1763" y="5788"/>
                      <a:pt x="1780" y="5819"/>
                    </a:cubicBezTo>
                    <a:cubicBezTo>
                      <a:pt x="1793" y="5853"/>
                      <a:pt x="1814" y="5879"/>
                      <a:pt x="1843" y="5902"/>
                    </a:cubicBezTo>
                    <a:cubicBezTo>
                      <a:pt x="1860" y="5909"/>
                      <a:pt x="1877" y="5919"/>
                      <a:pt x="1891" y="5926"/>
                    </a:cubicBezTo>
                    <a:cubicBezTo>
                      <a:pt x="1913" y="5937"/>
                      <a:pt x="1938" y="5942"/>
                      <a:pt x="1963" y="5942"/>
                    </a:cubicBezTo>
                    <a:cubicBezTo>
                      <a:pt x="1974" y="5942"/>
                      <a:pt x="1986" y="5941"/>
                      <a:pt x="1997" y="5939"/>
                    </a:cubicBezTo>
                    <a:cubicBezTo>
                      <a:pt x="2044" y="5939"/>
                      <a:pt x="2084" y="5913"/>
                      <a:pt x="2118" y="5882"/>
                    </a:cubicBezTo>
                    <a:cubicBezTo>
                      <a:pt x="2138" y="5882"/>
                      <a:pt x="2158" y="5879"/>
                      <a:pt x="2178" y="5879"/>
                    </a:cubicBezTo>
                    <a:cubicBezTo>
                      <a:pt x="2212" y="5876"/>
                      <a:pt x="2245" y="5866"/>
                      <a:pt x="2275" y="5856"/>
                    </a:cubicBezTo>
                    <a:cubicBezTo>
                      <a:pt x="2322" y="5842"/>
                      <a:pt x="2379" y="5802"/>
                      <a:pt x="2405" y="5759"/>
                    </a:cubicBezTo>
                    <a:cubicBezTo>
                      <a:pt x="2436" y="5708"/>
                      <a:pt x="2456" y="5672"/>
                      <a:pt x="2462" y="5612"/>
                    </a:cubicBezTo>
                    <a:cubicBezTo>
                      <a:pt x="2468" y="5578"/>
                      <a:pt x="2468" y="5544"/>
                      <a:pt x="2462" y="5515"/>
                    </a:cubicBezTo>
                    <a:lnTo>
                      <a:pt x="2462" y="5495"/>
                    </a:lnTo>
                    <a:cubicBezTo>
                      <a:pt x="2462" y="5401"/>
                      <a:pt x="2452" y="5307"/>
                      <a:pt x="2436" y="5214"/>
                    </a:cubicBezTo>
                    <a:cubicBezTo>
                      <a:pt x="2408" y="5070"/>
                      <a:pt x="2379" y="4922"/>
                      <a:pt x="2332" y="4782"/>
                    </a:cubicBezTo>
                    <a:cubicBezTo>
                      <a:pt x="2288" y="4658"/>
                      <a:pt x="2241" y="4535"/>
                      <a:pt x="2198" y="4408"/>
                    </a:cubicBezTo>
                    <a:cubicBezTo>
                      <a:pt x="2155" y="4287"/>
                      <a:pt x="2115" y="4167"/>
                      <a:pt x="2078" y="4047"/>
                    </a:cubicBezTo>
                    <a:cubicBezTo>
                      <a:pt x="2031" y="3882"/>
                      <a:pt x="1987" y="3718"/>
                      <a:pt x="1937" y="3555"/>
                    </a:cubicBezTo>
                    <a:cubicBezTo>
                      <a:pt x="1914" y="3481"/>
                      <a:pt x="1891" y="3411"/>
                      <a:pt x="1866" y="3337"/>
                    </a:cubicBezTo>
                    <a:cubicBezTo>
                      <a:pt x="1843" y="3264"/>
                      <a:pt x="1823" y="3184"/>
                      <a:pt x="1793" y="3110"/>
                    </a:cubicBezTo>
                    <a:cubicBezTo>
                      <a:pt x="1786" y="3090"/>
                      <a:pt x="1773" y="3070"/>
                      <a:pt x="1757" y="3053"/>
                    </a:cubicBezTo>
                    <a:cubicBezTo>
                      <a:pt x="1726" y="2946"/>
                      <a:pt x="1700" y="2835"/>
                      <a:pt x="1673" y="2729"/>
                    </a:cubicBezTo>
                    <a:cubicBezTo>
                      <a:pt x="1633" y="2578"/>
                      <a:pt x="1590" y="2428"/>
                      <a:pt x="1539" y="2281"/>
                    </a:cubicBezTo>
                    <a:cubicBezTo>
                      <a:pt x="1519" y="2224"/>
                      <a:pt x="1499" y="2167"/>
                      <a:pt x="1479" y="2110"/>
                    </a:cubicBezTo>
                    <a:cubicBezTo>
                      <a:pt x="1459" y="2046"/>
                      <a:pt x="1439" y="1983"/>
                      <a:pt x="1419" y="1916"/>
                    </a:cubicBezTo>
                    <a:cubicBezTo>
                      <a:pt x="1399" y="1859"/>
                      <a:pt x="1375" y="1802"/>
                      <a:pt x="1352" y="1745"/>
                    </a:cubicBezTo>
                    <a:cubicBezTo>
                      <a:pt x="1325" y="1692"/>
                      <a:pt x="1305" y="1635"/>
                      <a:pt x="1281" y="1582"/>
                    </a:cubicBezTo>
                    <a:cubicBezTo>
                      <a:pt x="1235" y="1465"/>
                      <a:pt x="1191" y="1347"/>
                      <a:pt x="1158" y="1224"/>
                    </a:cubicBezTo>
                    <a:lnTo>
                      <a:pt x="1158" y="1224"/>
                    </a:lnTo>
                    <a:lnTo>
                      <a:pt x="1161" y="1244"/>
                    </a:lnTo>
                    <a:cubicBezTo>
                      <a:pt x="1134" y="1143"/>
                      <a:pt x="1104" y="1040"/>
                      <a:pt x="1071" y="940"/>
                    </a:cubicBezTo>
                    <a:cubicBezTo>
                      <a:pt x="1044" y="852"/>
                      <a:pt x="1017" y="765"/>
                      <a:pt x="991" y="679"/>
                    </a:cubicBezTo>
                    <a:cubicBezTo>
                      <a:pt x="977" y="628"/>
                      <a:pt x="963" y="582"/>
                      <a:pt x="951" y="531"/>
                    </a:cubicBezTo>
                    <a:cubicBezTo>
                      <a:pt x="934" y="458"/>
                      <a:pt x="914" y="381"/>
                      <a:pt x="887" y="304"/>
                    </a:cubicBezTo>
                    <a:cubicBezTo>
                      <a:pt x="857" y="210"/>
                      <a:pt x="807" y="123"/>
                      <a:pt x="727" y="63"/>
                    </a:cubicBezTo>
                    <a:cubicBezTo>
                      <a:pt x="683" y="29"/>
                      <a:pt x="639" y="20"/>
                      <a:pt x="586" y="6"/>
                    </a:cubicBezTo>
                    <a:cubicBezTo>
                      <a:pt x="573" y="2"/>
                      <a:pt x="558" y="1"/>
                      <a:pt x="5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4"/>
              <p:cNvSpPr/>
              <p:nvPr/>
            </p:nvSpPr>
            <p:spPr>
              <a:xfrm>
                <a:off x="320634" y="3031206"/>
                <a:ext cx="66896" cy="72398"/>
              </a:xfrm>
              <a:custGeom>
                <a:avLst/>
                <a:gdLst/>
                <a:ahLst/>
                <a:cxnLst/>
                <a:rect l="l" t="t" r="r" b="b"/>
                <a:pathLst>
                  <a:path w="770" h="1048" extrusionOk="0">
                    <a:moveTo>
                      <a:pt x="283" y="1"/>
                    </a:moveTo>
                    <a:cubicBezTo>
                      <a:pt x="263" y="1"/>
                      <a:pt x="245" y="4"/>
                      <a:pt x="228" y="9"/>
                    </a:cubicBezTo>
                    <a:cubicBezTo>
                      <a:pt x="215" y="13"/>
                      <a:pt x="205" y="16"/>
                      <a:pt x="191" y="19"/>
                    </a:cubicBezTo>
                    <a:cubicBezTo>
                      <a:pt x="158" y="33"/>
                      <a:pt x="124" y="66"/>
                      <a:pt x="101" y="90"/>
                    </a:cubicBezTo>
                    <a:cubicBezTo>
                      <a:pt x="91" y="103"/>
                      <a:pt x="84" y="113"/>
                      <a:pt x="75" y="126"/>
                    </a:cubicBezTo>
                    <a:cubicBezTo>
                      <a:pt x="64" y="146"/>
                      <a:pt x="50" y="166"/>
                      <a:pt x="41" y="190"/>
                    </a:cubicBezTo>
                    <a:cubicBezTo>
                      <a:pt x="38" y="213"/>
                      <a:pt x="30" y="237"/>
                      <a:pt x="24" y="257"/>
                    </a:cubicBezTo>
                    <a:cubicBezTo>
                      <a:pt x="14" y="297"/>
                      <a:pt x="14" y="340"/>
                      <a:pt x="10" y="380"/>
                    </a:cubicBezTo>
                    <a:cubicBezTo>
                      <a:pt x="10" y="414"/>
                      <a:pt x="7" y="444"/>
                      <a:pt x="7" y="477"/>
                    </a:cubicBezTo>
                    <a:cubicBezTo>
                      <a:pt x="4" y="554"/>
                      <a:pt x="1" y="631"/>
                      <a:pt x="7" y="712"/>
                    </a:cubicBezTo>
                    <a:cubicBezTo>
                      <a:pt x="7" y="748"/>
                      <a:pt x="18" y="788"/>
                      <a:pt x="30" y="825"/>
                    </a:cubicBezTo>
                    <a:cubicBezTo>
                      <a:pt x="14" y="852"/>
                      <a:pt x="4" y="885"/>
                      <a:pt x="10" y="922"/>
                    </a:cubicBezTo>
                    <a:cubicBezTo>
                      <a:pt x="20" y="992"/>
                      <a:pt x="84" y="1048"/>
                      <a:pt x="153" y="1048"/>
                    </a:cubicBezTo>
                    <a:cubicBezTo>
                      <a:pt x="160" y="1048"/>
                      <a:pt x="168" y="1047"/>
                      <a:pt x="175" y="1046"/>
                    </a:cubicBezTo>
                    <a:cubicBezTo>
                      <a:pt x="215" y="1039"/>
                      <a:pt x="258" y="1029"/>
                      <a:pt x="299" y="1022"/>
                    </a:cubicBezTo>
                    <a:cubicBezTo>
                      <a:pt x="311" y="1022"/>
                      <a:pt x="325" y="1022"/>
                      <a:pt x="335" y="1019"/>
                    </a:cubicBezTo>
                    <a:cubicBezTo>
                      <a:pt x="365" y="1016"/>
                      <a:pt x="388" y="1009"/>
                      <a:pt x="412" y="996"/>
                    </a:cubicBezTo>
                    <a:cubicBezTo>
                      <a:pt x="456" y="985"/>
                      <a:pt x="499" y="976"/>
                      <a:pt x="539" y="959"/>
                    </a:cubicBezTo>
                    <a:cubicBezTo>
                      <a:pt x="563" y="949"/>
                      <a:pt x="586" y="939"/>
                      <a:pt x="609" y="928"/>
                    </a:cubicBezTo>
                    <a:cubicBezTo>
                      <a:pt x="620" y="925"/>
                      <a:pt x="632" y="922"/>
                      <a:pt x="643" y="919"/>
                    </a:cubicBezTo>
                    <a:cubicBezTo>
                      <a:pt x="680" y="905"/>
                      <a:pt x="706" y="882"/>
                      <a:pt x="730" y="852"/>
                    </a:cubicBezTo>
                    <a:cubicBezTo>
                      <a:pt x="766" y="812"/>
                      <a:pt x="770" y="752"/>
                      <a:pt x="766" y="698"/>
                    </a:cubicBezTo>
                    <a:cubicBezTo>
                      <a:pt x="766" y="675"/>
                      <a:pt x="760" y="652"/>
                      <a:pt x="753" y="631"/>
                    </a:cubicBezTo>
                    <a:cubicBezTo>
                      <a:pt x="737" y="564"/>
                      <a:pt x="720" y="497"/>
                      <a:pt x="693" y="434"/>
                    </a:cubicBezTo>
                    <a:cubicBezTo>
                      <a:pt x="673" y="387"/>
                      <a:pt x="649" y="340"/>
                      <a:pt x="629" y="294"/>
                    </a:cubicBezTo>
                    <a:cubicBezTo>
                      <a:pt x="609" y="253"/>
                      <a:pt x="586" y="213"/>
                      <a:pt x="556" y="176"/>
                    </a:cubicBezTo>
                    <a:cubicBezTo>
                      <a:pt x="539" y="156"/>
                      <a:pt x="519" y="136"/>
                      <a:pt x="499" y="116"/>
                    </a:cubicBezTo>
                    <a:cubicBezTo>
                      <a:pt x="479" y="96"/>
                      <a:pt x="459" y="79"/>
                      <a:pt x="439" y="59"/>
                    </a:cubicBezTo>
                    <a:cubicBezTo>
                      <a:pt x="402" y="29"/>
                      <a:pt x="351" y="5"/>
                      <a:pt x="305" y="2"/>
                    </a:cubicBezTo>
                    <a:cubicBezTo>
                      <a:pt x="297" y="1"/>
                      <a:pt x="290" y="1"/>
                      <a:pt x="2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34"/>
              <p:cNvSpPr/>
              <p:nvPr/>
            </p:nvSpPr>
            <p:spPr>
              <a:xfrm>
                <a:off x="392655" y="3123914"/>
                <a:ext cx="171844" cy="413459"/>
              </a:xfrm>
              <a:custGeom>
                <a:avLst/>
                <a:gdLst/>
                <a:ahLst/>
                <a:cxnLst/>
                <a:rect l="l" t="t" r="r" b="b"/>
                <a:pathLst>
                  <a:path w="1978" h="5985" extrusionOk="0">
                    <a:moveTo>
                      <a:pt x="97" y="1"/>
                    </a:moveTo>
                    <a:cubicBezTo>
                      <a:pt x="93" y="1"/>
                      <a:pt x="88" y="1"/>
                      <a:pt x="84" y="1"/>
                    </a:cubicBezTo>
                    <a:lnTo>
                      <a:pt x="75" y="1"/>
                    </a:lnTo>
                    <a:cubicBezTo>
                      <a:pt x="35" y="15"/>
                      <a:pt x="1" y="58"/>
                      <a:pt x="11" y="102"/>
                    </a:cubicBezTo>
                    <a:cubicBezTo>
                      <a:pt x="41" y="225"/>
                      <a:pt x="68" y="353"/>
                      <a:pt x="95" y="477"/>
                    </a:cubicBezTo>
                    <a:cubicBezTo>
                      <a:pt x="118" y="600"/>
                      <a:pt x="149" y="724"/>
                      <a:pt x="178" y="847"/>
                    </a:cubicBezTo>
                    <a:cubicBezTo>
                      <a:pt x="209" y="968"/>
                      <a:pt x="242" y="1088"/>
                      <a:pt x="275" y="1212"/>
                    </a:cubicBezTo>
                    <a:cubicBezTo>
                      <a:pt x="309" y="1343"/>
                      <a:pt x="345" y="1473"/>
                      <a:pt x="376" y="1604"/>
                    </a:cubicBezTo>
                    <a:cubicBezTo>
                      <a:pt x="413" y="1741"/>
                      <a:pt x="442" y="1878"/>
                      <a:pt x="470" y="2019"/>
                    </a:cubicBezTo>
                    <a:cubicBezTo>
                      <a:pt x="499" y="2155"/>
                      <a:pt x="539" y="2292"/>
                      <a:pt x="580" y="2426"/>
                    </a:cubicBezTo>
                    <a:cubicBezTo>
                      <a:pt x="623" y="2576"/>
                      <a:pt x="663" y="2724"/>
                      <a:pt x="710" y="2871"/>
                    </a:cubicBezTo>
                    <a:cubicBezTo>
                      <a:pt x="740" y="2978"/>
                      <a:pt x="774" y="3089"/>
                      <a:pt x="807" y="3198"/>
                    </a:cubicBezTo>
                    <a:cubicBezTo>
                      <a:pt x="857" y="3376"/>
                      <a:pt x="907" y="3553"/>
                      <a:pt x="964" y="3727"/>
                    </a:cubicBezTo>
                    <a:cubicBezTo>
                      <a:pt x="1021" y="3905"/>
                      <a:pt x="1084" y="4078"/>
                      <a:pt x="1141" y="4256"/>
                    </a:cubicBezTo>
                    <a:cubicBezTo>
                      <a:pt x="1208" y="4493"/>
                      <a:pt x="1279" y="4734"/>
                      <a:pt x="1345" y="4975"/>
                    </a:cubicBezTo>
                    <a:cubicBezTo>
                      <a:pt x="1382" y="5105"/>
                      <a:pt x="1426" y="5232"/>
                      <a:pt x="1473" y="5359"/>
                    </a:cubicBezTo>
                    <a:cubicBezTo>
                      <a:pt x="1489" y="5410"/>
                      <a:pt x="1506" y="5463"/>
                      <a:pt x="1523" y="5517"/>
                    </a:cubicBezTo>
                    <a:cubicBezTo>
                      <a:pt x="1543" y="5574"/>
                      <a:pt x="1563" y="5631"/>
                      <a:pt x="1583" y="5687"/>
                    </a:cubicBezTo>
                    <a:cubicBezTo>
                      <a:pt x="1600" y="5724"/>
                      <a:pt x="1613" y="5764"/>
                      <a:pt x="1629" y="5804"/>
                    </a:cubicBezTo>
                    <a:cubicBezTo>
                      <a:pt x="1637" y="5821"/>
                      <a:pt x="1650" y="5841"/>
                      <a:pt x="1657" y="5861"/>
                    </a:cubicBezTo>
                    <a:cubicBezTo>
                      <a:pt x="1674" y="5891"/>
                      <a:pt x="1697" y="5928"/>
                      <a:pt x="1727" y="5952"/>
                    </a:cubicBezTo>
                    <a:cubicBezTo>
                      <a:pt x="1754" y="5972"/>
                      <a:pt x="1787" y="5984"/>
                      <a:pt x="1821" y="5984"/>
                    </a:cubicBezTo>
                    <a:cubicBezTo>
                      <a:pt x="1841" y="5984"/>
                      <a:pt x="1861" y="5980"/>
                      <a:pt x="1881" y="5972"/>
                    </a:cubicBezTo>
                    <a:cubicBezTo>
                      <a:pt x="1907" y="5958"/>
                      <a:pt x="1921" y="5944"/>
                      <a:pt x="1941" y="5924"/>
                    </a:cubicBezTo>
                    <a:cubicBezTo>
                      <a:pt x="1958" y="5904"/>
                      <a:pt x="1964" y="5878"/>
                      <a:pt x="1971" y="5851"/>
                    </a:cubicBezTo>
                    <a:cubicBezTo>
                      <a:pt x="1975" y="5831"/>
                      <a:pt x="1978" y="5811"/>
                      <a:pt x="1975" y="5787"/>
                    </a:cubicBezTo>
                    <a:cubicBezTo>
                      <a:pt x="1971" y="5757"/>
                      <a:pt x="1955" y="5737"/>
                      <a:pt x="1941" y="5717"/>
                    </a:cubicBezTo>
                    <a:lnTo>
                      <a:pt x="1921" y="5700"/>
                    </a:lnTo>
                    <a:cubicBezTo>
                      <a:pt x="1914" y="5684"/>
                      <a:pt x="1910" y="5667"/>
                      <a:pt x="1904" y="5651"/>
                    </a:cubicBezTo>
                    <a:cubicBezTo>
                      <a:pt x="1887" y="5600"/>
                      <a:pt x="1867" y="5546"/>
                      <a:pt x="1850" y="5496"/>
                    </a:cubicBezTo>
                    <a:cubicBezTo>
                      <a:pt x="1827" y="5440"/>
                      <a:pt x="1807" y="5383"/>
                      <a:pt x="1784" y="5322"/>
                    </a:cubicBezTo>
                    <a:cubicBezTo>
                      <a:pt x="1764" y="5269"/>
                      <a:pt x="1740" y="5216"/>
                      <a:pt x="1720" y="5162"/>
                    </a:cubicBezTo>
                    <a:cubicBezTo>
                      <a:pt x="1674" y="5045"/>
                      <a:pt x="1629" y="4928"/>
                      <a:pt x="1589" y="4808"/>
                    </a:cubicBezTo>
                    <a:cubicBezTo>
                      <a:pt x="1553" y="4691"/>
                      <a:pt x="1513" y="4570"/>
                      <a:pt x="1479" y="4450"/>
                    </a:cubicBezTo>
                    <a:cubicBezTo>
                      <a:pt x="1459" y="4393"/>
                      <a:pt x="1442" y="4333"/>
                      <a:pt x="1426" y="4276"/>
                    </a:cubicBezTo>
                    <a:cubicBezTo>
                      <a:pt x="1402" y="4192"/>
                      <a:pt x="1376" y="4109"/>
                      <a:pt x="1349" y="4025"/>
                    </a:cubicBezTo>
                    <a:cubicBezTo>
                      <a:pt x="1316" y="3938"/>
                      <a:pt x="1285" y="3851"/>
                      <a:pt x="1255" y="3760"/>
                    </a:cubicBezTo>
                    <a:cubicBezTo>
                      <a:pt x="1192" y="3587"/>
                      <a:pt x="1138" y="3410"/>
                      <a:pt x="1084" y="3232"/>
                    </a:cubicBezTo>
                    <a:lnTo>
                      <a:pt x="1084" y="3232"/>
                    </a:lnTo>
                    <a:cubicBezTo>
                      <a:pt x="1088" y="3243"/>
                      <a:pt x="1092" y="3255"/>
                      <a:pt x="1095" y="3266"/>
                    </a:cubicBezTo>
                    <a:cubicBezTo>
                      <a:pt x="1032" y="3052"/>
                      <a:pt x="964" y="2837"/>
                      <a:pt x="901" y="2624"/>
                    </a:cubicBezTo>
                    <a:cubicBezTo>
                      <a:pt x="847" y="2440"/>
                      <a:pt x="791" y="2255"/>
                      <a:pt x="734" y="2072"/>
                    </a:cubicBezTo>
                    <a:cubicBezTo>
                      <a:pt x="677" y="1874"/>
                      <a:pt x="630" y="1677"/>
                      <a:pt x="573" y="1480"/>
                    </a:cubicBezTo>
                    <a:cubicBezTo>
                      <a:pt x="513" y="1276"/>
                      <a:pt x="453" y="1071"/>
                      <a:pt x="393" y="868"/>
                    </a:cubicBezTo>
                    <a:cubicBezTo>
                      <a:pt x="356" y="741"/>
                      <a:pt x="322" y="614"/>
                      <a:pt x="289" y="486"/>
                    </a:cubicBezTo>
                    <a:cubicBezTo>
                      <a:pt x="252" y="349"/>
                      <a:pt x="218" y="213"/>
                      <a:pt x="185" y="75"/>
                    </a:cubicBezTo>
                    <a:cubicBezTo>
                      <a:pt x="181" y="52"/>
                      <a:pt x="172" y="32"/>
                      <a:pt x="152" y="18"/>
                    </a:cubicBezTo>
                    <a:cubicBezTo>
                      <a:pt x="135" y="7"/>
                      <a:pt x="116" y="1"/>
                      <a:pt x="97" y="1"/>
                    </a:cubicBezTo>
                    <a:close/>
                  </a:path>
                </a:pathLst>
              </a:custGeom>
              <a:solidFill>
                <a:srgbClr val="524A83">
                  <a:alpha val="254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34"/>
              <p:cNvSpPr/>
              <p:nvPr/>
            </p:nvSpPr>
            <p:spPr>
              <a:xfrm>
                <a:off x="304040" y="3020774"/>
                <a:ext cx="274707" cy="579948"/>
              </a:xfrm>
              <a:custGeom>
                <a:avLst/>
                <a:gdLst/>
                <a:ahLst/>
                <a:cxnLst/>
                <a:rect l="l" t="t" r="r" b="b"/>
                <a:pathLst>
                  <a:path w="3162" h="8395" extrusionOk="0">
                    <a:moveTo>
                      <a:pt x="473" y="261"/>
                    </a:moveTo>
                    <a:cubicBezTo>
                      <a:pt x="490" y="264"/>
                      <a:pt x="506" y="267"/>
                      <a:pt x="522" y="274"/>
                    </a:cubicBezTo>
                    <a:cubicBezTo>
                      <a:pt x="539" y="281"/>
                      <a:pt x="556" y="290"/>
                      <a:pt x="570" y="301"/>
                    </a:cubicBezTo>
                    <a:cubicBezTo>
                      <a:pt x="596" y="324"/>
                      <a:pt x="620" y="351"/>
                      <a:pt x="643" y="377"/>
                    </a:cubicBezTo>
                    <a:cubicBezTo>
                      <a:pt x="670" y="411"/>
                      <a:pt x="693" y="448"/>
                      <a:pt x="713" y="485"/>
                    </a:cubicBezTo>
                    <a:cubicBezTo>
                      <a:pt x="740" y="528"/>
                      <a:pt x="763" y="575"/>
                      <a:pt x="787" y="622"/>
                    </a:cubicBezTo>
                    <a:cubicBezTo>
                      <a:pt x="834" y="715"/>
                      <a:pt x="877" y="812"/>
                      <a:pt x="917" y="906"/>
                    </a:cubicBezTo>
                    <a:cubicBezTo>
                      <a:pt x="957" y="1006"/>
                      <a:pt x="994" y="1107"/>
                      <a:pt x="1021" y="1207"/>
                    </a:cubicBezTo>
                    <a:cubicBezTo>
                      <a:pt x="1055" y="1324"/>
                      <a:pt x="1088" y="1441"/>
                      <a:pt x="1128" y="1555"/>
                    </a:cubicBezTo>
                    <a:cubicBezTo>
                      <a:pt x="1165" y="1669"/>
                      <a:pt x="1198" y="1786"/>
                      <a:pt x="1235" y="1899"/>
                    </a:cubicBezTo>
                    <a:cubicBezTo>
                      <a:pt x="1252" y="1956"/>
                      <a:pt x="1269" y="2010"/>
                      <a:pt x="1285" y="2063"/>
                    </a:cubicBezTo>
                    <a:cubicBezTo>
                      <a:pt x="1302" y="2123"/>
                      <a:pt x="1315" y="2180"/>
                      <a:pt x="1332" y="2240"/>
                    </a:cubicBezTo>
                    <a:cubicBezTo>
                      <a:pt x="1365" y="2351"/>
                      <a:pt x="1399" y="2461"/>
                      <a:pt x="1433" y="2575"/>
                    </a:cubicBezTo>
                    <a:cubicBezTo>
                      <a:pt x="1470" y="2692"/>
                      <a:pt x="1506" y="2805"/>
                      <a:pt x="1543" y="2922"/>
                    </a:cubicBezTo>
                    <a:cubicBezTo>
                      <a:pt x="1576" y="3036"/>
                      <a:pt x="1610" y="3150"/>
                      <a:pt x="1646" y="3264"/>
                    </a:cubicBezTo>
                    <a:cubicBezTo>
                      <a:pt x="1666" y="3324"/>
                      <a:pt x="1686" y="3384"/>
                      <a:pt x="1703" y="3447"/>
                    </a:cubicBezTo>
                    <a:cubicBezTo>
                      <a:pt x="1720" y="3498"/>
                      <a:pt x="1734" y="3548"/>
                      <a:pt x="1751" y="3601"/>
                    </a:cubicBezTo>
                    <a:cubicBezTo>
                      <a:pt x="1783" y="3722"/>
                      <a:pt x="1820" y="3842"/>
                      <a:pt x="1857" y="3963"/>
                    </a:cubicBezTo>
                    <a:cubicBezTo>
                      <a:pt x="1887" y="4073"/>
                      <a:pt x="1927" y="4177"/>
                      <a:pt x="1961" y="4287"/>
                    </a:cubicBezTo>
                    <a:cubicBezTo>
                      <a:pt x="1998" y="4407"/>
                      <a:pt x="2038" y="4528"/>
                      <a:pt x="2075" y="4651"/>
                    </a:cubicBezTo>
                    <a:cubicBezTo>
                      <a:pt x="2104" y="4762"/>
                      <a:pt x="2141" y="4872"/>
                      <a:pt x="2178" y="4983"/>
                    </a:cubicBezTo>
                    <a:cubicBezTo>
                      <a:pt x="2215" y="5097"/>
                      <a:pt x="2248" y="5210"/>
                      <a:pt x="2285" y="5321"/>
                    </a:cubicBezTo>
                    <a:cubicBezTo>
                      <a:pt x="2325" y="5438"/>
                      <a:pt x="2362" y="5554"/>
                      <a:pt x="2402" y="5672"/>
                    </a:cubicBezTo>
                    <a:cubicBezTo>
                      <a:pt x="2442" y="5782"/>
                      <a:pt x="2473" y="5895"/>
                      <a:pt x="2506" y="6006"/>
                    </a:cubicBezTo>
                    <a:cubicBezTo>
                      <a:pt x="2536" y="6110"/>
                      <a:pt x="2573" y="6217"/>
                      <a:pt x="2609" y="6321"/>
                    </a:cubicBezTo>
                    <a:cubicBezTo>
                      <a:pt x="2623" y="6364"/>
                      <a:pt x="2640" y="6404"/>
                      <a:pt x="2657" y="6448"/>
                    </a:cubicBezTo>
                    <a:cubicBezTo>
                      <a:pt x="2674" y="6491"/>
                      <a:pt x="2686" y="6534"/>
                      <a:pt x="2703" y="6582"/>
                    </a:cubicBezTo>
                    <a:cubicBezTo>
                      <a:pt x="2734" y="6668"/>
                      <a:pt x="2767" y="6752"/>
                      <a:pt x="2800" y="6835"/>
                    </a:cubicBezTo>
                    <a:cubicBezTo>
                      <a:pt x="2837" y="6929"/>
                      <a:pt x="2874" y="7023"/>
                      <a:pt x="2907" y="7120"/>
                    </a:cubicBezTo>
                    <a:cubicBezTo>
                      <a:pt x="2924" y="7164"/>
                      <a:pt x="2934" y="7210"/>
                      <a:pt x="2947" y="7260"/>
                    </a:cubicBezTo>
                    <a:cubicBezTo>
                      <a:pt x="2950" y="7270"/>
                      <a:pt x="2954" y="7284"/>
                      <a:pt x="2954" y="7294"/>
                    </a:cubicBezTo>
                    <a:cubicBezTo>
                      <a:pt x="2901" y="7311"/>
                      <a:pt x="2847" y="7337"/>
                      <a:pt x="2797" y="7360"/>
                    </a:cubicBezTo>
                    <a:cubicBezTo>
                      <a:pt x="2763" y="7371"/>
                      <a:pt x="2730" y="7380"/>
                      <a:pt x="2697" y="7394"/>
                    </a:cubicBezTo>
                    <a:cubicBezTo>
                      <a:pt x="2660" y="7408"/>
                      <a:pt x="2626" y="7428"/>
                      <a:pt x="2589" y="7445"/>
                    </a:cubicBezTo>
                    <a:cubicBezTo>
                      <a:pt x="2546" y="7461"/>
                      <a:pt x="2496" y="7468"/>
                      <a:pt x="2449" y="7474"/>
                    </a:cubicBezTo>
                    <a:cubicBezTo>
                      <a:pt x="2442" y="7474"/>
                      <a:pt x="2433" y="7478"/>
                      <a:pt x="2426" y="7478"/>
                    </a:cubicBezTo>
                    <a:cubicBezTo>
                      <a:pt x="2419" y="7465"/>
                      <a:pt x="2413" y="7451"/>
                      <a:pt x="2405" y="7441"/>
                    </a:cubicBezTo>
                    <a:cubicBezTo>
                      <a:pt x="2393" y="7417"/>
                      <a:pt x="2382" y="7397"/>
                      <a:pt x="2373" y="7374"/>
                    </a:cubicBezTo>
                    <a:cubicBezTo>
                      <a:pt x="2352" y="7334"/>
                      <a:pt x="2336" y="7294"/>
                      <a:pt x="2319" y="7250"/>
                    </a:cubicBezTo>
                    <a:cubicBezTo>
                      <a:pt x="2279" y="7153"/>
                      <a:pt x="2245" y="7053"/>
                      <a:pt x="2212" y="6956"/>
                    </a:cubicBezTo>
                    <a:cubicBezTo>
                      <a:pt x="2172" y="6846"/>
                      <a:pt x="2141" y="6732"/>
                      <a:pt x="2108" y="6618"/>
                    </a:cubicBezTo>
                    <a:cubicBezTo>
                      <a:pt x="2075" y="6508"/>
                      <a:pt x="2035" y="6397"/>
                      <a:pt x="1995" y="6284"/>
                    </a:cubicBezTo>
                    <a:cubicBezTo>
                      <a:pt x="1954" y="6176"/>
                      <a:pt x="1917" y="6066"/>
                      <a:pt x="1881" y="5956"/>
                    </a:cubicBezTo>
                    <a:cubicBezTo>
                      <a:pt x="1860" y="5903"/>
                      <a:pt x="1844" y="5849"/>
                      <a:pt x="1824" y="5792"/>
                    </a:cubicBezTo>
                    <a:cubicBezTo>
                      <a:pt x="1807" y="5739"/>
                      <a:pt x="1791" y="5685"/>
                      <a:pt x="1774" y="5631"/>
                    </a:cubicBezTo>
                    <a:cubicBezTo>
                      <a:pt x="1737" y="5514"/>
                      <a:pt x="1700" y="5401"/>
                      <a:pt x="1657" y="5287"/>
                    </a:cubicBezTo>
                    <a:cubicBezTo>
                      <a:pt x="1620" y="5180"/>
                      <a:pt x="1583" y="5077"/>
                      <a:pt x="1550" y="4969"/>
                    </a:cubicBezTo>
                    <a:cubicBezTo>
                      <a:pt x="1513" y="4856"/>
                      <a:pt x="1473" y="4745"/>
                      <a:pt x="1442" y="4631"/>
                    </a:cubicBezTo>
                    <a:cubicBezTo>
                      <a:pt x="1405" y="4518"/>
                      <a:pt x="1372" y="4404"/>
                      <a:pt x="1336" y="4290"/>
                    </a:cubicBezTo>
                    <a:cubicBezTo>
                      <a:pt x="1319" y="4237"/>
                      <a:pt x="1302" y="4183"/>
                      <a:pt x="1282" y="4130"/>
                    </a:cubicBezTo>
                    <a:cubicBezTo>
                      <a:pt x="1265" y="4077"/>
                      <a:pt x="1249" y="4020"/>
                      <a:pt x="1232" y="3966"/>
                    </a:cubicBezTo>
                    <a:cubicBezTo>
                      <a:pt x="1195" y="3849"/>
                      <a:pt x="1155" y="3732"/>
                      <a:pt x="1115" y="3618"/>
                    </a:cubicBezTo>
                    <a:cubicBezTo>
                      <a:pt x="1095" y="3565"/>
                      <a:pt x="1078" y="3508"/>
                      <a:pt x="1061" y="3455"/>
                    </a:cubicBezTo>
                    <a:cubicBezTo>
                      <a:pt x="1044" y="3398"/>
                      <a:pt x="1024" y="3344"/>
                      <a:pt x="1004" y="3291"/>
                    </a:cubicBezTo>
                    <a:cubicBezTo>
                      <a:pt x="988" y="3234"/>
                      <a:pt x="968" y="3177"/>
                      <a:pt x="951" y="3120"/>
                    </a:cubicBezTo>
                    <a:cubicBezTo>
                      <a:pt x="934" y="3070"/>
                      <a:pt x="914" y="3016"/>
                      <a:pt x="897" y="2966"/>
                    </a:cubicBezTo>
                    <a:cubicBezTo>
                      <a:pt x="860" y="2849"/>
                      <a:pt x="827" y="2732"/>
                      <a:pt x="791" y="2615"/>
                    </a:cubicBezTo>
                    <a:cubicBezTo>
                      <a:pt x="754" y="2501"/>
                      <a:pt x="723" y="2391"/>
                      <a:pt x="690" y="2277"/>
                    </a:cubicBezTo>
                    <a:cubicBezTo>
                      <a:pt x="656" y="2160"/>
                      <a:pt x="623" y="2047"/>
                      <a:pt x="590" y="1933"/>
                    </a:cubicBezTo>
                    <a:cubicBezTo>
                      <a:pt x="573" y="1876"/>
                      <a:pt x="556" y="1822"/>
                      <a:pt x="539" y="1766"/>
                    </a:cubicBezTo>
                    <a:cubicBezTo>
                      <a:pt x="522" y="1709"/>
                      <a:pt x="510" y="1649"/>
                      <a:pt x="493" y="1588"/>
                    </a:cubicBezTo>
                    <a:cubicBezTo>
                      <a:pt x="466" y="1468"/>
                      <a:pt x="439" y="1351"/>
                      <a:pt x="412" y="1234"/>
                    </a:cubicBezTo>
                    <a:cubicBezTo>
                      <a:pt x="389" y="1124"/>
                      <a:pt x="372" y="1013"/>
                      <a:pt x="349" y="903"/>
                    </a:cubicBezTo>
                    <a:cubicBezTo>
                      <a:pt x="335" y="839"/>
                      <a:pt x="326" y="778"/>
                      <a:pt x="312" y="718"/>
                    </a:cubicBezTo>
                    <a:cubicBezTo>
                      <a:pt x="302" y="662"/>
                      <a:pt x="295" y="602"/>
                      <a:pt x="289" y="545"/>
                    </a:cubicBezTo>
                    <a:cubicBezTo>
                      <a:pt x="286" y="531"/>
                      <a:pt x="286" y="522"/>
                      <a:pt x="282" y="508"/>
                    </a:cubicBezTo>
                    <a:cubicBezTo>
                      <a:pt x="278" y="465"/>
                      <a:pt x="272" y="421"/>
                      <a:pt x="275" y="381"/>
                    </a:cubicBezTo>
                    <a:cubicBezTo>
                      <a:pt x="278" y="364"/>
                      <a:pt x="282" y="347"/>
                      <a:pt x="289" y="331"/>
                    </a:cubicBezTo>
                    <a:lnTo>
                      <a:pt x="298" y="307"/>
                    </a:lnTo>
                    <a:lnTo>
                      <a:pt x="312" y="297"/>
                    </a:lnTo>
                    <a:cubicBezTo>
                      <a:pt x="319" y="294"/>
                      <a:pt x="326" y="287"/>
                      <a:pt x="335" y="284"/>
                    </a:cubicBezTo>
                    <a:cubicBezTo>
                      <a:pt x="362" y="274"/>
                      <a:pt x="392" y="267"/>
                      <a:pt x="419" y="261"/>
                    </a:cubicBezTo>
                    <a:close/>
                    <a:moveTo>
                      <a:pt x="2978" y="7494"/>
                    </a:moveTo>
                    <a:lnTo>
                      <a:pt x="2978" y="7525"/>
                    </a:lnTo>
                    <a:cubicBezTo>
                      <a:pt x="2975" y="7575"/>
                      <a:pt x="2975" y="7625"/>
                      <a:pt x="2971" y="7675"/>
                    </a:cubicBezTo>
                    <a:cubicBezTo>
                      <a:pt x="2971" y="7769"/>
                      <a:pt x="2967" y="7866"/>
                      <a:pt x="2954" y="7959"/>
                    </a:cubicBezTo>
                    <a:cubicBezTo>
                      <a:pt x="2954" y="7976"/>
                      <a:pt x="2950" y="7996"/>
                      <a:pt x="2947" y="8013"/>
                    </a:cubicBezTo>
                    <a:cubicBezTo>
                      <a:pt x="2941" y="8056"/>
                      <a:pt x="2938" y="8103"/>
                      <a:pt x="2927" y="8147"/>
                    </a:cubicBezTo>
                    <a:cubicBezTo>
                      <a:pt x="2887" y="8116"/>
                      <a:pt x="2850" y="8083"/>
                      <a:pt x="2814" y="8050"/>
                    </a:cubicBezTo>
                    <a:cubicBezTo>
                      <a:pt x="2780" y="8019"/>
                      <a:pt x="2750" y="7990"/>
                      <a:pt x="2723" y="7953"/>
                    </a:cubicBezTo>
                    <a:cubicBezTo>
                      <a:pt x="2683" y="7899"/>
                      <a:pt x="2643" y="7842"/>
                      <a:pt x="2603" y="7789"/>
                    </a:cubicBezTo>
                    <a:cubicBezTo>
                      <a:pt x="2583" y="7755"/>
                      <a:pt x="2560" y="7726"/>
                      <a:pt x="2536" y="7692"/>
                    </a:cubicBezTo>
                    <a:lnTo>
                      <a:pt x="2543" y="7692"/>
                    </a:lnTo>
                    <a:cubicBezTo>
                      <a:pt x="2563" y="7681"/>
                      <a:pt x="2586" y="7675"/>
                      <a:pt x="2609" y="7669"/>
                    </a:cubicBezTo>
                    <a:cubicBezTo>
                      <a:pt x="2643" y="7658"/>
                      <a:pt x="2670" y="7641"/>
                      <a:pt x="2700" y="7628"/>
                    </a:cubicBezTo>
                    <a:cubicBezTo>
                      <a:pt x="2720" y="7618"/>
                      <a:pt x="2740" y="7605"/>
                      <a:pt x="2760" y="7595"/>
                    </a:cubicBezTo>
                    <a:cubicBezTo>
                      <a:pt x="2780" y="7581"/>
                      <a:pt x="2800" y="7571"/>
                      <a:pt x="2820" y="7561"/>
                    </a:cubicBezTo>
                    <a:cubicBezTo>
                      <a:pt x="2844" y="7551"/>
                      <a:pt x="2864" y="7545"/>
                      <a:pt x="2887" y="7535"/>
                    </a:cubicBezTo>
                    <a:cubicBezTo>
                      <a:pt x="2904" y="7525"/>
                      <a:pt x="2924" y="7514"/>
                      <a:pt x="2941" y="7508"/>
                    </a:cubicBezTo>
                    <a:cubicBezTo>
                      <a:pt x="2954" y="7501"/>
                      <a:pt x="2967" y="7498"/>
                      <a:pt x="2978" y="7494"/>
                    </a:cubicBezTo>
                    <a:close/>
                    <a:moveTo>
                      <a:pt x="434" y="1"/>
                    </a:moveTo>
                    <a:cubicBezTo>
                      <a:pt x="385" y="1"/>
                      <a:pt x="334" y="9"/>
                      <a:pt x="286" y="16"/>
                    </a:cubicBezTo>
                    <a:cubicBezTo>
                      <a:pt x="278" y="20"/>
                      <a:pt x="269" y="20"/>
                      <a:pt x="262" y="23"/>
                    </a:cubicBezTo>
                    <a:cubicBezTo>
                      <a:pt x="201" y="40"/>
                      <a:pt x="148" y="73"/>
                      <a:pt x="105" y="116"/>
                    </a:cubicBezTo>
                    <a:cubicBezTo>
                      <a:pt x="91" y="130"/>
                      <a:pt x="81" y="147"/>
                      <a:pt x="71" y="160"/>
                    </a:cubicBezTo>
                    <a:cubicBezTo>
                      <a:pt x="65" y="170"/>
                      <a:pt x="61" y="176"/>
                      <a:pt x="54" y="187"/>
                    </a:cubicBezTo>
                    <a:cubicBezTo>
                      <a:pt x="38" y="217"/>
                      <a:pt x="28" y="250"/>
                      <a:pt x="18" y="287"/>
                    </a:cubicBezTo>
                    <a:cubicBezTo>
                      <a:pt x="8" y="344"/>
                      <a:pt x="1" y="401"/>
                      <a:pt x="8" y="461"/>
                    </a:cubicBezTo>
                    <a:cubicBezTo>
                      <a:pt x="14" y="502"/>
                      <a:pt x="21" y="542"/>
                      <a:pt x="28" y="582"/>
                    </a:cubicBezTo>
                    <a:cubicBezTo>
                      <a:pt x="38" y="642"/>
                      <a:pt x="51" y="698"/>
                      <a:pt x="61" y="758"/>
                    </a:cubicBezTo>
                    <a:cubicBezTo>
                      <a:pt x="85" y="872"/>
                      <a:pt x="115" y="986"/>
                      <a:pt x="145" y="1104"/>
                    </a:cubicBezTo>
                    <a:cubicBezTo>
                      <a:pt x="172" y="1214"/>
                      <a:pt x="198" y="1328"/>
                      <a:pt x="229" y="1437"/>
                    </a:cubicBezTo>
                    <a:cubicBezTo>
                      <a:pt x="241" y="1494"/>
                      <a:pt x="258" y="1551"/>
                      <a:pt x="275" y="1605"/>
                    </a:cubicBezTo>
                    <a:cubicBezTo>
                      <a:pt x="289" y="1661"/>
                      <a:pt x="306" y="1722"/>
                      <a:pt x="322" y="1779"/>
                    </a:cubicBezTo>
                    <a:cubicBezTo>
                      <a:pt x="362" y="1896"/>
                      <a:pt x="402" y="2013"/>
                      <a:pt x="436" y="2133"/>
                    </a:cubicBezTo>
                    <a:cubicBezTo>
                      <a:pt x="473" y="2247"/>
                      <a:pt x="506" y="2364"/>
                      <a:pt x="539" y="2481"/>
                    </a:cubicBezTo>
                    <a:cubicBezTo>
                      <a:pt x="570" y="2588"/>
                      <a:pt x="607" y="2695"/>
                      <a:pt x="640" y="2802"/>
                    </a:cubicBezTo>
                    <a:cubicBezTo>
                      <a:pt x="660" y="2862"/>
                      <a:pt x="677" y="2919"/>
                      <a:pt x="697" y="2979"/>
                    </a:cubicBezTo>
                    <a:cubicBezTo>
                      <a:pt x="713" y="3033"/>
                      <a:pt x="734" y="3090"/>
                      <a:pt x="750" y="3146"/>
                    </a:cubicBezTo>
                    <a:cubicBezTo>
                      <a:pt x="770" y="3197"/>
                      <a:pt x="783" y="3251"/>
                      <a:pt x="803" y="3304"/>
                    </a:cubicBezTo>
                    <a:cubicBezTo>
                      <a:pt x="820" y="3357"/>
                      <a:pt x="840" y="3411"/>
                      <a:pt x="857" y="3464"/>
                    </a:cubicBezTo>
                    <a:cubicBezTo>
                      <a:pt x="877" y="3524"/>
                      <a:pt x="897" y="3585"/>
                      <a:pt x="914" y="3645"/>
                    </a:cubicBezTo>
                    <a:cubicBezTo>
                      <a:pt x="934" y="3702"/>
                      <a:pt x="954" y="3759"/>
                      <a:pt x="974" y="3816"/>
                    </a:cubicBezTo>
                    <a:cubicBezTo>
                      <a:pt x="1011" y="3923"/>
                      <a:pt x="1041" y="4036"/>
                      <a:pt x="1075" y="4146"/>
                    </a:cubicBezTo>
                    <a:cubicBezTo>
                      <a:pt x="1092" y="4207"/>
                      <a:pt x="1115" y="4264"/>
                      <a:pt x="1132" y="4324"/>
                    </a:cubicBezTo>
                    <a:cubicBezTo>
                      <a:pt x="1152" y="4374"/>
                      <a:pt x="1169" y="4427"/>
                      <a:pt x="1181" y="4484"/>
                    </a:cubicBezTo>
                    <a:cubicBezTo>
                      <a:pt x="1215" y="4595"/>
                      <a:pt x="1245" y="4712"/>
                      <a:pt x="1282" y="4822"/>
                    </a:cubicBezTo>
                    <a:cubicBezTo>
                      <a:pt x="1315" y="4932"/>
                      <a:pt x="1352" y="5046"/>
                      <a:pt x="1389" y="5157"/>
                    </a:cubicBezTo>
                    <a:cubicBezTo>
                      <a:pt x="1425" y="5264"/>
                      <a:pt x="1462" y="5371"/>
                      <a:pt x="1499" y="5478"/>
                    </a:cubicBezTo>
                    <a:cubicBezTo>
                      <a:pt x="1536" y="5585"/>
                      <a:pt x="1570" y="5695"/>
                      <a:pt x="1603" y="5806"/>
                    </a:cubicBezTo>
                    <a:cubicBezTo>
                      <a:pt x="1640" y="5920"/>
                      <a:pt x="1677" y="6030"/>
                      <a:pt x="1717" y="6143"/>
                    </a:cubicBezTo>
                    <a:cubicBezTo>
                      <a:pt x="1791" y="6364"/>
                      <a:pt x="1874" y="6582"/>
                      <a:pt x="1941" y="6802"/>
                    </a:cubicBezTo>
                    <a:cubicBezTo>
                      <a:pt x="1958" y="6863"/>
                      <a:pt x="1974" y="6923"/>
                      <a:pt x="1995" y="6979"/>
                    </a:cubicBezTo>
                    <a:cubicBezTo>
                      <a:pt x="2011" y="7030"/>
                      <a:pt x="2027" y="7079"/>
                      <a:pt x="2044" y="7130"/>
                    </a:cubicBezTo>
                    <a:cubicBezTo>
                      <a:pt x="2061" y="7184"/>
                      <a:pt x="2081" y="7237"/>
                      <a:pt x="2101" y="7290"/>
                    </a:cubicBezTo>
                    <a:cubicBezTo>
                      <a:pt x="2118" y="7340"/>
                      <a:pt x="2141" y="7391"/>
                      <a:pt x="2161" y="7441"/>
                    </a:cubicBezTo>
                    <a:cubicBezTo>
                      <a:pt x="2178" y="7485"/>
                      <a:pt x="2195" y="7525"/>
                      <a:pt x="2215" y="7568"/>
                    </a:cubicBezTo>
                    <a:lnTo>
                      <a:pt x="2222" y="7588"/>
                    </a:lnTo>
                    <a:cubicBezTo>
                      <a:pt x="2225" y="7605"/>
                      <a:pt x="2235" y="7621"/>
                      <a:pt x="2242" y="7638"/>
                    </a:cubicBezTo>
                    <a:cubicBezTo>
                      <a:pt x="2255" y="7669"/>
                      <a:pt x="2279" y="7692"/>
                      <a:pt x="2305" y="7705"/>
                    </a:cubicBezTo>
                    <a:cubicBezTo>
                      <a:pt x="2316" y="7722"/>
                      <a:pt x="2325" y="7742"/>
                      <a:pt x="2336" y="7758"/>
                    </a:cubicBezTo>
                    <a:cubicBezTo>
                      <a:pt x="2348" y="7786"/>
                      <a:pt x="2362" y="7809"/>
                      <a:pt x="2376" y="7836"/>
                    </a:cubicBezTo>
                    <a:cubicBezTo>
                      <a:pt x="2402" y="7882"/>
                      <a:pt x="2433" y="7926"/>
                      <a:pt x="2462" y="7970"/>
                    </a:cubicBezTo>
                    <a:cubicBezTo>
                      <a:pt x="2496" y="8019"/>
                      <a:pt x="2533" y="8070"/>
                      <a:pt x="2573" y="8116"/>
                    </a:cubicBezTo>
                    <a:cubicBezTo>
                      <a:pt x="2606" y="8157"/>
                      <a:pt x="2643" y="8193"/>
                      <a:pt x="2680" y="8227"/>
                    </a:cubicBezTo>
                    <a:cubicBezTo>
                      <a:pt x="2730" y="8271"/>
                      <a:pt x="2777" y="8317"/>
                      <a:pt x="2834" y="8351"/>
                    </a:cubicBezTo>
                    <a:cubicBezTo>
                      <a:pt x="2871" y="8375"/>
                      <a:pt x="2914" y="8395"/>
                      <a:pt x="2957" y="8395"/>
                    </a:cubicBezTo>
                    <a:cubicBezTo>
                      <a:pt x="2961" y="8395"/>
                      <a:pt x="2964" y="8394"/>
                      <a:pt x="2967" y="8394"/>
                    </a:cubicBezTo>
                    <a:cubicBezTo>
                      <a:pt x="3007" y="8391"/>
                      <a:pt x="3044" y="8374"/>
                      <a:pt x="3068" y="8344"/>
                    </a:cubicBezTo>
                    <a:cubicBezTo>
                      <a:pt x="3091" y="8317"/>
                      <a:pt x="3105" y="8287"/>
                      <a:pt x="3111" y="8250"/>
                    </a:cubicBezTo>
                    <a:cubicBezTo>
                      <a:pt x="3125" y="8200"/>
                      <a:pt x="3128" y="8147"/>
                      <a:pt x="3135" y="8093"/>
                    </a:cubicBezTo>
                    <a:cubicBezTo>
                      <a:pt x="3142" y="8039"/>
                      <a:pt x="3148" y="7982"/>
                      <a:pt x="3148" y="7929"/>
                    </a:cubicBezTo>
                    <a:cubicBezTo>
                      <a:pt x="3155" y="7849"/>
                      <a:pt x="3155" y="7766"/>
                      <a:pt x="3155" y="7685"/>
                    </a:cubicBezTo>
                    <a:cubicBezTo>
                      <a:pt x="3155" y="7605"/>
                      <a:pt x="3158" y="7525"/>
                      <a:pt x="3162" y="7445"/>
                    </a:cubicBezTo>
                    <a:cubicBezTo>
                      <a:pt x="3162" y="7408"/>
                      <a:pt x="3162" y="7364"/>
                      <a:pt x="3142" y="7331"/>
                    </a:cubicBezTo>
                    <a:cubicBezTo>
                      <a:pt x="3115" y="7227"/>
                      <a:pt x="3091" y="7124"/>
                      <a:pt x="3061" y="7019"/>
                    </a:cubicBezTo>
                    <a:cubicBezTo>
                      <a:pt x="3041" y="6963"/>
                      <a:pt x="3024" y="6906"/>
                      <a:pt x="3007" y="6852"/>
                    </a:cubicBezTo>
                    <a:cubicBezTo>
                      <a:pt x="2987" y="6792"/>
                      <a:pt x="2967" y="6735"/>
                      <a:pt x="2950" y="6675"/>
                    </a:cubicBezTo>
                    <a:cubicBezTo>
                      <a:pt x="2921" y="6575"/>
                      <a:pt x="2901" y="6471"/>
                      <a:pt x="2867" y="6371"/>
                    </a:cubicBezTo>
                    <a:cubicBezTo>
                      <a:pt x="2834" y="6264"/>
                      <a:pt x="2804" y="6156"/>
                      <a:pt x="2777" y="6050"/>
                    </a:cubicBezTo>
                    <a:cubicBezTo>
                      <a:pt x="2747" y="5940"/>
                      <a:pt x="2720" y="5829"/>
                      <a:pt x="2690" y="5719"/>
                    </a:cubicBezTo>
                    <a:cubicBezTo>
                      <a:pt x="2677" y="5665"/>
                      <a:pt x="2660" y="5611"/>
                      <a:pt x="2643" y="5558"/>
                    </a:cubicBezTo>
                    <a:cubicBezTo>
                      <a:pt x="2623" y="5494"/>
                      <a:pt x="2603" y="5434"/>
                      <a:pt x="2583" y="5371"/>
                    </a:cubicBezTo>
                    <a:cubicBezTo>
                      <a:pt x="2546" y="5253"/>
                      <a:pt x="2509" y="5140"/>
                      <a:pt x="2469" y="5026"/>
                    </a:cubicBezTo>
                    <a:cubicBezTo>
                      <a:pt x="2436" y="4916"/>
                      <a:pt x="2399" y="4809"/>
                      <a:pt x="2365" y="4702"/>
                    </a:cubicBezTo>
                    <a:cubicBezTo>
                      <a:pt x="2325" y="4578"/>
                      <a:pt x="2285" y="4455"/>
                      <a:pt x="2245" y="4330"/>
                    </a:cubicBezTo>
                    <a:cubicBezTo>
                      <a:pt x="2212" y="4227"/>
                      <a:pt x="2172" y="4123"/>
                      <a:pt x="2138" y="4016"/>
                    </a:cubicBezTo>
                    <a:cubicBezTo>
                      <a:pt x="2095" y="3896"/>
                      <a:pt x="2058" y="3772"/>
                      <a:pt x="2018" y="3648"/>
                    </a:cubicBezTo>
                    <a:cubicBezTo>
                      <a:pt x="1984" y="3535"/>
                      <a:pt x="1954" y="3421"/>
                      <a:pt x="1917" y="3307"/>
                    </a:cubicBezTo>
                    <a:cubicBezTo>
                      <a:pt x="1884" y="3197"/>
                      <a:pt x="1847" y="3086"/>
                      <a:pt x="1814" y="2976"/>
                    </a:cubicBezTo>
                    <a:cubicBezTo>
                      <a:pt x="1780" y="2859"/>
                      <a:pt x="1746" y="2742"/>
                      <a:pt x="1710" y="2625"/>
                    </a:cubicBezTo>
                    <a:cubicBezTo>
                      <a:pt x="1677" y="2511"/>
                      <a:pt x="1640" y="2401"/>
                      <a:pt x="1606" y="2287"/>
                    </a:cubicBezTo>
                    <a:cubicBezTo>
                      <a:pt x="1573" y="2170"/>
                      <a:pt x="1539" y="2050"/>
                      <a:pt x="1502" y="1933"/>
                    </a:cubicBezTo>
                    <a:cubicBezTo>
                      <a:pt x="1466" y="1822"/>
                      <a:pt x="1429" y="1715"/>
                      <a:pt x="1396" y="1605"/>
                    </a:cubicBezTo>
                    <a:cubicBezTo>
                      <a:pt x="1379" y="1551"/>
                      <a:pt x="1356" y="1498"/>
                      <a:pt x="1339" y="1445"/>
                    </a:cubicBezTo>
                    <a:cubicBezTo>
                      <a:pt x="1319" y="1388"/>
                      <a:pt x="1299" y="1328"/>
                      <a:pt x="1282" y="1271"/>
                    </a:cubicBezTo>
                    <a:cubicBezTo>
                      <a:pt x="1245" y="1160"/>
                      <a:pt x="1209" y="1047"/>
                      <a:pt x="1169" y="939"/>
                    </a:cubicBezTo>
                    <a:cubicBezTo>
                      <a:pt x="1132" y="835"/>
                      <a:pt x="1088" y="732"/>
                      <a:pt x="1044" y="632"/>
                    </a:cubicBezTo>
                    <a:cubicBezTo>
                      <a:pt x="1028" y="585"/>
                      <a:pt x="1008" y="542"/>
                      <a:pt x="991" y="498"/>
                    </a:cubicBezTo>
                    <a:lnTo>
                      <a:pt x="991" y="498"/>
                    </a:lnTo>
                    <a:cubicBezTo>
                      <a:pt x="994" y="508"/>
                      <a:pt x="998" y="514"/>
                      <a:pt x="1001" y="525"/>
                    </a:cubicBezTo>
                    <a:cubicBezTo>
                      <a:pt x="978" y="468"/>
                      <a:pt x="954" y="411"/>
                      <a:pt x="928" y="354"/>
                    </a:cubicBezTo>
                    <a:cubicBezTo>
                      <a:pt x="904" y="307"/>
                      <a:pt x="877" y="264"/>
                      <a:pt x="848" y="224"/>
                    </a:cubicBezTo>
                    <a:cubicBezTo>
                      <a:pt x="803" y="167"/>
                      <a:pt x="754" y="113"/>
                      <a:pt x="693" y="76"/>
                    </a:cubicBezTo>
                    <a:cubicBezTo>
                      <a:pt x="627" y="33"/>
                      <a:pt x="556" y="10"/>
                      <a:pt x="479" y="3"/>
                    </a:cubicBezTo>
                    <a:cubicBezTo>
                      <a:pt x="464" y="1"/>
                      <a:pt x="449" y="1"/>
                      <a:pt x="4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34"/>
              <p:cNvSpPr/>
              <p:nvPr/>
            </p:nvSpPr>
            <p:spPr>
              <a:xfrm>
                <a:off x="325325" y="3088199"/>
                <a:ext cx="72369" cy="23212"/>
              </a:xfrm>
              <a:custGeom>
                <a:avLst/>
                <a:gdLst/>
                <a:ahLst/>
                <a:cxnLst/>
                <a:rect l="l" t="t" r="r" b="b"/>
                <a:pathLst>
                  <a:path w="833" h="336" extrusionOk="0">
                    <a:moveTo>
                      <a:pt x="721" y="0"/>
                    </a:moveTo>
                    <a:cubicBezTo>
                      <a:pt x="712" y="0"/>
                      <a:pt x="704" y="1"/>
                      <a:pt x="696" y="3"/>
                    </a:cubicBezTo>
                    <a:cubicBezTo>
                      <a:pt x="639" y="20"/>
                      <a:pt x="578" y="34"/>
                      <a:pt x="522" y="47"/>
                    </a:cubicBezTo>
                    <a:cubicBezTo>
                      <a:pt x="465" y="60"/>
                      <a:pt x="411" y="71"/>
                      <a:pt x="358" y="83"/>
                    </a:cubicBezTo>
                    <a:cubicBezTo>
                      <a:pt x="308" y="97"/>
                      <a:pt x="257" y="107"/>
                      <a:pt x="208" y="120"/>
                    </a:cubicBezTo>
                    <a:lnTo>
                      <a:pt x="204" y="124"/>
                    </a:lnTo>
                    <a:cubicBezTo>
                      <a:pt x="181" y="128"/>
                      <a:pt x="157" y="137"/>
                      <a:pt x="134" y="144"/>
                    </a:cubicBezTo>
                    <a:cubicBezTo>
                      <a:pt x="104" y="154"/>
                      <a:pt x="74" y="164"/>
                      <a:pt x="47" y="184"/>
                    </a:cubicBezTo>
                    <a:cubicBezTo>
                      <a:pt x="17" y="204"/>
                      <a:pt x="1" y="238"/>
                      <a:pt x="10" y="274"/>
                    </a:cubicBezTo>
                    <a:cubicBezTo>
                      <a:pt x="13" y="288"/>
                      <a:pt x="21" y="301"/>
                      <a:pt x="30" y="311"/>
                    </a:cubicBezTo>
                    <a:cubicBezTo>
                      <a:pt x="47" y="328"/>
                      <a:pt x="67" y="331"/>
                      <a:pt x="87" y="335"/>
                    </a:cubicBezTo>
                    <a:cubicBezTo>
                      <a:pt x="93" y="335"/>
                      <a:pt x="98" y="335"/>
                      <a:pt x="103" y="335"/>
                    </a:cubicBezTo>
                    <a:cubicBezTo>
                      <a:pt x="128" y="335"/>
                      <a:pt x="154" y="330"/>
                      <a:pt x="181" y="324"/>
                    </a:cubicBezTo>
                    <a:cubicBezTo>
                      <a:pt x="201" y="321"/>
                      <a:pt x="224" y="315"/>
                      <a:pt x="248" y="311"/>
                    </a:cubicBezTo>
                    <a:cubicBezTo>
                      <a:pt x="302" y="298"/>
                      <a:pt x="354" y="288"/>
                      <a:pt x="408" y="274"/>
                    </a:cubicBezTo>
                    <a:cubicBezTo>
                      <a:pt x="465" y="261"/>
                      <a:pt x="518" y="251"/>
                      <a:pt x="572" y="241"/>
                    </a:cubicBezTo>
                    <a:cubicBezTo>
                      <a:pt x="632" y="228"/>
                      <a:pt x="689" y="211"/>
                      <a:pt x="749" y="194"/>
                    </a:cubicBezTo>
                    <a:cubicBezTo>
                      <a:pt x="803" y="181"/>
                      <a:pt x="833" y="124"/>
                      <a:pt x="819" y="74"/>
                    </a:cubicBezTo>
                    <a:cubicBezTo>
                      <a:pt x="808" y="28"/>
                      <a:pt x="766" y="0"/>
                      <a:pt x="7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34"/>
              <p:cNvSpPr/>
              <p:nvPr/>
            </p:nvSpPr>
            <p:spPr>
              <a:xfrm>
                <a:off x="334360" y="3118388"/>
                <a:ext cx="81665" cy="26251"/>
              </a:xfrm>
              <a:custGeom>
                <a:avLst/>
                <a:gdLst/>
                <a:ahLst/>
                <a:cxnLst/>
                <a:rect l="l" t="t" r="r" b="b"/>
                <a:pathLst>
                  <a:path w="940" h="380" extrusionOk="0">
                    <a:moveTo>
                      <a:pt x="812" y="0"/>
                    </a:moveTo>
                    <a:cubicBezTo>
                      <a:pt x="803" y="0"/>
                      <a:pt x="793" y="2"/>
                      <a:pt x="783" y="4"/>
                    </a:cubicBezTo>
                    <a:cubicBezTo>
                      <a:pt x="715" y="24"/>
                      <a:pt x="649" y="41"/>
                      <a:pt x="579" y="61"/>
                    </a:cubicBezTo>
                    <a:cubicBezTo>
                      <a:pt x="525" y="75"/>
                      <a:pt x="468" y="85"/>
                      <a:pt x="414" y="98"/>
                    </a:cubicBezTo>
                    <a:cubicBezTo>
                      <a:pt x="354" y="108"/>
                      <a:pt x="294" y="122"/>
                      <a:pt x="234" y="132"/>
                    </a:cubicBezTo>
                    <a:cubicBezTo>
                      <a:pt x="207" y="135"/>
                      <a:pt x="181" y="142"/>
                      <a:pt x="157" y="148"/>
                    </a:cubicBezTo>
                    <a:lnTo>
                      <a:pt x="137" y="152"/>
                    </a:lnTo>
                    <a:cubicBezTo>
                      <a:pt x="110" y="159"/>
                      <a:pt x="84" y="168"/>
                      <a:pt x="57" y="182"/>
                    </a:cubicBezTo>
                    <a:cubicBezTo>
                      <a:pt x="40" y="192"/>
                      <a:pt x="27" y="202"/>
                      <a:pt x="17" y="219"/>
                    </a:cubicBezTo>
                    <a:cubicBezTo>
                      <a:pt x="3" y="245"/>
                      <a:pt x="0" y="272"/>
                      <a:pt x="6" y="299"/>
                    </a:cubicBezTo>
                    <a:cubicBezTo>
                      <a:pt x="13" y="319"/>
                      <a:pt x="23" y="336"/>
                      <a:pt x="37" y="349"/>
                    </a:cubicBezTo>
                    <a:cubicBezTo>
                      <a:pt x="52" y="364"/>
                      <a:pt x="79" y="380"/>
                      <a:pt x="103" y="380"/>
                    </a:cubicBezTo>
                    <a:cubicBezTo>
                      <a:pt x="106" y="380"/>
                      <a:pt x="108" y="380"/>
                      <a:pt x="110" y="379"/>
                    </a:cubicBezTo>
                    <a:cubicBezTo>
                      <a:pt x="137" y="376"/>
                      <a:pt x="164" y="376"/>
                      <a:pt x="190" y="373"/>
                    </a:cubicBezTo>
                    <a:cubicBezTo>
                      <a:pt x="227" y="369"/>
                      <a:pt x="261" y="366"/>
                      <a:pt x="298" y="359"/>
                    </a:cubicBezTo>
                    <a:cubicBezTo>
                      <a:pt x="358" y="349"/>
                      <a:pt x="414" y="333"/>
                      <a:pt x="474" y="319"/>
                    </a:cubicBezTo>
                    <a:cubicBezTo>
                      <a:pt x="528" y="305"/>
                      <a:pt x="585" y="296"/>
                      <a:pt x="639" y="279"/>
                    </a:cubicBezTo>
                    <a:cubicBezTo>
                      <a:pt x="706" y="262"/>
                      <a:pt x="775" y="242"/>
                      <a:pt x="843" y="225"/>
                    </a:cubicBezTo>
                    <a:cubicBezTo>
                      <a:pt x="903" y="208"/>
                      <a:pt x="940" y="145"/>
                      <a:pt x="923" y="85"/>
                    </a:cubicBezTo>
                    <a:cubicBezTo>
                      <a:pt x="909" y="34"/>
                      <a:pt x="862" y="0"/>
                      <a:pt x="8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" name="Subtítulo 4">
            <a:extLst>
              <a:ext uri="{FF2B5EF4-FFF2-40B4-BE49-F238E27FC236}">
                <a16:creationId xmlns:a16="http://schemas.microsoft.com/office/drawing/2014/main" id="{04681E68-6BA8-45CA-91F2-2D6B05E91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304" y="1711699"/>
            <a:ext cx="7026035" cy="2427669"/>
          </a:xfrm>
        </p:spPr>
        <p:txBody>
          <a:bodyPr/>
          <a:lstStyle/>
          <a:p>
            <a:r>
              <a:rPr lang="es-419" sz="3600" b="1" dirty="0">
                <a:solidFill>
                  <a:schemeClr val="bg1">
                    <a:lumMod val="10000"/>
                  </a:schemeClr>
                </a:solidFill>
              </a:rPr>
              <a:t>Observa los patrones presentados a continuación y reconoce la secuencia de cada una de estas.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7F7F2F7-4E2A-49EB-AF2F-0FB10D1D65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7" t="3589" r="16633" b="55423"/>
          <a:stretch/>
        </p:blipFill>
        <p:spPr>
          <a:xfrm>
            <a:off x="786809" y="50383"/>
            <a:ext cx="7081284" cy="5042734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9E7B7507-9AE7-4148-8A06-11854B5C32B3}"/>
              </a:ext>
            </a:extLst>
          </p:cNvPr>
          <p:cNvCxnSpPr>
            <a:cxnSpLocks/>
          </p:cNvCxnSpPr>
          <p:nvPr/>
        </p:nvCxnSpPr>
        <p:spPr>
          <a:xfrm flipV="1">
            <a:off x="4186989" y="697833"/>
            <a:ext cx="385011" cy="360946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020E2BD-FB4D-4983-874F-DF32E73F6D5F}"/>
              </a:ext>
            </a:extLst>
          </p:cNvPr>
          <p:cNvCxnSpPr>
            <a:cxnSpLocks/>
          </p:cNvCxnSpPr>
          <p:nvPr/>
        </p:nvCxnSpPr>
        <p:spPr>
          <a:xfrm flipV="1">
            <a:off x="5835035" y="697833"/>
            <a:ext cx="385011" cy="360946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926C2519-7369-4DE0-BB39-9E4ABB240C5D}"/>
              </a:ext>
            </a:extLst>
          </p:cNvPr>
          <p:cNvCxnSpPr>
            <a:cxnSpLocks/>
          </p:cNvCxnSpPr>
          <p:nvPr/>
        </p:nvCxnSpPr>
        <p:spPr>
          <a:xfrm flipV="1">
            <a:off x="7395410" y="697833"/>
            <a:ext cx="385011" cy="360946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DDE4E70-1EBC-4EC8-88E3-27DC99DA2025}"/>
              </a:ext>
            </a:extLst>
          </p:cNvPr>
          <p:cNvCxnSpPr>
            <a:cxnSpLocks/>
          </p:cNvCxnSpPr>
          <p:nvPr/>
        </p:nvCxnSpPr>
        <p:spPr>
          <a:xfrm>
            <a:off x="4745011" y="697833"/>
            <a:ext cx="364119" cy="360946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17BBBC4F-80E2-47B2-A04B-E8104A50112F}"/>
              </a:ext>
            </a:extLst>
          </p:cNvPr>
          <p:cNvCxnSpPr>
            <a:cxnSpLocks/>
          </p:cNvCxnSpPr>
          <p:nvPr/>
        </p:nvCxnSpPr>
        <p:spPr>
          <a:xfrm>
            <a:off x="6346987" y="713289"/>
            <a:ext cx="364119" cy="360946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388518D1-9F2D-430C-8D15-0F29B27EFDA1}"/>
              </a:ext>
            </a:extLst>
          </p:cNvPr>
          <p:cNvCxnSpPr>
            <a:cxnSpLocks/>
          </p:cNvCxnSpPr>
          <p:nvPr/>
        </p:nvCxnSpPr>
        <p:spPr>
          <a:xfrm flipH="1">
            <a:off x="4186989" y="1792705"/>
            <a:ext cx="385012" cy="348916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256D1C00-DC90-48B0-9CFE-658B4EF08859}"/>
              </a:ext>
            </a:extLst>
          </p:cNvPr>
          <p:cNvCxnSpPr>
            <a:cxnSpLocks/>
          </p:cNvCxnSpPr>
          <p:nvPr/>
        </p:nvCxnSpPr>
        <p:spPr>
          <a:xfrm flipH="1">
            <a:off x="5835034" y="1792705"/>
            <a:ext cx="385012" cy="348916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DD8142F6-BC0E-43B7-B300-01F46E30FB31}"/>
              </a:ext>
            </a:extLst>
          </p:cNvPr>
          <p:cNvCxnSpPr>
            <a:cxnSpLocks/>
          </p:cNvCxnSpPr>
          <p:nvPr/>
        </p:nvCxnSpPr>
        <p:spPr>
          <a:xfrm flipH="1">
            <a:off x="7395409" y="1778418"/>
            <a:ext cx="385012" cy="348916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91ED34D9-C023-4F6B-9BCD-3718490F4809}"/>
              </a:ext>
            </a:extLst>
          </p:cNvPr>
          <p:cNvCxnSpPr>
            <a:cxnSpLocks/>
          </p:cNvCxnSpPr>
          <p:nvPr/>
        </p:nvCxnSpPr>
        <p:spPr>
          <a:xfrm flipH="1">
            <a:off x="4745011" y="2877427"/>
            <a:ext cx="385012" cy="348916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70DB0E1B-3BC9-4E0D-B396-1570842A1C9A}"/>
              </a:ext>
            </a:extLst>
          </p:cNvPr>
          <p:cNvCxnSpPr>
            <a:cxnSpLocks/>
          </p:cNvCxnSpPr>
          <p:nvPr/>
        </p:nvCxnSpPr>
        <p:spPr>
          <a:xfrm flipH="1">
            <a:off x="5301916" y="2877427"/>
            <a:ext cx="385012" cy="348916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C6EE2310-58C0-4557-85A3-7234B1B30563}"/>
              </a:ext>
            </a:extLst>
          </p:cNvPr>
          <p:cNvCxnSpPr>
            <a:cxnSpLocks/>
          </p:cNvCxnSpPr>
          <p:nvPr/>
        </p:nvCxnSpPr>
        <p:spPr>
          <a:xfrm flipH="1">
            <a:off x="6392498" y="2853364"/>
            <a:ext cx="385012" cy="348916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84866149-C52C-45F6-91FF-B4331FBFC5DC}"/>
              </a:ext>
            </a:extLst>
          </p:cNvPr>
          <p:cNvCxnSpPr>
            <a:cxnSpLocks/>
          </p:cNvCxnSpPr>
          <p:nvPr/>
        </p:nvCxnSpPr>
        <p:spPr>
          <a:xfrm flipH="1">
            <a:off x="6937789" y="2853364"/>
            <a:ext cx="385012" cy="348916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CF54E61C-FCD5-493A-81DA-93ED4446FB94}"/>
              </a:ext>
            </a:extLst>
          </p:cNvPr>
          <p:cNvCxnSpPr>
            <a:cxnSpLocks/>
          </p:cNvCxnSpPr>
          <p:nvPr/>
        </p:nvCxnSpPr>
        <p:spPr>
          <a:xfrm flipH="1">
            <a:off x="4771156" y="4499811"/>
            <a:ext cx="385012" cy="348916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30317115-2AEA-426F-BD92-8C9E244AAAFA}"/>
              </a:ext>
            </a:extLst>
          </p:cNvPr>
          <p:cNvCxnSpPr>
            <a:cxnSpLocks/>
          </p:cNvCxnSpPr>
          <p:nvPr/>
        </p:nvCxnSpPr>
        <p:spPr>
          <a:xfrm flipH="1">
            <a:off x="6921326" y="4521869"/>
            <a:ext cx="385012" cy="348916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CCBEA58F-A9A9-4311-BF6F-BDD6F8DF03B3}"/>
              </a:ext>
            </a:extLst>
          </p:cNvPr>
          <p:cNvCxnSpPr>
            <a:cxnSpLocks/>
          </p:cNvCxnSpPr>
          <p:nvPr/>
        </p:nvCxnSpPr>
        <p:spPr>
          <a:xfrm flipH="1" flipV="1">
            <a:off x="6937790" y="3432696"/>
            <a:ext cx="368548" cy="321157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B167F39B-4620-4D2D-B27B-2B47931CC941}"/>
              </a:ext>
            </a:extLst>
          </p:cNvPr>
          <p:cNvCxnSpPr>
            <a:cxnSpLocks/>
          </p:cNvCxnSpPr>
          <p:nvPr/>
        </p:nvCxnSpPr>
        <p:spPr>
          <a:xfrm flipH="1" flipV="1">
            <a:off x="3136323" y="1239253"/>
            <a:ext cx="304709" cy="372979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3F6014BC-9FF5-4C31-84CF-503F02220D30}"/>
              </a:ext>
            </a:extLst>
          </p:cNvPr>
          <p:cNvCxnSpPr>
            <a:cxnSpLocks/>
          </p:cNvCxnSpPr>
          <p:nvPr/>
        </p:nvCxnSpPr>
        <p:spPr>
          <a:xfrm flipH="1" flipV="1">
            <a:off x="4227139" y="1239253"/>
            <a:ext cx="304709" cy="372979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54EF0D0C-7FED-4193-AD5E-FA0FFCCB3117}"/>
              </a:ext>
            </a:extLst>
          </p:cNvPr>
          <p:cNvCxnSpPr>
            <a:cxnSpLocks/>
          </p:cNvCxnSpPr>
          <p:nvPr/>
        </p:nvCxnSpPr>
        <p:spPr>
          <a:xfrm flipH="1" flipV="1">
            <a:off x="5301916" y="1239252"/>
            <a:ext cx="304709" cy="372979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38863B48-994A-4475-BFF3-1C3C8271C71D}"/>
              </a:ext>
            </a:extLst>
          </p:cNvPr>
          <p:cNvCxnSpPr>
            <a:cxnSpLocks/>
          </p:cNvCxnSpPr>
          <p:nvPr/>
        </p:nvCxnSpPr>
        <p:spPr>
          <a:xfrm flipH="1" flipV="1">
            <a:off x="6376693" y="1239251"/>
            <a:ext cx="304709" cy="372979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B497760F-F734-4792-9235-863F71FBAAAE}"/>
              </a:ext>
            </a:extLst>
          </p:cNvPr>
          <p:cNvCxnSpPr>
            <a:cxnSpLocks/>
          </p:cNvCxnSpPr>
          <p:nvPr/>
        </p:nvCxnSpPr>
        <p:spPr>
          <a:xfrm flipH="1" flipV="1">
            <a:off x="7443625" y="1232109"/>
            <a:ext cx="304709" cy="372979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38F6157A-6313-40DE-914C-FBFB60002067}"/>
              </a:ext>
            </a:extLst>
          </p:cNvPr>
          <p:cNvCxnSpPr>
            <a:cxnSpLocks/>
          </p:cNvCxnSpPr>
          <p:nvPr/>
        </p:nvCxnSpPr>
        <p:spPr>
          <a:xfrm flipV="1">
            <a:off x="3866240" y="3927184"/>
            <a:ext cx="0" cy="428247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5E6CF3EC-1FEE-48C6-9F27-96A3B10B3A7C}"/>
              </a:ext>
            </a:extLst>
          </p:cNvPr>
          <p:cNvCxnSpPr>
            <a:cxnSpLocks/>
          </p:cNvCxnSpPr>
          <p:nvPr/>
        </p:nvCxnSpPr>
        <p:spPr>
          <a:xfrm flipV="1">
            <a:off x="4937517" y="3901552"/>
            <a:ext cx="0" cy="428247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A6975DAF-2067-4740-8CC4-BB42AC0FCA65}"/>
              </a:ext>
            </a:extLst>
          </p:cNvPr>
          <p:cNvCxnSpPr>
            <a:cxnSpLocks/>
          </p:cNvCxnSpPr>
          <p:nvPr/>
        </p:nvCxnSpPr>
        <p:spPr>
          <a:xfrm flipV="1">
            <a:off x="6027540" y="3903994"/>
            <a:ext cx="0" cy="428247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8D88FCD5-7274-441E-8AFA-DA5F41DFD152}"/>
              </a:ext>
            </a:extLst>
          </p:cNvPr>
          <p:cNvCxnSpPr>
            <a:cxnSpLocks/>
          </p:cNvCxnSpPr>
          <p:nvPr/>
        </p:nvCxnSpPr>
        <p:spPr>
          <a:xfrm flipV="1">
            <a:off x="7101893" y="3901552"/>
            <a:ext cx="0" cy="428247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Elipse 43">
            <a:extLst>
              <a:ext uri="{FF2B5EF4-FFF2-40B4-BE49-F238E27FC236}">
                <a16:creationId xmlns:a16="http://schemas.microsoft.com/office/drawing/2014/main" id="{700D42DE-CF7A-4166-AB55-799F5478713D}"/>
              </a:ext>
            </a:extLst>
          </p:cNvPr>
          <p:cNvSpPr/>
          <p:nvPr/>
        </p:nvSpPr>
        <p:spPr>
          <a:xfrm>
            <a:off x="4194963" y="167127"/>
            <a:ext cx="379904" cy="401930"/>
          </a:xfrm>
          <a:prstGeom prst="ellipse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2B57F600-8D36-4809-81F7-D6703560FFA0}"/>
              </a:ext>
            </a:extLst>
          </p:cNvPr>
          <p:cNvSpPr/>
          <p:nvPr/>
        </p:nvSpPr>
        <p:spPr>
          <a:xfrm>
            <a:off x="5835034" y="129905"/>
            <a:ext cx="379904" cy="401930"/>
          </a:xfrm>
          <a:prstGeom prst="ellipse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id="{792055B6-6A24-449A-A2C9-553692BC5555}"/>
              </a:ext>
            </a:extLst>
          </p:cNvPr>
          <p:cNvSpPr/>
          <p:nvPr/>
        </p:nvSpPr>
        <p:spPr>
          <a:xfrm>
            <a:off x="7443625" y="129905"/>
            <a:ext cx="379904" cy="401930"/>
          </a:xfrm>
          <a:prstGeom prst="ellipse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id="{596DB647-7686-412A-83C6-4177BD509A09}"/>
              </a:ext>
            </a:extLst>
          </p:cNvPr>
          <p:cNvSpPr/>
          <p:nvPr/>
        </p:nvSpPr>
        <p:spPr>
          <a:xfrm>
            <a:off x="3656443" y="1232109"/>
            <a:ext cx="379904" cy="401930"/>
          </a:xfrm>
          <a:prstGeom prst="ellipse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C23E77BE-E3C9-411E-98E9-69BCAFD33AB5}"/>
              </a:ext>
            </a:extLst>
          </p:cNvPr>
          <p:cNvSpPr/>
          <p:nvPr/>
        </p:nvSpPr>
        <p:spPr>
          <a:xfrm>
            <a:off x="4732041" y="1210300"/>
            <a:ext cx="379904" cy="401930"/>
          </a:xfrm>
          <a:prstGeom prst="ellipse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id="{3BBECC4D-3F4A-48E7-AEED-7A0C67C8AAF4}"/>
              </a:ext>
            </a:extLst>
          </p:cNvPr>
          <p:cNvSpPr/>
          <p:nvPr/>
        </p:nvSpPr>
        <p:spPr>
          <a:xfrm>
            <a:off x="5839324" y="1210300"/>
            <a:ext cx="379904" cy="401930"/>
          </a:xfrm>
          <a:prstGeom prst="ellipse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56" name="Elipse 55">
            <a:extLst>
              <a:ext uri="{FF2B5EF4-FFF2-40B4-BE49-F238E27FC236}">
                <a16:creationId xmlns:a16="http://schemas.microsoft.com/office/drawing/2014/main" id="{CB0E9238-2D97-4D71-B913-3DF44F9A4E3D}"/>
              </a:ext>
            </a:extLst>
          </p:cNvPr>
          <p:cNvSpPr/>
          <p:nvPr/>
        </p:nvSpPr>
        <p:spPr>
          <a:xfrm>
            <a:off x="6911941" y="1210300"/>
            <a:ext cx="379904" cy="401930"/>
          </a:xfrm>
          <a:prstGeom prst="ellipse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3EB9E730-11BB-4176-97CD-33E2D37AA85F}"/>
              </a:ext>
            </a:extLst>
          </p:cNvPr>
          <p:cNvSpPr/>
          <p:nvPr/>
        </p:nvSpPr>
        <p:spPr>
          <a:xfrm>
            <a:off x="6921326" y="2294834"/>
            <a:ext cx="379904" cy="401930"/>
          </a:xfrm>
          <a:prstGeom prst="ellipse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BF8466F8-7E83-4CB7-A9C6-214AB29AE519}"/>
              </a:ext>
            </a:extLst>
          </p:cNvPr>
          <p:cNvSpPr/>
          <p:nvPr/>
        </p:nvSpPr>
        <p:spPr>
          <a:xfrm>
            <a:off x="4228257" y="2850920"/>
            <a:ext cx="379904" cy="401930"/>
          </a:xfrm>
          <a:prstGeom prst="ellipse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id="{0E7FE5E8-A329-4DD5-A99B-BD8D4F0D4249}"/>
              </a:ext>
            </a:extLst>
          </p:cNvPr>
          <p:cNvSpPr/>
          <p:nvPr/>
        </p:nvSpPr>
        <p:spPr>
          <a:xfrm>
            <a:off x="5839465" y="2826857"/>
            <a:ext cx="379904" cy="401930"/>
          </a:xfrm>
          <a:prstGeom prst="ellipse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D043A300-4EC8-40EF-87A3-965A221F0097}"/>
              </a:ext>
            </a:extLst>
          </p:cNvPr>
          <p:cNvSpPr/>
          <p:nvPr/>
        </p:nvSpPr>
        <p:spPr>
          <a:xfrm>
            <a:off x="7443625" y="2821970"/>
            <a:ext cx="379904" cy="401930"/>
          </a:xfrm>
          <a:prstGeom prst="ellipse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cxnSp>
        <p:nvCxnSpPr>
          <p:cNvPr id="65" name="Conector recto 64">
            <a:extLst>
              <a:ext uri="{FF2B5EF4-FFF2-40B4-BE49-F238E27FC236}">
                <a16:creationId xmlns:a16="http://schemas.microsoft.com/office/drawing/2014/main" id="{58F5BA38-5880-4781-AD43-33B5D667AF1B}"/>
              </a:ext>
            </a:extLst>
          </p:cNvPr>
          <p:cNvCxnSpPr>
            <a:cxnSpLocks/>
          </p:cNvCxnSpPr>
          <p:nvPr/>
        </p:nvCxnSpPr>
        <p:spPr>
          <a:xfrm>
            <a:off x="3136323" y="4711367"/>
            <a:ext cx="388930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Conector recto 68">
            <a:extLst>
              <a:ext uri="{FF2B5EF4-FFF2-40B4-BE49-F238E27FC236}">
                <a16:creationId xmlns:a16="http://schemas.microsoft.com/office/drawing/2014/main" id="{EC3149D2-DEBC-46D2-8532-83E6A839E910}"/>
              </a:ext>
            </a:extLst>
          </p:cNvPr>
          <p:cNvCxnSpPr>
            <a:cxnSpLocks/>
          </p:cNvCxnSpPr>
          <p:nvPr/>
        </p:nvCxnSpPr>
        <p:spPr>
          <a:xfrm>
            <a:off x="3675583" y="4706353"/>
            <a:ext cx="388930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id="{61CA5DB4-1474-467F-AE7C-8AC572B3E865}"/>
              </a:ext>
            </a:extLst>
          </p:cNvPr>
          <p:cNvCxnSpPr>
            <a:cxnSpLocks/>
          </p:cNvCxnSpPr>
          <p:nvPr/>
        </p:nvCxnSpPr>
        <p:spPr>
          <a:xfrm>
            <a:off x="4194963" y="4706353"/>
            <a:ext cx="388930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Conector recto 70">
            <a:extLst>
              <a:ext uri="{FF2B5EF4-FFF2-40B4-BE49-F238E27FC236}">
                <a16:creationId xmlns:a16="http://schemas.microsoft.com/office/drawing/2014/main" id="{97270A17-E553-4A2B-896A-64E9ACEF3643}"/>
              </a:ext>
            </a:extLst>
          </p:cNvPr>
          <p:cNvCxnSpPr>
            <a:cxnSpLocks/>
          </p:cNvCxnSpPr>
          <p:nvPr/>
        </p:nvCxnSpPr>
        <p:spPr>
          <a:xfrm>
            <a:off x="5297998" y="4706353"/>
            <a:ext cx="388930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Conector recto 71">
            <a:extLst>
              <a:ext uri="{FF2B5EF4-FFF2-40B4-BE49-F238E27FC236}">
                <a16:creationId xmlns:a16="http://schemas.microsoft.com/office/drawing/2014/main" id="{6CBE2D5F-0D15-4278-90E9-4AD4CD1CF1F4}"/>
              </a:ext>
            </a:extLst>
          </p:cNvPr>
          <p:cNvCxnSpPr>
            <a:cxnSpLocks/>
          </p:cNvCxnSpPr>
          <p:nvPr/>
        </p:nvCxnSpPr>
        <p:spPr>
          <a:xfrm>
            <a:off x="5835034" y="4706353"/>
            <a:ext cx="388930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Conector recto 72">
            <a:extLst>
              <a:ext uri="{FF2B5EF4-FFF2-40B4-BE49-F238E27FC236}">
                <a16:creationId xmlns:a16="http://schemas.microsoft.com/office/drawing/2014/main" id="{ED0053C7-9FDE-455D-A6F6-71DB2DBD8356}"/>
              </a:ext>
            </a:extLst>
          </p:cNvPr>
          <p:cNvCxnSpPr>
            <a:cxnSpLocks/>
          </p:cNvCxnSpPr>
          <p:nvPr/>
        </p:nvCxnSpPr>
        <p:spPr>
          <a:xfrm>
            <a:off x="6392498" y="4696327"/>
            <a:ext cx="388930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Conector recto 73">
            <a:extLst>
              <a:ext uri="{FF2B5EF4-FFF2-40B4-BE49-F238E27FC236}">
                <a16:creationId xmlns:a16="http://schemas.microsoft.com/office/drawing/2014/main" id="{62C1FEC5-FD69-49AA-9E50-FA649CB96B4A}"/>
              </a:ext>
            </a:extLst>
          </p:cNvPr>
          <p:cNvCxnSpPr>
            <a:cxnSpLocks/>
          </p:cNvCxnSpPr>
          <p:nvPr/>
        </p:nvCxnSpPr>
        <p:spPr>
          <a:xfrm>
            <a:off x="7479163" y="4686301"/>
            <a:ext cx="388930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A44B8555-64E0-41CB-A113-23604BB492B2}"/>
              </a:ext>
            </a:extLst>
          </p:cNvPr>
          <p:cNvCxnSpPr>
            <a:cxnSpLocks/>
          </p:cNvCxnSpPr>
          <p:nvPr/>
        </p:nvCxnSpPr>
        <p:spPr>
          <a:xfrm>
            <a:off x="5835034" y="2501061"/>
            <a:ext cx="388930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Signo más 76">
            <a:extLst>
              <a:ext uri="{FF2B5EF4-FFF2-40B4-BE49-F238E27FC236}">
                <a16:creationId xmlns:a16="http://schemas.microsoft.com/office/drawing/2014/main" id="{93168232-7B07-4159-86D3-F5FAB5F4AC99}"/>
              </a:ext>
            </a:extLst>
          </p:cNvPr>
          <p:cNvSpPr/>
          <p:nvPr/>
        </p:nvSpPr>
        <p:spPr>
          <a:xfrm>
            <a:off x="4745011" y="167127"/>
            <a:ext cx="364119" cy="360946"/>
          </a:xfrm>
          <a:prstGeom prst="mathPlus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79" name="Signo más 78">
            <a:extLst>
              <a:ext uri="{FF2B5EF4-FFF2-40B4-BE49-F238E27FC236}">
                <a16:creationId xmlns:a16="http://schemas.microsoft.com/office/drawing/2014/main" id="{8947DDD3-81DE-4B2E-B9DE-B389568781C0}"/>
              </a:ext>
            </a:extLst>
          </p:cNvPr>
          <p:cNvSpPr/>
          <p:nvPr/>
        </p:nvSpPr>
        <p:spPr>
          <a:xfrm>
            <a:off x="6369297" y="161113"/>
            <a:ext cx="364119" cy="360946"/>
          </a:xfrm>
          <a:prstGeom prst="mathPlus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81" name="Signo más 80">
            <a:extLst>
              <a:ext uri="{FF2B5EF4-FFF2-40B4-BE49-F238E27FC236}">
                <a16:creationId xmlns:a16="http://schemas.microsoft.com/office/drawing/2014/main" id="{D308DD3E-1679-46DB-AD86-C3B99CFB9854}"/>
              </a:ext>
            </a:extLst>
          </p:cNvPr>
          <p:cNvSpPr/>
          <p:nvPr/>
        </p:nvSpPr>
        <p:spPr>
          <a:xfrm>
            <a:off x="5303721" y="3432696"/>
            <a:ext cx="364119" cy="360946"/>
          </a:xfrm>
          <a:prstGeom prst="mathPlus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83" name="Signo más 82">
            <a:extLst>
              <a:ext uri="{FF2B5EF4-FFF2-40B4-BE49-F238E27FC236}">
                <a16:creationId xmlns:a16="http://schemas.microsoft.com/office/drawing/2014/main" id="{581FDAC6-06A9-4A2A-8EDC-9F005428E6D3}"/>
              </a:ext>
            </a:extLst>
          </p:cNvPr>
          <p:cNvSpPr/>
          <p:nvPr/>
        </p:nvSpPr>
        <p:spPr>
          <a:xfrm>
            <a:off x="5850819" y="3412801"/>
            <a:ext cx="364119" cy="360946"/>
          </a:xfrm>
          <a:prstGeom prst="mathPlus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85" name="Signo más 84">
            <a:extLst>
              <a:ext uri="{FF2B5EF4-FFF2-40B4-BE49-F238E27FC236}">
                <a16:creationId xmlns:a16="http://schemas.microsoft.com/office/drawing/2014/main" id="{15BC11E5-4C36-4F3A-B80B-DEF13B9BBD22}"/>
              </a:ext>
            </a:extLst>
          </p:cNvPr>
          <p:cNvSpPr/>
          <p:nvPr/>
        </p:nvSpPr>
        <p:spPr>
          <a:xfrm>
            <a:off x="7479163" y="3412801"/>
            <a:ext cx="364119" cy="360946"/>
          </a:xfrm>
          <a:prstGeom prst="mathPlus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87" name="Signo más 86">
            <a:extLst>
              <a:ext uri="{FF2B5EF4-FFF2-40B4-BE49-F238E27FC236}">
                <a16:creationId xmlns:a16="http://schemas.microsoft.com/office/drawing/2014/main" id="{E8CEA9C1-1A74-4355-B5FC-8E3997F1578F}"/>
              </a:ext>
            </a:extLst>
          </p:cNvPr>
          <p:cNvSpPr/>
          <p:nvPr/>
        </p:nvSpPr>
        <p:spPr>
          <a:xfrm rot="2759601">
            <a:off x="5250466" y="1797705"/>
            <a:ext cx="414021" cy="406161"/>
          </a:xfrm>
          <a:prstGeom prst="mathPlus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89" name="Signo más 88">
            <a:extLst>
              <a:ext uri="{FF2B5EF4-FFF2-40B4-BE49-F238E27FC236}">
                <a16:creationId xmlns:a16="http://schemas.microsoft.com/office/drawing/2014/main" id="{113D4E55-9FEC-493A-A86B-C3E8F509DCA0}"/>
              </a:ext>
            </a:extLst>
          </p:cNvPr>
          <p:cNvSpPr/>
          <p:nvPr/>
        </p:nvSpPr>
        <p:spPr>
          <a:xfrm rot="2759601">
            <a:off x="6845083" y="1749796"/>
            <a:ext cx="414021" cy="406161"/>
          </a:xfrm>
          <a:prstGeom prst="mathPlus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91" name="Signo más 90">
            <a:extLst>
              <a:ext uri="{FF2B5EF4-FFF2-40B4-BE49-F238E27FC236}">
                <a16:creationId xmlns:a16="http://schemas.microsoft.com/office/drawing/2014/main" id="{FA75307B-D72C-40AF-A1FD-8177111322A1}"/>
              </a:ext>
            </a:extLst>
          </p:cNvPr>
          <p:cNvSpPr/>
          <p:nvPr/>
        </p:nvSpPr>
        <p:spPr>
          <a:xfrm rot="2759601">
            <a:off x="5294301" y="2326959"/>
            <a:ext cx="414021" cy="406161"/>
          </a:xfrm>
          <a:prstGeom prst="mathPlus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93" name="Signo más 92">
            <a:extLst>
              <a:ext uri="{FF2B5EF4-FFF2-40B4-BE49-F238E27FC236}">
                <a16:creationId xmlns:a16="http://schemas.microsoft.com/office/drawing/2014/main" id="{20784051-9045-41FE-9F60-987D9842B9BA}"/>
              </a:ext>
            </a:extLst>
          </p:cNvPr>
          <p:cNvSpPr/>
          <p:nvPr/>
        </p:nvSpPr>
        <p:spPr>
          <a:xfrm rot="2759601">
            <a:off x="7411025" y="2289570"/>
            <a:ext cx="414021" cy="406161"/>
          </a:xfrm>
          <a:prstGeom prst="mathPlus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94" name="Diagrama de flujo: conector 93">
            <a:extLst>
              <a:ext uri="{FF2B5EF4-FFF2-40B4-BE49-F238E27FC236}">
                <a16:creationId xmlns:a16="http://schemas.microsoft.com/office/drawing/2014/main" id="{F091E8CC-A338-4F63-BEA4-AC5083D6C3F9}"/>
              </a:ext>
            </a:extLst>
          </p:cNvPr>
          <p:cNvSpPr/>
          <p:nvPr/>
        </p:nvSpPr>
        <p:spPr>
          <a:xfrm>
            <a:off x="5386097" y="291465"/>
            <a:ext cx="136346" cy="117577"/>
          </a:xfrm>
          <a:prstGeom prst="flowChartConnector">
            <a:avLst/>
          </a:prstGeom>
          <a:solidFill>
            <a:schemeClr val="accent1">
              <a:lumMod val="10000"/>
            </a:schemeClr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96" name="Diagrama de flujo: conector 95">
            <a:extLst>
              <a:ext uri="{FF2B5EF4-FFF2-40B4-BE49-F238E27FC236}">
                <a16:creationId xmlns:a16="http://schemas.microsoft.com/office/drawing/2014/main" id="{1DCCD8EC-BC82-4506-9B9D-5D655AD4A3AB}"/>
              </a:ext>
            </a:extLst>
          </p:cNvPr>
          <p:cNvSpPr/>
          <p:nvPr/>
        </p:nvSpPr>
        <p:spPr>
          <a:xfrm>
            <a:off x="6995719" y="276304"/>
            <a:ext cx="136346" cy="117577"/>
          </a:xfrm>
          <a:prstGeom prst="flowChartConnector">
            <a:avLst/>
          </a:prstGeom>
          <a:solidFill>
            <a:schemeClr val="accent1">
              <a:lumMod val="10000"/>
            </a:schemeClr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98" name="Diagrama de flujo: conector 97">
            <a:extLst>
              <a:ext uri="{FF2B5EF4-FFF2-40B4-BE49-F238E27FC236}">
                <a16:creationId xmlns:a16="http://schemas.microsoft.com/office/drawing/2014/main" id="{E44DC42E-E52A-4F16-B442-BFD218B1FEAB}"/>
              </a:ext>
            </a:extLst>
          </p:cNvPr>
          <p:cNvSpPr/>
          <p:nvPr/>
        </p:nvSpPr>
        <p:spPr>
          <a:xfrm>
            <a:off x="5403909" y="852489"/>
            <a:ext cx="136346" cy="117577"/>
          </a:xfrm>
          <a:prstGeom prst="flowChartConnector">
            <a:avLst/>
          </a:prstGeom>
          <a:solidFill>
            <a:schemeClr val="accent1">
              <a:lumMod val="10000"/>
            </a:schemeClr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00" name="Diagrama de flujo: conector 99">
            <a:extLst>
              <a:ext uri="{FF2B5EF4-FFF2-40B4-BE49-F238E27FC236}">
                <a16:creationId xmlns:a16="http://schemas.microsoft.com/office/drawing/2014/main" id="{09ABD78F-A96B-4304-ABED-8F30EB997A82}"/>
              </a:ext>
            </a:extLst>
          </p:cNvPr>
          <p:cNvSpPr/>
          <p:nvPr/>
        </p:nvSpPr>
        <p:spPr>
          <a:xfrm>
            <a:off x="7033720" y="834974"/>
            <a:ext cx="136346" cy="117577"/>
          </a:xfrm>
          <a:prstGeom prst="flowChartConnector">
            <a:avLst/>
          </a:prstGeom>
          <a:solidFill>
            <a:schemeClr val="accent1">
              <a:lumMod val="10000"/>
            </a:schemeClr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02" name="Diagrama de flujo: conector 101">
            <a:extLst>
              <a:ext uri="{FF2B5EF4-FFF2-40B4-BE49-F238E27FC236}">
                <a16:creationId xmlns:a16="http://schemas.microsoft.com/office/drawing/2014/main" id="{A38A7702-0595-465C-9070-4545570DE823}"/>
              </a:ext>
            </a:extLst>
          </p:cNvPr>
          <p:cNvSpPr/>
          <p:nvPr/>
        </p:nvSpPr>
        <p:spPr>
          <a:xfrm>
            <a:off x="4887660" y="1908374"/>
            <a:ext cx="136346" cy="117577"/>
          </a:xfrm>
          <a:prstGeom prst="flowChartConnector">
            <a:avLst/>
          </a:prstGeom>
          <a:solidFill>
            <a:schemeClr val="accent1">
              <a:lumMod val="10000"/>
            </a:schemeClr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04" name="Diagrama de flujo: conector 103">
            <a:extLst>
              <a:ext uri="{FF2B5EF4-FFF2-40B4-BE49-F238E27FC236}">
                <a16:creationId xmlns:a16="http://schemas.microsoft.com/office/drawing/2014/main" id="{A4667052-1A65-478F-8B65-D1650329C430}"/>
              </a:ext>
            </a:extLst>
          </p:cNvPr>
          <p:cNvSpPr/>
          <p:nvPr/>
        </p:nvSpPr>
        <p:spPr>
          <a:xfrm>
            <a:off x="6491324" y="1896343"/>
            <a:ext cx="136346" cy="117577"/>
          </a:xfrm>
          <a:prstGeom prst="flowChartConnector">
            <a:avLst/>
          </a:prstGeom>
          <a:solidFill>
            <a:schemeClr val="accent1">
              <a:lumMod val="10000"/>
            </a:schemeClr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06" name="Diagrama de flujo: conector 105">
            <a:extLst>
              <a:ext uri="{FF2B5EF4-FFF2-40B4-BE49-F238E27FC236}">
                <a16:creationId xmlns:a16="http://schemas.microsoft.com/office/drawing/2014/main" id="{E1487527-8A33-4E1C-BFE3-5791DF3C00C9}"/>
              </a:ext>
            </a:extLst>
          </p:cNvPr>
          <p:cNvSpPr/>
          <p:nvPr/>
        </p:nvSpPr>
        <p:spPr>
          <a:xfrm>
            <a:off x="6529772" y="2451674"/>
            <a:ext cx="136346" cy="117577"/>
          </a:xfrm>
          <a:prstGeom prst="flowChartConnector">
            <a:avLst/>
          </a:prstGeom>
          <a:solidFill>
            <a:schemeClr val="accent1">
              <a:lumMod val="10000"/>
            </a:schemeClr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08" name="Diagrama de flujo: conector 107">
            <a:extLst>
              <a:ext uri="{FF2B5EF4-FFF2-40B4-BE49-F238E27FC236}">
                <a16:creationId xmlns:a16="http://schemas.microsoft.com/office/drawing/2014/main" id="{776C493A-B465-4AF4-877A-6963552F6BF8}"/>
              </a:ext>
            </a:extLst>
          </p:cNvPr>
          <p:cNvSpPr/>
          <p:nvPr/>
        </p:nvSpPr>
        <p:spPr>
          <a:xfrm>
            <a:off x="6437155" y="3524278"/>
            <a:ext cx="136346" cy="117577"/>
          </a:xfrm>
          <a:prstGeom prst="flowChartConnector">
            <a:avLst/>
          </a:prstGeom>
          <a:solidFill>
            <a:schemeClr val="accent1">
              <a:lumMod val="10000"/>
            </a:schemeClr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10" name="Diagrama de flujo: conector 109">
            <a:extLst>
              <a:ext uri="{FF2B5EF4-FFF2-40B4-BE49-F238E27FC236}">
                <a16:creationId xmlns:a16="http://schemas.microsoft.com/office/drawing/2014/main" id="{04410D1F-B0E8-4740-8BED-173F80958410}"/>
              </a:ext>
            </a:extLst>
          </p:cNvPr>
          <p:cNvSpPr/>
          <p:nvPr/>
        </p:nvSpPr>
        <p:spPr>
          <a:xfrm>
            <a:off x="3253056" y="4082518"/>
            <a:ext cx="136346" cy="117577"/>
          </a:xfrm>
          <a:prstGeom prst="flowChartConnector">
            <a:avLst/>
          </a:prstGeom>
          <a:solidFill>
            <a:schemeClr val="accent1">
              <a:lumMod val="10000"/>
            </a:schemeClr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12" name="Diagrama de flujo: conector 111">
            <a:extLst>
              <a:ext uri="{FF2B5EF4-FFF2-40B4-BE49-F238E27FC236}">
                <a16:creationId xmlns:a16="http://schemas.microsoft.com/office/drawing/2014/main" id="{2444229D-3375-409D-8B02-6A636C2614D4}"/>
              </a:ext>
            </a:extLst>
          </p:cNvPr>
          <p:cNvSpPr/>
          <p:nvPr/>
        </p:nvSpPr>
        <p:spPr>
          <a:xfrm>
            <a:off x="4332168" y="4082517"/>
            <a:ext cx="136346" cy="117577"/>
          </a:xfrm>
          <a:prstGeom prst="flowChartConnector">
            <a:avLst/>
          </a:prstGeom>
          <a:solidFill>
            <a:schemeClr val="accent1">
              <a:lumMod val="10000"/>
            </a:schemeClr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14" name="Diagrama de flujo: conector 113">
            <a:extLst>
              <a:ext uri="{FF2B5EF4-FFF2-40B4-BE49-F238E27FC236}">
                <a16:creationId xmlns:a16="http://schemas.microsoft.com/office/drawing/2014/main" id="{75D5E624-7D12-42AD-8F99-F8CB06C0BBDF}"/>
              </a:ext>
            </a:extLst>
          </p:cNvPr>
          <p:cNvSpPr/>
          <p:nvPr/>
        </p:nvSpPr>
        <p:spPr>
          <a:xfrm>
            <a:off x="5428232" y="4082517"/>
            <a:ext cx="136346" cy="117577"/>
          </a:xfrm>
          <a:prstGeom prst="flowChartConnector">
            <a:avLst/>
          </a:prstGeom>
          <a:solidFill>
            <a:schemeClr val="accent1">
              <a:lumMod val="10000"/>
            </a:schemeClr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16" name="Diagrama de flujo: conector 115">
            <a:extLst>
              <a:ext uri="{FF2B5EF4-FFF2-40B4-BE49-F238E27FC236}">
                <a16:creationId xmlns:a16="http://schemas.microsoft.com/office/drawing/2014/main" id="{7D522E70-C0C9-4C9B-9BF7-ABF4D12D4BD9}"/>
              </a:ext>
            </a:extLst>
          </p:cNvPr>
          <p:cNvSpPr/>
          <p:nvPr/>
        </p:nvSpPr>
        <p:spPr>
          <a:xfrm>
            <a:off x="6461599" y="4063298"/>
            <a:ext cx="136346" cy="117577"/>
          </a:xfrm>
          <a:prstGeom prst="flowChartConnector">
            <a:avLst/>
          </a:prstGeom>
          <a:solidFill>
            <a:schemeClr val="accent1">
              <a:lumMod val="10000"/>
            </a:schemeClr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18" name="Diagrama de flujo: conector 117">
            <a:extLst>
              <a:ext uri="{FF2B5EF4-FFF2-40B4-BE49-F238E27FC236}">
                <a16:creationId xmlns:a16="http://schemas.microsoft.com/office/drawing/2014/main" id="{29EE346E-575F-40E5-B13D-B81B94B45878}"/>
              </a:ext>
            </a:extLst>
          </p:cNvPr>
          <p:cNvSpPr/>
          <p:nvPr/>
        </p:nvSpPr>
        <p:spPr>
          <a:xfrm>
            <a:off x="7565404" y="4040931"/>
            <a:ext cx="136346" cy="117577"/>
          </a:xfrm>
          <a:prstGeom prst="flowChartConnector">
            <a:avLst/>
          </a:prstGeom>
          <a:solidFill>
            <a:schemeClr val="accent1">
              <a:lumMod val="10000"/>
            </a:schemeClr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8781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8" grpId="0" animBg="1"/>
      <p:bldP spid="50" grpId="0" animBg="1"/>
      <p:bldP spid="52" grpId="0" animBg="1"/>
      <p:bldP spid="54" grpId="0" animBg="1"/>
      <p:bldP spid="56" grpId="0" animBg="1"/>
      <p:bldP spid="58" grpId="0" animBg="1"/>
      <p:bldP spid="60" grpId="0" animBg="1"/>
      <p:bldP spid="62" grpId="0" animBg="1"/>
      <p:bldP spid="64" grpId="0" animBg="1"/>
      <p:bldP spid="77" grpId="0" animBg="1"/>
      <p:bldP spid="79" grpId="0" animBg="1"/>
      <p:bldP spid="81" grpId="0" animBg="1"/>
      <p:bldP spid="83" grpId="0" animBg="1"/>
      <p:bldP spid="85" grpId="0" animBg="1"/>
      <p:bldP spid="87" grpId="0" animBg="1"/>
      <p:bldP spid="89" grpId="0" animBg="1"/>
      <p:bldP spid="91" grpId="0" animBg="1"/>
      <p:bldP spid="93" grpId="0" animBg="1"/>
      <p:bldP spid="94" grpId="0" animBg="1"/>
      <p:bldP spid="96" grpId="0" animBg="1"/>
      <p:bldP spid="98" grpId="0" animBg="1"/>
      <p:bldP spid="100" grpId="0" animBg="1"/>
      <p:bldP spid="102" grpId="0" animBg="1"/>
      <p:bldP spid="104" grpId="0" animBg="1"/>
      <p:bldP spid="106" grpId="0" animBg="1"/>
      <p:bldP spid="108" grpId="0" animBg="1"/>
      <p:bldP spid="110" grpId="0" animBg="1"/>
      <p:bldP spid="112" grpId="0" animBg="1"/>
      <p:bldP spid="114" grpId="0" animBg="1"/>
      <p:bldP spid="116" grpId="0" animBg="1"/>
      <p:bldP spid="1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33"/>
          <p:cNvSpPr/>
          <p:nvPr/>
        </p:nvSpPr>
        <p:spPr>
          <a:xfrm>
            <a:off x="7258500" y="3291850"/>
            <a:ext cx="468850" cy="1958625"/>
          </a:xfrm>
          <a:custGeom>
            <a:avLst/>
            <a:gdLst/>
            <a:ahLst/>
            <a:cxnLst/>
            <a:rect l="l" t="t" r="r" b="b"/>
            <a:pathLst>
              <a:path w="18754" h="78345" extrusionOk="0">
                <a:moveTo>
                  <a:pt x="0" y="0"/>
                </a:moveTo>
                <a:cubicBezTo>
                  <a:pt x="21953" y="14628"/>
                  <a:pt x="22991" y="54750"/>
                  <a:pt x="11193" y="78345"/>
                </a:cubicBezTo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94" name="Google Shape;594;p33"/>
          <p:cNvSpPr/>
          <p:nvPr/>
        </p:nvSpPr>
        <p:spPr>
          <a:xfrm>
            <a:off x="6912875" y="1909275"/>
            <a:ext cx="1925725" cy="3456425"/>
          </a:xfrm>
          <a:custGeom>
            <a:avLst/>
            <a:gdLst/>
            <a:ahLst/>
            <a:cxnLst/>
            <a:rect l="l" t="t" r="r" b="b"/>
            <a:pathLst>
              <a:path w="77029" h="138257" extrusionOk="0">
                <a:moveTo>
                  <a:pt x="0" y="0"/>
                </a:moveTo>
                <a:cubicBezTo>
                  <a:pt x="28702" y="11477"/>
                  <a:pt x="58686" y="33222"/>
                  <a:pt x="68470" y="62545"/>
                </a:cubicBezTo>
                <a:cubicBezTo>
                  <a:pt x="76509" y="86637"/>
                  <a:pt x="77029" y="112859"/>
                  <a:pt x="77029" y="138257"/>
                </a:cubicBezTo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95" name="Google Shape;595;p33"/>
          <p:cNvSpPr/>
          <p:nvPr/>
        </p:nvSpPr>
        <p:spPr>
          <a:xfrm>
            <a:off x="8641075" y="1135675"/>
            <a:ext cx="905250" cy="691300"/>
          </a:xfrm>
          <a:custGeom>
            <a:avLst/>
            <a:gdLst/>
            <a:ahLst/>
            <a:cxnLst/>
            <a:rect l="l" t="t" r="r" b="b"/>
            <a:pathLst>
              <a:path w="36210" h="27652" extrusionOk="0">
                <a:moveTo>
                  <a:pt x="0" y="0"/>
                </a:moveTo>
                <a:cubicBezTo>
                  <a:pt x="14733" y="3686"/>
                  <a:pt x="25479" y="16905"/>
                  <a:pt x="36210" y="27652"/>
                </a:cubicBezTo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96" name="Google Shape;596;p33"/>
          <p:cNvSpPr txBox="1">
            <a:spLocks noGrp="1"/>
          </p:cNvSpPr>
          <p:nvPr>
            <p:ph type="body" idx="1"/>
          </p:nvPr>
        </p:nvSpPr>
        <p:spPr>
          <a:xfrm>
            <a:off x="387199" y="1481325"/>
            <a:ext cx="3016783" cy="13808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sz="2000" b="1" dirty="0">
                <a:solidFill>
                  <a:srgbClr val="FF0000"/>
                </a:solidFill>
                <a:latin typeface="Love Ya Like A Sister" panose="020B0604020202020204" charset="0"/>
              </a:rPr>
              <a:t>Actividad 1: 5 puntos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sz="2000" b="1" dirty="0">
                <a:solidFill>
                  <a:srgbClr val="00B050"/>
                </a:solidFill>
                <a:latin typeface="Love Ya Like A Sister" panose="020B0604020202020204" charset="0"/>
              </a:rPr>
              <a:t>Actividad 2: 10 puntos</a:t>
            </a:r>
          </a:p>
        </p:txBody>
      </p:sp>
      <p:grpSp>
        <p:nvGrpSpPr>
          <p:cNvPr id="597" name="Google Shape;597;p33"/>
          <p:cNvGrpSpPr/>
          <p:nvPr/>
        </p:nvGrpSpPr>
        <p:grpSpPr>
          <a:xfrm>
            <a:off x="6731430" y="589677"/>
            <a:ext cx="1731909" cy="1093555"/>
            <a:chOff x="1797175" y="4154475"/>
            <a:chExt cx="2009175" cy="1268625"/>
          </a:xfrm>
        </p:grpSpPr>
        <p:sp>
          <p:nvSpPr>
            <p:cNvPr id="598" name="Google Shape;598;p33"/>
            <p:cNvSpPr/>
            <p:nvPr/>
          </p:nvSpPr>
          <p:spPr>
            <a:xfrm>
              <a:off x="2093525" y="4608700"/>
              <a:ext cx="101075" cy="104800"/>
            </a:xfrm>
            <a:custGeom>
              <a:avLst/>
              <a:gdLst/>
              <a:ahLst/>
              <a:cxnLst/>
              <a:rect l="l" t="t" r="r" b="b"/>
              <a:pathLst>
                <a:path w="4043" h="4192" extrusionOk="0">
                  <a:moveTo>
                    <a:pt x="4043" y="0"/>
                  </a:moveTo>
                  <a:lnTo>
                    <a:pt x="4043" y="0"/>
                  </a:lnTo>
                  <a:cubicBezTo>
                    <a:pt x="2525" y="505"/>
                    <a:pt x="874" y="683"/>
                    <a:pt x="0" y="2107"/>
                  </a:cubicBezTo>
                  <a:cubicBezTo>
                    <a:pt x="98" y="2945"/>
                    <a:pt x="1819" y="3653"/>
                    <a:pt x="3591" y="4191"/>
                  </a:cubicBezTo>
                  <a:cubicBezTo>
                    <a:pt x="3535" y="4122"/>
                    <a:pt x="3494" y="4039"/>
                    <a:pt x="3491" y="3939"/>
                  </a:cubicBezTo>
                  <a:cubicBezTo>
                    <a:pt x="3460" y="2612"/>
                    <a:pt x="3661" y="1293"/>
                    <a:pt x="4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33"/>
            <p:cNvSpPr/>
            <p:nvPr/>
          </p:nvSpPr>
          <p:spPr>
            <a:xfrm>
              <a:off x="1797175" y="4154475"/>
              <a:ext cx="2009175" cy="1268625"/>
            </a:xfrm>
            <a:custGeom>
              <a:avLst/>
              <a:gdLst/>
              <a:ahLst/>
              <a:cxnLst/>
              <a:rect l="l" t="t" r="r" b="b"/>
              <a:pathLst>
                <a:path w="80367" h="50745" extrusionOk="0">
                  <a:moveTo>
                    <a:pt x="41161" y="1597"/>
                  </a:moveTo>
                  <a:cubicBezTo>
                    <a:pt x="43415" y="1597"/>
                    <a:pt x="45719" y="1817"/>
                    <a:pt x="48068" y="2139"/>
                  </a:cubicBezTo>
                  <a:lnTo>
                    <a:pt x="48068" y="2141"/>
                  </a:lnTo>
                  <a:lnTo>
                    <a:pt x="48069" y="2141"/>
                  </a:lnTo>
                  <a:cubicBezTo>
                    <a:pt x="50375" y="2917"/>
                    <a:pt x="52723" y="3752"/>
                    <a:pt x="54920" y="4819"/>
                  </a:cubicBezTo>
                  <a:cubicBezTo>
                    <a:pt x="48321" y="3769"/>
                    <a:pt x="41274" y="5143"/>
                    <a:pt x="35149" y="2229"/>
                  </a:cubicBezTo>
                  <a:cubicBezTo>
                    <a:pt x="37111" y="1778"/>
                    <a:pt x="39116" y="1597"/>
                    <a:pt x="41161" y="1597"/>
                  </a:cubicBezTo>
                  <a:close/>
                  <a:moveTo>
                    <a:pt x="36404" y="8827"/>
                  </a:moveTo>
                  <a:lnTo>
                    <a:pt x="36404" y="8827"/>
                  </a:lnTo>
                  <a:cubicBezTo>
                    <a:pt x="40584" y="9183"/>
                    <a:pt x="44764" y="9557"/>
                    <a:pt x="48948" y="9868"/>
                  </a:cubicBezTo>
                  <a:cubicBezTo>
                    <a:pt x="52806" y="10155"/>
                    <a:pt x="56728" y="10618"/>
                    <a:pt x="60611" y="10618"/>
                  </a:cubicBezTo>
                  <a:cubicBezTo>
                    <a:pt x="61182" y="10618"/>
                    <a:pt x="61752" y="10608"/>
                    <a:pt x="62320" y="10586"/>
                  </a:cubicBezTo>
                  <a:cubicBezTo>
                    <a:pt x="62555" y="10903"/>
                    <a:pt x="62783" y="11231"/>
                    <a:pt x="62995" y="11572"/>
                  </a:cubicBezTo>
                  <a:cubicBezTo>
                    <a:pt x="63834" y="12920"/>
                    <a:pt x="64509" y="14382"/>
                    <a:pt x="65040" y="15897"/>
                  </a:cubicBezTo>
                  <a:cubicBezTo>
                    <a:pt x="59947" y="15182"/>
                    <a:pt x="54862" y="14506"/>
                    <a:pt x="49816" y="13488"/>
                  </a:cubicBezTo>
                  <a:cubicBezTo>
                    <a:pt x="45483" y="12613"/>
                    <a:pt x="39728" y="12078"/>
                    <a:pt x="36404" y="8827"/>
                  </a:cubicBezTo>
                  <a:close/>
                  <a:moveTo>
                    <a:pt x="23965" y="8610"/>
                  </a:moveTo>
                  <a:lnTo>
                    <a:pt x="23965" y="8612"/>
                  </a:lnTo>
                  <a:cubicBezTo>
                    <a:pt x="25661" y="12794"/>
                    <a:pt x="31880" y="13177"/>
                    <a:pt x="35655" y="13960"/>
                  </a:cubicBezTo>
                  <a:cubicBezTo>
                    <a:pt x="42104" y="15297"/>
                    <a:pt x="48514" y="16819"/>
                    <a:pt x="54963" y="18164"/>
                  </a:cubicBezTo>
                  <a:cubicBezTo>
                    <a:pt x="53253" y="18598"/>
                    <a:pt x="51560" y="18779"/>
                    <a:pt x="49877" y="18779"/>
                  </a:cubicBezTo>
                  <a:cubicBezTo>
                    <a:pt x="45437" y="18779"/>
                    <a:pt x="41068" y="17516"/>
                    <a:pt x="36633" y="16300"/>
                  </a:cubicBezTo>
                  <a:cubicBezTo>
                    <a:pt x="34077" y="15599"/>
                    <a:pt x="31491" y="14976"/>
                    <a:pt x="28843" y="14753"/>
                  </a:cubicBezTo>
                  <a:cubicBezTo>
                    <a:pt x="25780" y="14495"/>
                    <a:pt x="22635" y="14745"/>
                    <a:pt x="19776" y="13508"/>
                  </a:cubicBezTo>
                  <a:cubicBezTo>
                    <a:pt x="20973" y="11730"/>
                    <a:pt x="22397" y="10088"/>
                    <a:pt x="23965" y="8610"/>
                  </a:cubicBezTo>
                  <a:close/>
                  <a:moveTo>
                    <a:pt x="15897" y="18169"/>
                  </a:moveTo>
                  <a:cubicBezTo>
                    <a:pt x="15515" y="19462"/>
                    <a:pt x="15314" y="20781"/>
                    <a:pt x="15345" y="22108"/>
                  </a:cubicBezTo>
                  <a:cubicBezTo>
                    <a:pt x="15348" y="22208"/>
                    <a:pt x="15389" y="22290"/>
                    <a:pt x="15443" y="22360"/>
                  </a:cubicBezTo>
                  <a:lnTo>
                    <a:pt x="15443" y="22360"/>
                  </a:lnTo>
                  <a:cubicBezTo>
                    <a:pt x="13672" y="21822"/>
                    <a:pt x="11952" y="21114"/>
                    <a:pt x="11854" y="20276"/>
                  </a:cubicBezTo>
                  <a:cubicBezTo>
                    <a:pt x="12728" y="18852"/>
                    <a:pt x="14379" y="18674"/>
                    <a:pt x="15897" y="18169"/>
                  </a:cubicBezTo>
                  <a:close/>
                  <a:moveTo>
                    <a:pt x="34354" y="2433"/>
                  </a:moveTo>
                  <a:cubicBezTo>
                    <a:pt x="36831" y="4392"/>
                    <a:pt x="40207" y="4669"/>
                    <a:pt x="43274" y="4840"/>
                  </a:cubicBezTo>
                  <a:cubicBezTo>
                    <a:pt x="47853" y="5096"/>
                    <a:pt x="52331" y="5242"/>
                    <a:pt x="56862" y="5851"/>
                  </a:cubicBezTo>
                  <a:cubicBezTo>
                    <a:pt x="58778" y="6972"/>
                    <a:pt x="60513" y="8338"/>
                    <a:pt x="61922" y="10079"/>
                  </a:cubicBezTo>
                  <a:cubicBezTo>
                    <a:pt x="57818" y="9352"/>
                    <a:pt x="53577" y="9234"/>
                    <a:pt x="49429" y="8919"/>
                  </a:cubicBezTo>
                  <a:cubicBezTo>
                    <a:pt x="44786" y="8567"/>
                    <a:pt x="40136" y="8304"/>
                    <a:pt x="35488" y="8006"/>
                  </a:cubicBezTo>
                  <a:cubicBezTo>
                    <a:pt x="35479" y="8005"/>
                    <a:pt x="35471" y="8005"/>
                    <a:pt x="35463" y="8005"/>
                  </a:cubicBezTo>
                  <a:cubicBezTo>
                    <a:pt x="35135" y="8005"/>
                    <a:pt x="35041" y="8420"/>
                    <a:pt x="35226" y="8640"/>
                  </a:cubicBezTo>
                  <a:cubicBezTo>
                    <a:pt x="38332" y="12319"/>
                    <a:pt x="43807" y="12937"/>
                    <a:pt x="48241" y="13881"/>
                  </a:cubicBezTo>
                  <a:cubicBezTo>
                    <a:pt x="53860" y="15077"/>
                    <a:pt x="59561" y="16117"/>
                    <a:pt x="65288" y="16629"/>
                  </a:cubicBezTo>
                  <a:cubicBezTo>
                    <a:pt x="65893" y="18553"/>
                    <a:pt x="66275" y="20541"/>
                    <a:pt x="66425" y="22553"/>
                  </a:cubicBezTo>
                  <a:cubicBezTo>
                    <a:pt x="66456" y="22967"/>
                    <a:pt x="66467" y="23375"/>
                    <a:pt x="66476" y="23782"/>
                  </a:cubicBezTo>
                  <a:cubicBezTo>
                    <a:pt x="66374" y="23885"/>
                    <a:pt x="66320" y="24024"/>
                    <a:pt x="66301" y="24168"/>
                  </a:cubicBezTo>
                  <a:cubicBezTo>
                    <a:pt x="50169" y="23810"/>
                    <a:pt x="32851" y="23765"/>
                    <a:pt x="18005" y="16614"/>
                  </a:cubicBezTo>
                  <a:cubicBezTo>
                    <a:pt x="18400" y="15783"/>
                    <a:pt x="18841" y="14974"/>
                    <a:pt x="19329" y="14195"/>
                  </a:cubicBezTo>
                  <a:lnTo>
                    <a:pt x="19329" y="14196"/>
                  </a:lnTo>
                  <a:cubicBezTo>
                    <a:pt x="21583" y="15315"/>
                    <a:pt x="23949" y="15478"/>
                    <a:pt x="26478" y="15568"/>
                  </a:cubicBezTo>
                  <a:cubicBezTo>
                    <a:pt x="30184" y="15701"/>
                    <a:pt x="33677" y="16398"/>
                    <a:pt x="37242" y="17381"/>
                  </a:cubicBezTo>
                  <a:cubicBezTo>
                    <a:pt x="41515" y="18558"/>
                    <a:pt x="45522" y="19547"/>
                    <a:pt x="49636" y="19547"/>
                  </a:cubicBezTo>
                  <a:cubicBezTo>
                    <a:pt x="51932" y="19547"/>
                    <a:pt x="54261" y="19239"/>
                    <a:pt x="56689" y="18484"/>
                  </a:cubicBezTo>
                  <a:cubicBezTo>
                    <a:pt x="57048" y="18372"/>
                    <a:pt x="57085" y="17813"/>
                    <a:pt x="56689" y="17720"/>
                  </a:cubicBezTo>
                  <a:cubicBezTo>
                    <a:pt x="50877" y="16350"/>
                    <a:pt x="45028" y="15134"/>
                    <a:pt x="39195" y="13857"/>
                  </a:cubicBezTo>
                  <a:cubicBezTo>
                    <a:pt x="36407" y="13247"/>
                    <a:pt x="33624" y="12619"/>
                    <a:pt x="30843" y="11970"/>
                  </a:cubicBezTo>
                  <a:cubicBezTo>
                    <a:pt x="28308" y="11382"/>
                    <a:pt x="25762" y="10571"/>
                    <a:pt x="24470" y="8148"/>
                  </a:cubicBezTo>
                  <a:cubicBezTo>
                    <a:pt x="25532" y="7187"/>
                    <a:pt x="26652" y="6295"/>
                    <a:pt x="27825" y="5474"/>
                  </a:cubicBezTo>
                  <a:cubicBezTo>
                    <a:pt x="29941" y="3999"/>
                    <a:pt x="32119" y="3035"/>
                    <a:pt x="34354" y="2433"/>
                  </a:cubicBezTo>
                  <a:close/>
                  <a:moveTo>
                    <a:pt x="67662" y="30077"/>
                  </a:moveTo>
                  <a:cubicBezTo>
                    <a:pt x="68531" y="30077"/>
                    <a:pt x="68865" y="30838"/>
                    <a:pt x="68655" y="32378"/>
                  </a:cubicBezTo>
                  <a:cubicBezTo>
                    <a:pt x="67976" y="32888"/>
                    <a:pt x="67227" y="33216"/>
                    <a:pt x="66408" y="33359"/>
                  </a:cubicBezTo>
                  <a:cubicBezTo>
                    <a:pt x="66382" y="33364"/>
                    <a:pt x="66356" y="33366"/>
                    <a:pt x="66330" y="33370"/>
                  </a:cubicBezTo>
                  <a:cubicBezTo>
                    <a:pt x="66773" y="32327"/>
                    <a:pt x="67119" y="31229"/>
                    <a:pt x="67382" y="30100"/>
                  </a:cubicBezTo>
                  <a:cubicBezTo>
                    <a:pt x="67481" y="30085"/>
                    <a:pt x="67574" y="30077"/>
                    <a:pt x="67662" y="30077"/>
                  </a:cubicBezTo>
                  <a:close/>
                  <a:moveTo>
                    <a:pt x="17792" y="17058"/>
                  </a:moveTo>
                  <a:cubicBezTo>
                    <a:pt x="20628" y="19099"/>
                    <a:pt x="24257" y="20126"/>
                    <a:pt x="27562" y="21071"/>
                  </a:cubicBezTo>
                  <a:cubicBezTo>
                    <a:pt x="31764" y="22274"/>
                    <a:pt x="36061" y="23050"/>
                    <a:pt x="40382" y="23667"/>
                  </a:cubicBezTo>
                  <a:cubicBezTo>
                    <a:pt x="48987" y="24896"/>
                    <a:pt x="57705" y="25004"/>
                    <a:pt x="66382" y="25111"/>
                  </a:cubicBezTo>
                  <a:cubicBezTo>
                    <a:pt x="66406" y="25111"/>
                    <a:pt x="66424" y="25102"/>
                    <a:pt x="66446" y="25099"/>
                  </a:cubicBezTo>
                  <a:lnTo>
                    <a:pt x="66446" y="25099"/>
                  </a:lnTo>
                  <a:cubicBezTo>
                    <a:pt x="66325" y="27951"/>
                    <a:pt x="65697" y="30661"/>
                    <a:pt x="64966" y="33469"/>
                  </a:cubicBezTo>
                  <a:cubicBezTo>
                    <a:pt x="63968" y="33444"/>
                    <a:pt x="62977" y="33233"/>
                    <a:pt x="61989" y="33043"/>
                  </a:cubicBezTo>
                  <a:cubicBezTo>
                    <a:pt x="59445" y="32550"/>
                    <a:pt x="56913" y="31979"/>
                    <a:pt x="54376" y="31448"/>
                  </a:cubicBezTo>
                  <a:cubicBezTo>
                    <a:pt x="49636" y="30454"/>
                    <a:pt x="44898" y="29463"/>
                    <a:pt x="40158" y="28471"/>
                  </a:cubicBezTo>
                  <a:cubicBezTo>
                    <a:pt x="35545" y="27505"/>
                    <a:pt x="30930" y="26524"/>
                    <a:pt x="26359" y="25369"/>
                  </a:cubicBezTo>
                  <a:cubicBezTo>
                    <a:pt x="23926" y="24753"/>
                    <a:pt x="21508" y="24077"/>
                    <a:pt x="19107" y="23344"/>
                  </a:cubicBezTo>
                  <a:cubicBezTo>
                    <a:pt x="18574" y="23179"/>
                    <a:pt x="17329" y="22902"/>
                    <a:pt x="16018" y="22530"/>
                  </a:cubicBezTo>
                  <a:cubicBezTo>
                    <a:pt x="16135" y="22485"/>
                    <a:pt x="16230" y="22394"/>
                    <a:pt x="16254" y="22231"/>
                  </a:cubicBezTo>
                  <a:cubicBezTo>
                    <a:pt x="16522" y="20431"/>
                    <a:pt x="17054" y="18702"/>
                    <a:pt x="17792" y="17058"/>
                  </a:cubicBezTo>
                  <a:close/>
                  <a:moveTo>
                    <a:pt x="18124" y="13431"/>
                  </a:moveTo>
                  <a:lnTo>
                    <a:pt x="18124" y="13431"/>
                  </a:lnTo>
                  <a:cubicBezTo>
                    <a:pt x="17292" y="14735"/>
                    <a:pt x="16596" y="16097"/>
                    <a:pt x="16112" y="17497"/>
                  </a:cubicBezTo>
                  <a:cubicBezTo>
                    <a:pt x="15825" y="17420"/>
                    <a:pt x="15527" y="17386"/>
                    <a:pt x="15225" y="17386"/>
                  </a:cubicBezTo>
                  <a:cubicBezTo>
                    <a:pt x="14236" y="17386"/>
                    <a:pt x="13206" y="17756"/>
                    <a:pt x="12387" y="18215"/>
                  </a:cubicBezTo>
                  <a:cubicBezTo>
                    <a:pt x="11559" y="18680"/>
                    <a:pt x="10583" y="19726"/>
                    <a:pt x="11210" y="20709"/>
                  </a:cubicBezTo>
                  <a:cubicBezTo>
                    <a:pt x="11219" y="20725"/>
                    <a:pt x="11239" y="20735"/>
                    <a:pt x="11252" y="20749"/>
                  </a:cubicBezTo>
                  <a:cubicBezTo>
                    <a:pt x="11235" y="21755"/>
                    <a:pt x="12510" y="22275"/>
                    <a:pt x="13450" y="22664"/>
                  </a:cubicBezTo>
                  <a:cubicBezTo>
                    <a:pt x="16927" y="24103"/>
                    <a:pt x="20552" y="25203"/>
                    <a:pt x="24176" y="26196"/>
                  </a:cubicBezTo>
                  <a:cubicBezTo>
                    <a:pt x="31656" y="28249"/>
                    <a:pt x="39283" y="29708"/>
                    <a:pt x="46876" y="31263"/>
                  </a:cubicBezTo>
                  <a:lnTo>
                    <a:pt x="58311" y="33603"/>
                  </a:lnTo>
                  <a:cubicBezTo>
                    <a:pt x="60431" y="34038"/>
                    <a:pt x="62734" y="34743"/>
                    <a:pt x="64969" y="34743"/>
                  </a:cubicBezTo>
                  <a:cubicBezTo>
                    <a:pt x="64980" y="34743"/>
                    <a:pt x="64991" y="34743"/>
                    <a:pt x="65002" y="34743"/>
                  </a:cubicBezTo>
                  <a:cubicBezTo>
                    <a:pt x="65101" y="34814"/>
                    <a:pt x="65219" y="34854"/>
                    <a:pt x="65335" y="34854"/>
                  </a:cubicBezTo>
                  <a:cubicBezTo>
                    <a:pt x="65454" y="34854"/>
                    <a:pt x="65571" y="34812"/>
                    <a:pt x="65664" y="34717"/>
                  </a:cubicBezTo>
                  <a:cubicBezTo>
                    <a:pt x="66156" y="34682"/>
                    <a:pt x="66646" y="34611"/>
                    <a:pt x="67127" y="34485"/>
                  </a:cubicBezTo>
                  <a:cubicBezTo>
                    <a:pt x="68727" y="34067"/>
                    <a:pt x="70550" y="33008"/>
                    <a:pt x="70306" y="31088"/>
                  </a:cubicBezTo>
                  <a:cubicBezTo>
                    <a:pt x="70132" y="29718"/>
                    <a:pt x="69102" y="29013"/>
                    <a:pt x="67936" y="29013"/>
                  </a:cubicBezTo>
                  <a:cubicBezTo>
                    <a:pt x="67827" y="29013"/>
                    <a:pt x="67717" y="29019"/>
                    <a:pt x="67607" y="29032"/>
                  </a:cubicBezTo>
                  <a:cubicBezTo>
                    <a:pt x="67829" y="27802"/>
                    <a:pt x="67948" y="26540"/>
                    <a:pt x="67978" y="25268"/>
                  </a:cubicBezTo>
                  <a:cubicBezTo>
                    <a:pt x="71945" y="26554"/>
                    <a:pt x="78967" y="28876"/>
                    <a:pt x="77719" y="33641"/>
                  </a:cubicBezTo>
                  <a:cubicBezTo>
                    <a:pt x="76782" y="37224"/>
                    <a:pt x="73116" y="37944"/>
                    <a:pt x="69538" y="37944"/>
                  </a:cubicBezTo>
                  <a:cubicBezTo>
                    <a:pt x="67657" y="37944"/>
                    <a:pt x="65799" y="37745"/>
                    <a:pt x="64375" y="37658"/>
                  </a:cubicBezTo>
                  <a:cubicBezTo>
                    <a:pt x="59153" y="37341"/>
                    <a:pt x="53938" y="36935"/>
                    <a:pt x="48729" y="36439"/>
                  </a:cubicBezTo>
                  <a:cubicBezTo>
                    <a:pt x="46242" y="36203"/>
                    <a:pt x="43705" y="36045"/>
                    <a:pt x="41248" y="35586"/>
                  </a:cubicBezTo>
                  <a:cubicBezTo>
                    <a:pt x="38743" y="35119"/>
                    <a:pt x="36542" y="34090"/>
                    <a:pt x="34209" y="33113"/>
                  </a:cubicBezTo>
                  <a:cubicBezTo>
                    <a:pt x="26212" y="29764"/>
                    <a:pt x="17354" y="29743"/>
                    <a:pt x="9184" y="26999"/>
                  </a:cubicBezTo>
                  <a:cubicBezTo>
                    <a:pt x="7133" y="26311"/>
                    <a:pt x="4747" y="25513"/>
                    <a:pt x="3105" y="24013"/>
                  </a:cubicBezTo>
                  <a:cubicBezTo>
                    <a:pt x="223" y="21380"/>
                    <a:pt x="1928" y="17969"/>
                    <a:pt x="4752" y="16221"/>
                  </a:cubicBezTo>
                  <a:cubicBezTo>
                    <a:pt x="8742" y="13751"/>
                    <a:pt x="13554" y="13435"/>
                    <a:pt x="18124" y="13431"/>
                  </a:cubicBezTo>
                  <a:close/>
                  <a:moveTo>
                    <a:pt x="16058" y="30136"/>
                  </a:moveTo>
                  <a:lnTo>
                    <a:pt x="16058" y="30136"/>
                  </a:lnTo>
                  <a:cubicBezTo>
                    <a:pt x="17242" y="30375"/>
                    <a:pt x="18432" y="30593"/>
                    <a:pt x="19618" y="30807"/>
                  </a:cubicBezTo>
                  <a:cubicBezTo>
                    <a:pt x="24348" y="31660"/>
                    <a:pt x="29114" y="32479"/>
                    <a:pt x="33579" y="34321"/>
                  </a:cubicBezTo>
                  <a:cubicBezTo>
                    <a:pt x="35392" y="35071"/>
                    <a:pt x="37141" y="35974"/>
                    <a:pt x="39043" y="36493"/>
                  </a:cubicBezTo>
                  <a:cubicBezTo>
                    <a:pt x="41553" y="37176"/>
                    <a:pt x="44198" y="37357"/>
                    <a:pt x="46776" y="37616"/>
                  </a:cubicBezTo>
                  <a:cubicBezTo>
                    <a:pt x="51734" y="38110"/>
                    <a:pt x="56697" y="38524"/>
                    <a:pt x="61668" y="38857"/>
                  </a:cubicBezTo>
                  <a:cubicBezTo>
                    <a:pt x="61457" y="39306"/>
                    <a:pt x="61221" y="39743"/>
                    <a:pt x="60964" y="40167"/>
                  </a:cubicBezTo>
                  <a:cubicBezTo>
                    <a:pt x="53747" y="38929"/>
                    <a:pt x="46357" y="38569"/>
                    <a:pt x="39092" y="37680"/>
                  </a:cubicBezTo>
                  <a:cubicBezTo>
                    <a:pt x="31137" y="36706"/>
                    <a:pt x="23547" y="34694"/>
                    <a:pt x="16335" y="31145"/>
                  </a:cubicBezTo>
                  <a:cubicBezTo>
                    <a:pt x="16240" y="30811"/>
                    <a:pt x="16148" y="30474"/>
                    <a:pt x="16058" y="30136"/>
                  </a:cubicBezTo>
                  <a:close/>
                  <a:moveTo>
                    <a:pt x="16503" y="31728"/>
                  </a:moveTo>
                  <a:lnTo>
                    <a:pt x="16503" y="31728"/>
                  </a:lnTo>
                  <a:cubicBezTo>
                    <a:pt x="23005" y="35373"/>
                    <a:pt x="29701" y="37429"/>
                    <a:pt x="37125" y="38421"/>
                  </a:cubicBezTo>
                  <a:cubicBezTo>
                    <a:pt x="44809" y="39449"/>
                    <a:pt x="52664" y="40595"/>
                    <a:pt x="60414" y="41004"/>
                  </a:cubicBezTo>
                  <a:cubicBezTo>
                    <a:pt x="60179" y="41334"/>
                    <a:pt x="59929" y="41644"/>
                    <a:pt x="59670" y="41943"/>
                  </a:cubicBezTo>
                  <a:cubicBezTo>
                    <a:pt x="59439" y="41901"/>
                    <a:pt x="59202" y="41877"/>
                    <a:pt x="58971" y="41877"/>
                  </a:cubicBezTo>
                  <a:cubicBezTo>
                    <a:pt x="58901" y="41877"/>
                    <a:pt x="58832" y="41879"/>
                    <a:pt x="58763" y="41884"/>
                  </a:cubicBezTo>
                  <a:cubicBezTo>
                    <a:pt x="58672" y="41769"/>
                    <a:pt x="58537" y="41685"/>
                    <a:pt x="58367" y="41685"/>
                  </a:cubicBezTo>
                  <a:cubicBezTo>
                    <a:pt x="58338" y="41685"/>
                    <a:pt x="58308" y="41687"/>
                    <a:pt x="58277" y="41692"/>
                  </a:cubicBezTo>
                  <a:cubicBezTo>
                    <a:pt x="55955" y="42079"/>
                    <a:pt x="53617" y="42235"/>
                    <a:pt x="51274" y="42235"/>
                  </a:cubicBezTo>
                  <a:cubicBezTo>
                    <a:pt x="46481" y="42235"/>
                    <a:pt x="41669" y="41581"/>
                    <a:pt x="36938" y="40904"/>
                  </a:cubicBezTo>
                  <a:cubicBezTo>
                    <a:pt x="30255" y="39948"/>
                    <a:pt x="23842" y="38250"/>
                    <a:pt x="17743" y="35316"/>
                  </a:cubicBezTo>
                  <a:cubicBezTo>
                    <a:pt x="17269" y="34155"/>
                    <a:pt x="16866" y="32957"/>
                    <a:pt x="16503" y="31728"/>
                  </a:cubicBezTo>
                  <a:close/>
                  <a:moveTo>
                    <a:pt x="55444" y="45234"/>
                  </a:moveTo>
                  <a:lnTo>
                    <a:pt x="55444" y="45234"/>
                  </a:lnTo>
                  <a:cubicBezTo>
                    <a:pt x="53900" y="46060"/>
                    <a:pt x="52194" y="46704"/>
                    <a:pt x="50365" y="47244"/>
                  </a:cubicBezTo>
                  <a:cubicBezTo>
                    <a:pt x="49645" y="47456"/>
                    <a:pt x="48919" y="47660"/>
                    <a:pt x="48187" y="47856"/>
                  </a:cubicBezTo>
                  <a:cubicBezTo>
                    <a:pt x="48018" y="47853"/>
                    <a:pt x="47849" y="47853"/>
                    <a:pt x="47681" y="47853"/>
                  </a:cubicBezTo>
                  <a:cubicBezTo>
                    <a:pt x="47513" y="47853"/>
                    <a:pt x="47346" y="47853"/>
                    <a:pt x="47182" y="47849"/>
                  </a:cubicBezTo>
                  <a:cubicBezTo>
                    <a:pt x="46866" y="47842"/>
                    <a:pt x="46550" y="47834"/>
                    <a:pt x="46233" y="47831"/>
                  </a:cubicBezTo>
                  <a:cubicBezTo>
                    <a:pt x="46215" y="47813"/>
                    <a:pt x="46192" y="47800"/>
                    <a:pt x="46167" y="47796"/>
                  </a:cubicBezTo>
                  <a:cubicBezTo>
                    <a:pt x="40717" y="47114"/>
                    <a:pt x="35459" y="47890"/>
                    <a:pt x="30575" y="45315"/>
                  </a:cubicBezTo>
                  <a:lnTo>
                    <a:pt x="30575" y="45315"/>
                  </a:lnTo>
                  <a:cubicBezTo>
                    <a:pt x="33267" y="45738"/>
                    <a:pt x="35984" y="45851"/>
                    <a:pt x="38709" y="45851"/>
                  </a:cubicBezTo>
                  <a:cubicBezTo>
                    <a:pt x="40008" y="45851"/>
                    <a:pt x="41308" y="45825"/>
                    <a:pt x="42608" y="45795"/>
                  </a:cubicBezTo>
                  <a:cubicBezTo>
                    <a:pt x="46839" y="45697"/>
                    <a:pt x="51220" y="45775"/>
                    <a:pt x="55444" y="45234"/>
                  </a:cubicBezTo>
                  <a:close/>
                  <a:moveTo>
                    <a:pt x="18068" y="36082"/>
                  </a:moveTo>
                  <a:lnTo>
                    <a:pt x="18068" y="36082"/>
                  </a:lnTo>
                  <a:cubicBezTo>
                    <a:pt x="23964" y="39579"/>
                    <a:pt x="30812" y="41013"/>
                    <a:pt x="37544" y="41959"/>
                  </a:cubicBezTo>
                  <a:cubicBezTo>
                    <a:pt x="42136" y="42604"/>
                    <a:pt x="46756" y="43204"/>
                    <a:pt x="51374" y="43204"/>
                  </a:cubicBezTo>
                  <a:cubicBezTo>
                    <a:pt x="53764" y="43204"/>
                    <a:pt x="56153" y="43043"/>
                    <a:pt x="58538" y="42645"/>
                  </a:cubicBezTo>
                  <a:cubicBezTo>
                    <a:pt x="58605" y="42634"/>
                    <a:pt x="58670" y="42610"/>
                    <a:pt x="58726" y="42572"/>
                  </a:cubicBezTo>
                  <a:cubicBezTo>
                    <a:pt x="58817" y="42606"/>
                    <a:pt x="58911" y="42633"/>
                    <a:pt x="59008" y="42658"/>
                  </a:cubicBezTo>
                  <a:cubicBezTo>
                    <a:pt x="58232" y="43428"/>
                    <a:pt x="57364" y="44087"/>
                    <a:pt x="56426" y="44668"/>
                  </a:cubicBezTo>
                  <a:cubicBezTo>
                    <a:pt x="55039" y="44551"/>
                    <a:pt x="53651" y="44505"/>
                    <a:pt x="52261" y="44505"/>
                  </a:cubicBezTo>
                  <a:cubicBezTo>
                    <a:pt x="47321" y="44505"/>
                    <a:pt x="42366" y="45085"/>
                    <a:pt x="37434" y="45085"/>
                  </a:cubicBezTo>
                  <a:cubicBezTo>
                    <a:pt x="34557" y="45085"/>
                    <a:pt x="31687" y="44887"/>
                    <a:pt x="28833" y="44262"/>
                  </a:cubicBezTo>
                  <a:cubicBezTo>
                    <a:pt x="28801" y="44255"/>
                    <a:pt x="28770" y="44252"/>
                    <a:pt x="28740" y="44252"/>
                  </a:cubicBezTo>
                  <a:cubicBezTo>
                    <a:pt x="28394" y="44252"/>
                    <a:pt x="28249" y="44705"/>
                    <a:pt x="28555" y="44922"/>
                  </a:cubicBezTo>
                  <a:cubicBezTo>
                    <a:pt x="32015" y="47380"/>
                    <a:pt x="36630" y="48505"/>
                    <a:pt x="41074" y="48505"/>
                  </a:cubicBezTo>
                  <a:cubicBezTo>
                    <a:pt x="42227" y="48505"/>
                    <a:pt x="43368" y="48429"/>
                    <a:pt x="44474" y="48282"/>
                  </a:cubicBezTo>
                  <a:cubicBezTo>
                    <a:pt x="44910" y="48364"/>
                    <a:pt x="45351" y="48412"/>
                    <a:pt x="45792" y="48448"/>
                  </a:cubicBezTo>
                  <a:cubicBezTo>
                    <a:pt x="43395" y="48985"/>
                    <a:pt x="40955" y="49347"/>
                    <a:pt x="38517" y="49347"/>
                  </a:cubicBezTo>
                  <a:cubicBezTo>
                    <a:pt x="37195" y="49347"/>
                    <a:pt x="35874" y="49241"/>
                    <a:pt x="34561" y="48998"/>
                  </a:cubicBezTo>
                  <a:cubicBezTo>
                    <a:pt x="29847" y="48124"/>
                    <a:pt x="25453" y="45787"/>
                    <a:pt x="22145" y="42310"/>
                  </a:cubicBezTo>
                  <a:cubicBezTo>
                    <a:pt x="20341" y="40415"/>
                    <a:pt x="19058" y="38322"/>
                    <a:pt x="18068" y="36082"/>
                  </a:cubicBezTo>
                  <a:close/>
                  <a:moveTo>
                    <a:pt x="40712" y="1"/>
                  </a:moveTo>
                  <a:cubicBezTo>
                    <a:pt x="35881" y="1"/>
                    <a:pt x="30877" y="1725"/>
                    <a:pt x="27147" y="4314"/>
                  </a:cubicBezTo>
                  <a:cubicBezTo>
                    <a:pt x="24212" y="6351"/>
                    <a:pt x="20984" y="9272"/>
                    <a:pt x="18646" y="12641"/>
                  </a:cubicBezTo>
                  <a:cubicBezTo>
                    <a:pt x="17516" y="12381"/>
                    <a:pt x="16140" y="12241"/>
                    <a:pt x="14656" y="12241"/>
                  </a:cubicBezTo>
                  <a:cubicBezTo>
                    <a:pt x="8679" y="12241"/>
                    <a:pt x="941" y="14515"/>
                    <a:pt x="360" y="20413"/>
                  </a:cubicBezTo>
                  <a:cubicBezTo>
                    <a:pt x="0" y="24059"/>
                    <a:pt x="3452" y="25985"/>
                    <a:pt x="6322" y="27257"/>
                  </a:cubicBezTo>
                  <a:cubicBezTo>
                    <a:pt x="9161" y="28515"/>
                    <a:pt x="12149" y="29313"/>
                    <a:pt x="15177" y="29953"/>
                  </a:cubicBezTo>
                  <a:cubicBezTo>
                    <a:pt x="15437" y="40454"/>
                    <a:pt x="25126" y="49152"/>
                    <a:pt x="35087" y="50523"/>
                  </a:cubicBezTo>
                  <a:cubicBezTo>
                    <a:pt x="36191" y="50675"/>
                    <a:pt x="37306" y="50745"/>
                    <a:pt x="38426" y="50745"/>
                  </a:cubicBezTo>
                  <a:cubicBezTo>
                    <a:pt x="43308" y="50745"/>
                    <a:pt x="48280" y="49423"/>
                    <a:pt x="52805" y="47837"/>
                  </a:cubicBezTo>
                  <a:cubicBezTo>
                    <a:pt x="56973" y="46377"/>
                    <a:pt x="61822" y="43578"/>
                    <a:pt x="62904" y="38943"/>
                  </a:cubicBezTo>
                  <a:lnTo>
                    <a:pt x="62907" y="38943"/>
                  </a:lnTo>
                  <a:cubicBezTo>
                    <a:pt x="64960" y="39076"/>
                    <a:pt x="67257" y="39385"/>
                    <a:pt x="69510" y="39385"/>
                  </a:cubicBezTo>
                  <a:cubicBezTo>
                    <a:pt x="71627" y="39385"/>
                    <a:pt x="73706" y="39112"/>
                    <a:pt x="75506" y="38166"/>
                  </a:cubicBezTo>
                  <a:cubicBezTo>
                    <a:pt x="78618" y="36527"/>
                    <a:pt x="80367" y="32829"/>
                    <a:pt x="78328" y="29670"/>
                  </a:cubicBezTo>
                  <a:cubicBezTo>
                    <a:pt x="76241" y="26436"/>
                    <a:pt x="71646" y="24849"/>
                    <a:pt x="67974" y="23871"/>
                  </a:cubicBezTo>
                  <a:cubicBezTo>
                    <a:pt x="67846" y="19353"/>
                    <a:pt x="66586" y="14811"/>
                    <a:pt x="64438" y="11220"/>
                  </a:cubicBezTo>
                  <a:cubicBezTo>
                    <a:pt x="60633" y="4863"/>
                    <a:pt x="53511" y="2342"/>
                    <a:pt x="46609" y="981"/>
                  </a:cubicBezTo>
                  <a:cubicBezTo>
                    <a:pt x="44746" y="306"/>
                    <a:pt x="42744" y="1"/>
                    <a:pt x="40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00" name="Google Shape;600;p33"/>
          <p:cNvSpPr/>
          <p:nvPr/>
        </p:nvSpPr>
        <p:spPr>
          <a:xfrm>
            <a:off x="5499438" y="1314703"/>
            <a:ext cx="1231969" cy="1093521"/>
          </a:xfrm>
          <a:custGeom>
            <a:avLst/>
            <a:gdLst/>
            <a:ahLst/>
            <a:cxnLst/>
            <a:rect l="l" t="t" r="r" b="b"/>
            <a:pathLst>
              <a:path w="50641" h="44950" extrusionOk="0">
                <a:moveTo>
                  <a:pt x="30281" y="1181"/>
                </a:moveTo>
                <a:cubicBezTo>
                  <a:pt x="30843" y="1186"/>
                  <a:pt x="31407" y="1197"/>
                  <a:pt x="31970" y="1216"/>
                </a:cubicBezTo>
                <a:cubicBezTo>
                  <a:pt x="33864" y="1550"/>
                  <a:pt x="35729" y="2776"/>
                  <a:pt x="37376" y="3716"/>
                </a:cubicBezTo>
                <a:cubicBezTo>
                  <a:pt x="32731" y="3113"/>
                  <a:pt x="28069" y="2822"/>
                  <a:pt x="23535" y="1540"/>
                </a:cubicBezTo>
                <a:cubicBezTo>
                  <a:pt x="25435" y="1302"/>
                  <a:pt x="27371" y="1195"/>
                  <a:pt x="29313" y="1181"/>
                </a:cubicBezTo>
                <a:cubicBezTo>
                  <a:pt x="29397" y="1262"/>
                  <a:pt x="29504" y="1318"/>
                  <a:pt x="29625" y="1318"/>
                </a:cubicBezTo>
                <a:cubicBezTo>
                  <a:pt x="29663" y="1318"/>
                  <a:pt x="29701" y="1312"/>
                  <a:pt x="29741" y="1301"/>
                </a:cubicBezTo>
                <a:cubicBezTo>
                  <a:pt x="29919" y="1249"/>
                  <a:pt x="30099" y="1210"/>
                  <a:pt x="30281" y="1181"/>
                </a:cubicBezTo>
                <a:close/>
                <a:moveTo>
                  <a:pt x="22683" y="1655"/>
                </a:moveTo>
                <a:cubicBezTo>
                  <a:pt x="24946" y="3025"/>
                  <a:pt x="27760" y="3389"/>
                  <a:pt x="30329" y="3813"/>
                </a:cubicBezTo>
                <a:cubicBezTo>
                  <a:pt x="32865" y="4232"/>
                  <a:pt x="35489" y="4649"/>
                  <a:pt x="38074" y="4649"/>
                </a:cubicBezTo>
                <a:cubicBezTo>
                  <a:pt x="38390" y="4649"/>
                  <a:pt x="38705" y="4643"/>
                  <a:pt x="39019" y="4630"/>
                </a:cubicBezTo>
                <a:cubicBezTo>
                  <a:pt x="39037" y="4627"/>
                  <a:pt x="39055" y="4623"/>
                  <a:pt x="39072" y="4617"/>
                </a:cubicBezTo>
                <a:cubicBezTo>
                  <a:pt x="40728" y="5456"/>
                  <a:pt x="42437" y="6260"/>
                  <a:pt x="43975" y="7273"/>
                </a:cubicBezTo>
                <a:cubicBezTo>
                  <a:pt x="46069" y="8651"/>
                  <a:pt x="47385" y="11010"/>
                  <a:pt x="48182" y="13572"/>
                </a:cubicBezTo>
                <a:cubicBezTo>
                  <a:pt x="42584" y="10759"/>
                  <a:pt x="36096" y="12297"/>
                  <a:pt x="30269" y="10317"/>
                </a:cubicBezTo>
                <a:cubicBezTo>
                  <a:pt x="24671" y="8416"/>
                  <a:pt x="19221" y="5565"/>
                  <a:pt x="13206" y="5565"/>
                </a:cubicBezTo>
                <a:cubicBezTo>
                  <a:pt x="12638" y="5565"/>
                  <a:pt x="12066" y="5590"/>
                  <a:pt x="11487" y="5644"/>
                </a:cubicBezTo>
                <a:cubicBezTo>
                  <a:pt x="14864" y="3453"/>
                  <a:pt x="18684" y="2243"/>
                  <a:pt x="22683" y="1655"/>
                </a:cubicBezTo>
                <a:close/>
                <a:moveTo>
                  <a:pt x="10684" y="6192"/>
                </a:moveTo>
                <a:cubicBezTo>
                  <a:pt x="10712" y="6375"/>
                  <a:pt x="10848" y="6546"/>
                  <a:pt x="11106" y="6578"/>
                </a:cubicBezTo>
                <a:cubicBezTo>
                  <a:pt x="14757" y="7037"/>
                  <a:pt x="18312" y="7150"/>
                  <a:pt x="21883" y="8198"/>
                </a:cubicBezTo>
                <a:cubicBezTo>
                  <a:pt x="24810" y="9057"/>
                  <a:pt x="27492" y="10527"/>
                  <a:pt x="30390" y="11447"/>
                </a:cubicBezTo>
                <a:cubicBezTo>
                  <a:pt x="35977" y="13219"/>
                  <a:pt x="41987" y="12137"/>
                  <a:pt x="47581" y="13925"/>
                </a:cubicBezTo>
                <a:cubicBezTo>
                  <a:pt x="47549" y="14010"/>
                  <a:pt x="47572" y="14117"/>
                  <a:pt x="47680" y="14145"/>
                </a:cubicBezTo>
                <a:cubicBezTo>
                  <a:pt x="47886" y="14197"/>
                  <a:pt x="48046" y="14288"/>
                  <a:pt x="48210" y="14421"/>
                </a:cubicBezTo>
                <a:cubicBezTo>
                  <a:pt x="48279" y="14477"/>
                  <a:pt x="48341" y="14536"/>
                  <a:pt x="48406" y="14597"/>
                </a:cubicBezTo>
                <a:cubicBezTo>
                  <a:pt x="48430" y="14619"/>
                  <a:pt x="48455" y="14639"/>
                  <a:pt x="48484" y="14655"/>
                </a:cubicBezTo>
                <a:cubicBezTo>
                  <a:pt x="48806" y="15931"/>
                  <a:pt x="49016" y="17229"/>
                  <a:pt x="49131" y="18461"/>
                </a:cubicBezTo>
                <a:cubicBezTo>
                  <a:pt x="48982" y="18352"/>
                  <a:pt x="48832" y="18245"/>
                  <a:pt x="48700" y="18103"/>
                </a:cubicBezTo>
                <a:cubicBezTo>
                  <a:pt x="48645" y="18041"/>
                  <a:pt x="48566" y="18007"/>
                  <a:pt x="48484" y="18007"/>
                </a:cubicBezTo>
                <a:cubicBezTo>
                  <a:pt x="48473" y="18007"/>
                  <a:pt x="48462" y="18008"/>
                  <a:pt x="48451" y="18009"/>
                </a:cubicBezTo>
                <a:cubicBezTo>
                  <a:pt x="45946" y="16527"/>
                  <a:pt x="43001" y="16317"/>
                  <a:pt x="40143" y="16231"/>
                </a:cubicBezTo>
                <a:cubicBezTo>
                  <a:pt x="38299" y="16175"/>
                  <a:pt x="36453" y="16186"/>
                  <a:pt x="34619" y="15943"/>
                </a:cubicBezTo>
                <a:cubicBezTo>
                  <a:pt x="32748" y="15695"/>
                  <a:pt x="31103" y="15008"/>
                  <a:pt x="29303" y="14516"/>
                </a:cubicBezTo>
                <a:cubicBezTo>
                  <a:pt x="25675" y="13525"/>
                  <a:pt x="21838" y="13792"/>
                  <a:pt x="18170" y="12791"/>
                </a:cubicBezTo>
                <a:cubicBezTo>
                  <a:pt x="14538" y="11801"/>
                  <a:pt x="10943" y="10420"/>
                  <a:pt x="7463" y="8981"/>
                </a:cubicBezTo>
                <a:cubicBezTo>
                  <a:pt x="8446" y="7951"/>
                  <a:pt x="9524" y="7017"/>
                  <a:pt x="10684" y="6192"/>
                </a:cubicBezTo>
                <a:close/>
                <a:moveTo>
                  <a:pt x="1662" y="20300"/>
                </a:moveTo>
                <a:cubicBezTo>
                  <a:pt x="3909" y="21200"/>
                  <a:pt x="6288" y="21750"/>
                  <a:pt x="8653" y="22247"/>
                </a:cubicBezTo>
                <a:cubicBezTo>
                  <a:pt x="9983" y="22527"/>
                  <a:pt x="11317" y="22790"/>
                  <a:pt x="12654" y="23030"/>
                </a:cubicBezTo>
                <a:cubicBezTo>
                  <a:pt x="12923" y="23077"/>
                  <a:pt x="13216" y="23112"/>
                  <a:pt x="13519" y="23146"/>
                </a:cubicBezTo>
                <a:cubicBezTo>
                  <a:pt x="12245" y="23194"/>
                  <a:pt x="10969" y="23214"/>
                  <a:pt x="9694" y="23214"/>
                </a:cubicBezTo>
                <a:cubicBezTo>
                  <a:pt x="8857" y="23214"/>
                  <a:pt x="8020" y="23206"/>
                  <a:pt x="7183" y="23191"/>
                </a:cubicBezTo>
                <a:cubicBezTo>
                  <a:pt x="5877" y="23169"/>
                  <a:pt x="4572" y="23118"/>
                  <a:pt x="3268" y="23044"/>
                </a:cubicBezTo>
                <a:cubicBezTo>
                  <a:pt x="2775" y="23015"/>
                  <a:pt x="2269" y="22903"/>
                  <a:pt x="1785" y="22903"/>
                </a:cubicBezTo>
                <a:cubicBezTo>
                  <a:pt x="1661" y="22903"/>
                  <a:pt x="1538" y="22910"/>
                  <a:pt x="1417" y="22929"/>
                </a:cubicBezTo>
                <a:cubicBezTo>
                  <a:pt x="1432" y="22048"/>
                  <a:pt x="1514" y="21168"/>
                  <a:pt x="1660" y="20300"/>
                </a:cubicBezTo>
                <a:close/>
                <a:moveTo>
                  <a:pt x="7113" y="9369"/>
                </a:moveTo>
                <a:cubicBezTo>
                  <a:pt x="10338" y="11015"/>
                  <a:pt x="13513" y="12597"/>
                  <a:pt x="17003" y="13640"/>
                </a:cubicBezTo>
                <a:cubicBezTo>
                  <a:pt x="20742" y="14757"/>
                  <a:pt x="24478" y="14597"/>
                  <a:pt x="28232" y="15381"/>
                </a:cubicBezTo>
                <a:cubicBezTo>
                  <a:pt x="31519" y="16068"/>
                  <a:pt x="34324" y="17109"/>
                  <a:pt x="37736" y="17218"/>
                </a:cubicBezTo>
                <a:cubicBezTo>
                  <a:pt x="41442" y="17335"/>
                  <a:pt x="44899" y="17338"/>
                  <a:pt x="48377" y="18799"/>
                </a:cubicBezTo>
                <a:cubicBezTo>
                  <a:pt x="48380" y="18800"/>
                  <a:pt x="48383" y="18799"/>
                  <a:pt x="48386" y="18801"/>
                </a:cubicBezTo>
                <a:cubicBezTo>
                  <a:pt x="48564" y="19019"/>
                  <a:pt x="48791" y="19207"/>
                  <a:pt x="49056" y="19272"/>
                </a:cubicBezTo>
                <a:cubicBezTo>
                  <a:pt x="49080" y="19278"/>
                  <a:pt x="49105" y="19281"/>
                  <a:pt x="49130" y="19281"/>
                </a:cubicBezTo>
                <a:cubicBezTo>
                  <a:pt x="49153" y="19281"/>
                  <a:pt x="49175" y="19279"/>
                  <a:pt x="49198" y="19275"/>
                </a:cubicBezTo>
                <a:cubicBezTo>
                  <a:pt x="49216" y="19557"/>
                  <a:pt x="49231" y="19835"/>
                  <a:pt x="49242" y="20107"/>
                </a:cubicBezTo>
                <a:cubicBezTo>
                  <a:pt x="49300" y="21815"/>
                  <a:pt x="49189" y="23525"/>
                  <a:pt x="48905" y="25210"/>
                </a:cubicBezTo>
                <a:cubicBezTo>
                  <a:pt x="45688" y="24919"/>
                  <a:pt x="42484" y="24561"/>
                  <a:pt x="39310" y="23925"/>
                </a:cubicBezTo>
                <a:cubicBezTo>
                  <a:pt x="36679" y="23397"/>
                  <a:pt x="33686" y="22848"/>
                  <a:pt x="31276" y="21472"/>
                </a:cubicBezTo>
                <a:lnTo>
                  <a:pt x="31276" y="21472"/>
                </a:lnTo>
                <a:cubicBezTo>
                  <a:pt x="33940" y="21881"/>
                  <a:pt x="36592" y="22111"/>
                  <a:pt x="39240" y="22111"/>
                </a:cubicBezTo>
                <a:cubicBezTo>
                  <a:pt x="42501" y="22111"/>
                  <a:pt x="45758" y="21763"/>
                  <a:pt x="49028" y="20977"/>
                </a:cubicBezTo>
                <a:cubicBezTo>
                  <a:pt x="49344" y="20901"/>
                  <a:pt x="49277" y="20412"/>
                  <a:pt x="48957" y="20412"/>
                </a:cubicBezTo>
                <a:cubicBezTo>
                  <a:pt x="48955" y="20412"/>
                  <a:pt x="48954" y="20412"/>
                  <a:pt x="48952" y="20412"/>
                </a:cubicBezTo>
                <a:cubicBezTo>
                  <a:pt x="45792" y="20452"/>
                  <a:pt x="42673" y="21161"/>
                  <a:pt x="39512" y="21167"/>
                </a:cubicBezTo>
                <a:cubicBezTo>
                  <a:pt x="39494" y="21167"/>
                  <a:pt x="39477" y="21167"/>
                  <a:pt x="39459" y="21167"/>
                </a:cubicBezTo>
                <a:cubicBezTo>
                  <a:pt x="36086" y="21167"/>
                  <a:pt x="32738" y="20393"/>
                  <a:pt x="29371" y="20231"/>
                </a:cubicBezTo>
                <a:cubicBezTo>
                  <a:pt x="29364" y="20230"/>
                  <a:pt x="29356" y="20230"/>
                  <a:pt x="29349" y="20230"/>
                </a:cubicBezTo>
                <a:cubicBezTo>
                  <a:pt x="28905" y="20230"/>
                  <a:pt x="28763" y="20868"/>
                  <a:pt x="29139" y="21085"/>
                </a:cubicBezTo>
                <a:cubicBezTo>
                  <a:pt x="34958" y="24429"/>
                  <a:pt x="42037" y="25757"/>
                  <a:pt x="48745" y="26074"/>
                </a:cubicBezTo>
                <a:cubicBezTo>
                  <a:pt x="48624" y="26671"/>
                  <a:pt x="48473" y="27259"/>
                  <a:pt x="48309" y="27844"/>
                </a:cubicBezTo>
                <a:cubicBezTo>
                  <a:pt x="47210" y="27243"/>
                  <a:pt x="46100" y="27151"/>
                  <a:pt x="44783" y="27138"/>
                </a:cubicBezTo>
                <a:cubicBezTo>
                  <a:pt x="42439" y="27116"/>
                  <a:pt x="40263" y="27076"/>
                  <a:pt x="37930" y="26643"/>
                </a:cubicBezTo>
                <a:cubicBezTo>
                  <a:pt x="36194" y="26322"/>
                  <a:pt x="34459" y="25924"/>
                  <a:pt x="32756" y="25459"/>
                </a:cubicBezTo>
                <a:cubicBezTo>
                  <a:pt x="30570" y="24864"/>
                  <a:pt x="28872" y="23841"/>
                  <a:pt x="26901" y="22839"/>
                </a:cubicBezTo>
                <a:cubicBezTo>
                  <a:pt x="23577" y="21146"/>
                  <a:pt x="19654" y="20295"/>
                  <a:pt x="16113" y="19152"/>
                </a:cubicBezTo>
                <a:cubicBezTo>
                  <a:pt x="11852" y="17777"/>
                  <a:pt x="7572" y="16271"/>
                  <a:pt x="3200" y="15284"/>
                </a:cubicBezTo>
                <a:cubicBezTo>
                  <a:pt x="4069" y="13369"/>
                  <a:pt x="5200" y="11584"/>
                  <a:pt x="6561" y="9981"/>
                </a:cubicBezTo>
                <a:cubicBezTo>
                  <a:pt x="6740" y="9768"/>
                  <a:pt x="6928" y="9571"/>
                  <a:pt x="7113" y="9369"/>
                </a:cubicBezTo>
                <a:close/>
                <a:moveTo>
                  <a:pt x="2952" y="15854"/>
                </a:moveTo>
                <a:cubicBezTo>
                  <a:pt x="2960" y="15858"/>
                  <a:pt x="2966" y="15864"/>
                  <a:pt x="2974" y="15869"/>
                </a:cubicBezTo>
                <a:cubicBezTo>
                  <a:pt x="6855" y="17448"/>
                  <a:pt x="10919" y="18615"/>
                  <a:pt x="14906" y="19895"/>
                </a:cubicBezTo>
                <a:cubicBezTo>
                  <a:pt x="18983" y="21205"/>
                  <a:pt x="23673" y="22166"/>
                  <a:pt x="27397" y="24298"/>
                </a:cubicBezTo>
                <a:cubicBezTo>
                  <a:pt x="30453" y="26047"/>
                  <a:pt x="33781" y="26834"/>
                  <a:pt x="37206" y="27581"/>
                </a:cubicBezTo>
                <a:cubicBezTo>
                  <a:pt x="38864" y="27942"/>
                  <a:pt x="40535" y="28229"/>
                  <a:pt x="42234" y="28289"/>
                </a:cubicBezTo>
                <a:cubicBezTo>
                  <a:pt x="42525" y="28299"/>
                  <a:pt x="42814" y="28302"/>
                  <a:pt x="43102" y="28302"/>
                </a:cubicBezTo>
                <a:cubicBezTo>
                  <a:pt x="43647" y="28302"/>
                  <a:pt x="44187" y="28290"/>
                  <a:pt x="44724" y="28290"/>
                </a:cubicBezTo>
                <a:cubicBezTo>
                  <a:pt x="45846" y="28290"/>
                  <a:pt x="46955" y="28342"/>
                  <a:pt x="48069" y="28663"/>
                </a:cubicBezTo>
                <a:cubicBezTo>
                  <a:pt x="47691" y="29845"/>
                  <a:pt x="47222" y="30994"/>
                  <a:pt x="46664" y="32101"/>
                </a:cubicBezTo>
                <a:lnTo>
                  <a:pt x="46664" y="32101"/>
                </a:lnTo>
                <a:cubicBezTo>
                  <a:pt x="46712" y="31922"/>
                  <a:pt x="46648" y="31701"/>
                  <a:pt x="46435" y="31654"/>
                </a:cubicBezTo>
                <a:cubicBezTo>
                  <a:pt x="38898" y="29984"/>
                  <a:pt x="31202" y="29486"/>
                  <a:pt x="23500" y="29257"/>
                </a:cubicBezTo>
                <a:cubicBezTo>
                  <a:pt x="19600" y="29142"/>
                  <a:pt x="15697" y="29057"/>
                  <a:pt x="11804" y="28767"/>
                </a:cubicBezTo>
                <a:cubicBezTo>
                  <a:pt x="9849" y="28622"/>
                  <a:pt x="7853" y="28488"/>
                  <a:pt x="5930" y="28093"/>
                </a:cubicBezTo>
                <a:cubicBezTo>
                  <a:pt x="4402" y="27779"/>
                  <a:pt x="3094" y="27063"/>
                  <a:pt x="1645" y="26575"/>
                </a:cubicBezTo>
                <a:cubicBezTo>
                  <a:pt x="1539" y="25730"/>
                  <a:pt x="1476" y="24891"/>
                  <a:pt x="1439" y="24063"/>
                </a:cubicBezTo>
                <a:cubicBezTo>
                  <a:pt x="1848" y="24013"/>
                  <a:pt x="2271" y="23992"/>
                  <a:pt x="2704" y="23992"/>
                </a:cubicBezTo>
                <a:cubicBezTo>
                  <a:pt x="4546" y="23992"/>
                  <a:pt x="6553" y="24362"/>
                  <a:pt x="8343" y="24362"/>
                </a:cubicBezTo>
                <a:cubicBezTo>
                  <a:pt x="8447" y="24362"/>
                  <a:pt x="8551" y="24361"/>
                  <a:pt x="8653" y="24358"/>
                </a:cubicBezTo>
                <a:cubicBezTo>
                  <a:pt x="11110" y="24295"/>
                  <a:pt x="13550" y="24025"/>
                  <a:pt x="15986" y="23718"/>
                </a:cubicBezTo>
                <a:cubicBezTo>
                  <a:pt x="16244" y="23686"/>
                  <a:pt x="16507" y="23330"/>
                  <a:pt x="16235" y="23116"/>
                </a:cubicBezTo>
                <a:cubicBezTo>
                  <a:pt x="14719" y="21930"/>
                  <a:pt x="12073" y="22004"/>
                  <a:pt x="10225" y="21649"/>
                </a:cubicBezTo>
                <a:cubicBezTo>
                  <a:pt x="7376" y="21101"/>
                  <a:pt x="4586" y="20363"/>
                  <a:pt x="1763" y="19714"/>
                </a:cubicBezTo>
                <a:cubicBezTo>
                  <a:pt x="2026" y="18395"/>
                  <a:pt x="2429" y="17101"/>
                  <a:pt x="2952" y="15854"/>
                </a:cubicBezTo>
                <a:close/>
                <a:moveTo>
                  <a:pt x="1800" y="27641"/>
                </a:moveTo>
                <a:lnTo>
                  <a:pt x="1800" y="27641"/>
                </a:lnTo>
                <a:cubicBezTo>
                  <a:pt x="3336" y="28971"/>
                  <a:pt x="5721" y="29287"/>
                  <a:pt x="7654" y="29548"/>
                </a:cubicBezTo>
                <a:cubicBezTo>
                  <a:pt x="11927" y="30124"/>
                  <a:pt x="16269" y="30248"/>
                  <a:pt x="20573" y="30388"/>
                </a:cubicBezTo>
                <a:cubicBezTo>
                  <a:pt x="29220" y="30668"/>
                  <a:pt x="37746" y="31364"/>
                  <a:pt x="46342" y="32341"/>
                </a:cubicBezTo>
                <a:cubicBezTo>
                  <a:pt x="46355" y="32343"/>
                  <a:pt x="46368" y="32344"/>
                  <a:pt x="46381" y="32344"/>
                </a:cubicBezTo>
                <a:cubicBezTo>
                  <a:pt x="46457" y="32344"/>
                  <a:pt x="46530" y="32312"/>
                  <a:pt x="46583" y="32256"/>
                </a:cubicBezTo>
                <a:lnTo>
                  <a:pt x="46583" y="32256"/>
                </a:lnTo>
                <a:cubicBezTo>
                  <a:pt x="45860" y="33662"/>
                  <a:pt x="44995" y="34983"/>
                  <a:pt x="43996" y="36190"/>
                </a:cubicBezTo>
                <a:cubicBezTo>
                  <a:pt x="43957" y="36180"/>
                  <a:pt x="43919" y="36167"/>
                  <a:pt x="43873" y="36167"/>
                </a:cubicBezTo>
                <a:cubicBezTo>
                  <a:pt x="43871" y="36167"/>
                  <a:pt x="43869" y="36167"/>
                  <a:pt x="43868" y="36167"/>
                </a:cubicBezTo>
                <a:cubicBezTo>
                  <a:pt x="43350" y="36180"/>
                  <a:pt x="42833" y="36186"/>
                  <a:pt x="42316" y="36186"/>
                </a:cubicBezTo>
                <a:cubicBezTo>
                  <a:pt x="29037" y="36186"/>
                  <a:pt x="16049" y="32020"/>
                  <a:pt x="2806" y="31651"/>
                </a:cubicBezTo>
                <a:cubicBezTo>
                  <a:pt x="2349" y="30355"/>
                  <a:pt x="2022" y="29001"/>
                  <a:pt x="1800" y="27641"/>
                </a:cubicBezTo>
                <a:close/>
                <a:moveTo>
                  <a:pt x="3053" y="32314"/>
                </a:moveTo>
                <a:lnTo>
                  <a:pt x="3053" y="32314"/>
                </a:lnTo>
                <a:cubicBezTo>
                  <a:pt x="9459" y="33816"/>
                  <a:pt x="16249" y="34322"/>
                  <a:pt x="22760" y="35112"/>
                </a:cubicBezTo>
                <a:cubicBezTo>
                  <a:pt x="28841" y="35851"/>
                  <a:pt x="35023" y="37161"/>
                  <a:pt x="41179" y="37161"/>
                </a:cubicBezTo>
                <a:cubicBezTo>
                  <a:pt x="41846" y="37161"/>
                  <a:pt x="42512" y="37146"/>
                  <a:pt x="43178" y="37113"/>
                </a:cubicBezTo>
                <a:lnTo>
                  <a:pt x="43178" y="37113"/>
                </a:lnTo>
                <a:cubicBezTo>
                  <a:pt x="41652" y="38743"/>
                  <a:pt x="39845" y="40116"/>
                  <a:pt x="37781" y="41150"/>
                </a:cubicBezTo>
                <a:lnTo>
                  <a:pt x="37781" y="41150"/>
                </a:lnTo>
                <a:cubicBezTo>
                  <a:pt x="37741" y="41103"/>
                  <a:pt x="37689" y="41068"/>
                  <a:pt x="37630" y="41051"/>
                </a:cubicBezTo>
                <a:cubicBezTo>
                  <a:pt x="37528" y="41022"/>
                  <a:pt x="37427" y="41012"/>
                  <a:pt x="37325" y="41012"/>
                </a:cubicBezTo>
                <a:cubicBezTo>
                  <a:pt x="37250" y="41012"/>
                  <a:pt x="37174" y="41017"/>
                  <a:pt x="37097" y="41025"/>
                </a:cubicBezTo>
                <a:cubicBezTo>
                  <a:pt x="37080" y="41027"/>
                  <a:pt x="37066" y="41030"/>
                  <a:pt x="37051" y="41033"/>
                </a:cubicBezTo>
                <a:cubicBezTo>
                  <a:pt x="37012" y="40968"/>
                  <a:pt x="36958" y="40914"/>
                  <a:pt x="36893" y="40876"/>
                </a:cubicBezTo>
                <a:cubicBezTo>
                  <a:pt x="32923" y="38407"/>
                  <a:pt x="27032" y="38737"/>
                  <a:pt x="22529" y="38272"/>
                </a:cubicBezTo>
                <a:cubicBezTo>
                  <a:pt x="17650" y="37770"/>
                  <a:pt x="12479" y="36886"/>
                  <a:pt x="7500" y="36886"/>
                </a:cubicBezTo>
                <a:cubicBezTo>
                  <a:pt x="6943" y="36886"/>
                  <a:pt x="6389" y="36897"/>
                  <a:pt x="5838" y="36921"/>
                </a:cubicBezTo>
                <a:cubicBezTo>
                  <a:pt x="4629" y="35582"/>
                  <a:pt x="3722" y="34008"/>
                  <a:pt x="3053" y="32314"/>
                </a:cubicBezTo>
                <a:close/>
                <a:moveTo>
                  <a:pt x="6657" y="37741"/>
                </a:moveTo>
                <a:lnTo>
                  <a:pt x="6657" y="37741"/>
                </a:lnTo>
                <a:cubicBezTo>
                  <a:pt x="11050" y="38621"/>
                  <a:pt x="15734" y="38686"/>
                  <a:pt x="20154" y="39093"/>
                </a:cubicBezTo>
                <a:cubicBezTo>
                  <a:pt x="25441" y="39580"/>
                  <a:pt x="31613" y="39284"/>
                  <a:pt x="36467" y="41607"/>
                </a:cubicBezTo>
                <a:cubicBezTo>
                  <a:pt x="36525" y="41635"/>
                  <a:pt x="36590" y="41649"/>
                  <a:pt x="36654" y="41649"/>
                </a:cubicBezTo>
                <a:cubicBezTo>
                  <a:pt x="36678" y="41649"/>
                  <a:pt x="36701" y="41647"/>
                  <a:pt x="36724" y="41644"/>
                </a:cubicBezTo>
                <a:lnTo>
                  <a:pt x="36724" y="41644"/>
                </a:lnTo>
                <a:cubicBezTo>
                  <a:pt x="36243" y="41848"/>
                  <a:pt x="35755" y="42042"/>
                  <a:pt x="35249" y="42210"/>
                </a:cubicBezTo>
                <a:cubicBezTo>
                  <a:pt x="32354" y="43170"/>
                  <a:pt x="29558" y="43554"/>
                  <a:pt x="26740" y="43554"/>
                </a:cubicBezTo>
                <a:cubicBezTo>
                  <a:pt x="24127" y="43554"/>
                  <a:pt x="21496" y="43224"/>
                  <a:pt x="18750" y="42715"/>
                </a:cubicBezTo>
                <a:cubicBezTo>
                  <a:pt x="14328" y="41896"/>
                  <a:pt x="10031" y="40872"/>
                  <a:pt x="6657" y="37741"/>
                </a:cubicBezTo>
                <a:close/>
                <a:moveTo>
                  <a:pt x="31488" y="1"/>
                </a:moveTo>
                <a:cubicBezTo>
                  <a:pt x="31061" y="1"/>
                  <a:pt x="30626" y="53"/>
                  <a:pt x="30178" y="170"/>
                </a:cubicBezTo>
                <a:cubicBezTo>
                  <a:pt x="29161" y="62"/>
                  <a:pt x="28131" y="9"/>
                  <a:pt x="27096" y="9"/>
                </a:cubicBezTo>
                <a:cubicBezTo>
                  <a:pt x="19394" y="9"/>
                  <a:pt x="11413" y="2965"/>
                  <a:pt x="6306" y="8570"/>
                </a:cubicBezTo>
                <a:cubicBezTo>
                  <a:pt x="2968" y="12235"/>
                  <a:pt x="622" y="17071"/>
                  <a:pt x="307" y="22056"/>
                </a:cubicBezTo>
                <a:cubicBezTo>
                  <a:pt x="0" y="26918"/>
                  <a:pt x="1011" y="32768"/>
                  <a:pt x="3993" y="36720"/>
                </a:cubicBezTo>
                <a:cubicBezTo>
                  <a:pt x="7101" y="40841"/>
                  <a:pt x="11732" y="42692"/>
                  <a:pt x="16636" y="43680"/>
                </a:cubicBezTo>
                <a:cubicBezTo>
                  <a:pt x="20165" y="44391"/>
                  <a:pt x="23577" y="44949"/>
                  <a:pt x="26996" y="44949"/>
                </a:cubicBezTo>
                <a:cubicBezTo>
                  <a:pt x="29585" y="44949"/>
                  <a:pt x="32178" y="44629"/>
                  <a:pt x="34829" y="43812"/>
                </a:cubicBezTo>
                <a:cubicBezTo>
                  <a:pt x="43152" y="41248"/>
                  <a:pt x="48579" y="34274"/>
                  <a:pt x="50140" y="26090"/>
                </a:cubicBezTo>
                <a:cubicBezTo>
                  <a:pt x="50384" y="25987"/>
                  <a:pt x="50419" y="25650"/>
                  <a:pt x="50254" y="25451"/>
                </a:cubicBezTo>
                <a:cubicBezTo>
                  <a:pt x="50524" y="23811"/>
                  <a:pt x="50640" y="22148"/>
                  <a:pt x="50600" y="20485"/>
                </a:cubicBezTo>
                <a:cubicBezTo>
                  <a:pt x="50484" y="15790"/>
                  <a:pt x="49253" y="9515"/>
                  <a:pt x="45293" y="6502"/>
                </a:cubicBezTo>
                <a:cubicBezTo>
                  <a:pt x="42643" y="4487"/>
                  <a:pt x="39291" y="3136"/>
                  <a:pt x="36335" y="1632"/>
                </a:cubicBezTo>
                <a:cubicBezTo>
                  <a:pt x="34687" y="791"/>
                  <a:pt x="33150" y="1"/>
                  <a:pt x="3148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01" name="Google Shape;601;p33"/>
          <p:cNvGrpSpPr/>
          <p:nvPr/>
        </p:nvGrpSpPr>
        <p:grpSpPr>
          <a:xfrm>
            <a:off x="6238259" y="2706843"/>
            <a:ext cx="912215" cy="847504"/>
            <a:chOff x="4015400" y="257675"/>
            <a:chExt cx="1151350" cy="1069675"/>
          </a:xfrm>
        </p:grpSpPr>
        <p:sp>
          <p:nvSpPr>
            <p:cNvPr id="602" name="Google Shape;602;p33"/>
            <p:cNvSpPr/>
            <p:nvPr/>
          </p:nvSpPr>
          <p:spPr>
            <a:xfrm>
              <a:off x="4015400" y="257675"/>
              <a:ext cx="1151350" cy="1069675"/>
            </a:xfrm>
            <a:custGeom>
              <a:avLst/>
              <a:gdLst/>
              <a:ahLst/>
              <a:cxnLst/>
              <a:rect l="l" t="t" r="r" b="b"/>
              <a:pathLst>
                <a:path w="46054" h="42787" extrusionOk="0">
                  <a:moveTo>
                    <a:pt x="36751" y="5758"/>
                  </a:moveTo>
                  <a:cubicBezTo>
                    <a:pt x="39521" y="7917"/>
                    <a:pt x="41600" y="10939"/>
                    <a:pt x="42712" y="14267"/>
                  </a:cubicBezTo>
                  <a:cubicBezTo>
                    <a:pt x="44707" y="20230"/>
                    <a:pt x="43894" y="27419"/>
                    <a:pt x="40444" y="32746"/>
                  </a:cubicBezTo>
                  <a:cubicBezTo>
                    <a:pt x="40367" y="32694"/>
                    <a:pt x="40276" y="32667"/>
                    <a:pt x="40183" y="32667"/>
                  </a:cubicBezTo>
                  <a:cubicBezTo>
                    <a:pt x="40161" y="32667"/>
                    <a:pt x="40138" y="32669"/>
                    <a:pt x="40116" y="32672"/>
                  </a:cubicBezTo>
                  <a:cubicBezTo>
                    <a:pt x="39858" y="32703"/>
                    <a:pt x="39577" y="32747"/>
                    <a:pt x="39303" y="32747"/>
                  </a:cubicBezTo>
                  <a:cubicBezTo>
                    <a:pt x="39094" y="32747"/>
                    <a:pt x="38890" y="32721"/>
                    <a:pt x="38700" y="32645"/>
                  </a:cubicBezTo>
                  <a:cubicBezTo>
                    <a:pt x="38257" y="32468"/>
                    <a:pt x="38275" y="32166"/>
                    <a:pt x="38215" y="31745"/>
                  </a:cubicBezTo>
                  <a:cubicBezTo>
                    <a:pt x="38118" y="31078"/>
                    <a:pt x="37714" y="30611"/>
                    <a:pt x="37245" y="30180"/>
                  </a:cubicBezTo>
                  <a:cubicBezTo>
                    <a:pt x="37276" y="29999"/>
                    <a:pt x="37235" y="29785"/>
                    <a:pt x="37090" y="29663"/>
                  </a:cubicBezTo>
                  <a:cubicBezTo>
                    <a:pt x="36673" y="29310"/>
                    <a:pt x="36335" y="29249"/>
                    <a:pt x="36219" y="28556"/>
                  </a:cubicBezTo>
                  <a:cubicBezTo>
                    <a:pt x="36127" y="28006"/>
                    <a:pt x="36567" y="27278"/>
                    <a:pt x="36521" y="26668"/>
                  </a:cubicBezTo>
                  <a:cubicBezTo>
                    <a:pt x="36491" y="26258"/>
                    <a:pt x="36398" y="25801"/>
                    <a:pt x="36174" y="25446"/>
                  </a:cubicBezTo>
                  <a:cubicBezTo>
                    <a:pt x="36072" y="25287"/>
                    <a:pt x="35381" y="24823"/>
                    <a:pt x="35346" y="24691"/>
                  </a:cubicBezTo>
                  <a:cubicBezTo>
                    <a:pt x="35159" y="23961"/>
                    <a:pt x="36524" y="23017"/>
                    <a:pt x="36559" y="22158"/>
                  </a:cubicBezTo>
                  <a:cubicBezTo>
                    <a:pt x="36585" y="21535"/>
                    <a:pt x="36369" y="21011"/>
                    <a:pt x="35940" y="20647"/>
                  </a:cubicBezTo>
                  <a:cubicBezTo>
                    <a:pt x="35990" y="20512"/>
                    <a:pt x="35993" y="20363"/>
                    <a:pt x="35907" y="20237"/>
                  </a:cubicBezTo>
                  <a:cubicBezTo>
                    <a:pt x="35441" y="19542"/>
                    <a:pt x="34112" y="19033"/>
                    <a:pt x="33340" y="18765"/>
                  </a:cubicBezTo>
                  <a:cubicBezTo>
                    <a:pt x="33044" y="18662"/>
                    <a:pt x="32753" y="18628"/>
                    <a:pt x="32463" y="18628"/>
                  </a:cubicBezTo>
                  <a:cubicBezTo>
                    <a:pt x="31850" y="18628"/>
                    <a:pt x="31247" y="18784"/>
                    <a:pt x="30638" y="18784"/>
                  </a:cubicBezTo>
                  <a:cubicBezTo>
                    <a:pt x="30232" y="18784"/>
                    <a:pt x="29823" y="18714"/>
                    <a:pt x="29406" y="18482"/>
                  </a:cubicBezTo>
                  <a:cubicBezTo>
                    <a:pt x="28895" y="18196"/>
                    <a:pt x="28455" y="17806"/>
                    <a:pt x="27912" y="17577"/>
                  </a:cubicBezTo>
                  <a:cubicBezTo>
                    <a:pt x="27571" y="17433"/>
                    <a:pt x="27066" y="17428"/>
                    <a:pt x="26777" y="17263"/>
                  </a:cubicBezTo>
                  <a:cubicBezTo>
                    <a:pt x="25268" y="16403"/>
                    <a:pt x="26484" y="15311"/>
                    <a:pt x="26546" y="14104"/>
                  </a:cubicBezTo>
                  <a:cubicBezTo>
                    <a:pt x="27320" y="13642"/>
                    <a:pt x="27622" y="13015"/>
                    <a:pt x="27792" y="12098"/>
                  </a:cubicBezTo>
                  <a:cubicBezTo>
                    <a:pt x="27950" y="11239"/>
                    <a:pt x="27812" y="10993"/>
                    <a:pt x="28566" y="10432"/>
                  </a:cubicBezTo>
                  <a:cubicBezTo>
                    <a:pt x="29002" y="10107"/>
                    <a:pt x="29630" y="10015"/>
                    <a:pt x="30107" y="9745"/>
                  </a:cubicBezTo>
                  <a:cubicBezTo>
                    <a:pt x="30772" y="9367"/>
                    <a:pt x="31058" y="8970"/>
                    <a:pt x="31381" y="8321"/>
                  </a:cubicBezTo>
                  <a:cubicBezTo>
                    <a:pt x="31432" y="7269"/>
                    <a:pt x="31963" y="6644"/>
                    <a:pt x="32977" y="6447"/>
                  </a:cubicBezTo>
                  <a:cubicBezTo>
                    <a:pt x="33470" y="6386"/>
                    <a:pt x="33965" y="6355"/>
                    <a:pt x="34462" y="6355"/>
                  </a:cubicBezTo>
                  <a:cubicBezTo>
                    <a:pt x="34618" y="6355"/>
                    <a:pt x="34774" y="6358"/>
                    <a:pt x="34930" y="6364"/>
                  </a:cubicBezTo>
                  <a:cubicBezTo>
                    <a:pt x="35878" y="6325"/>
                    <a:pt x="35815" y="6346"/>
                    <a:pt x="36641" y="5941"/>
                  </a:cubicBezTo>
                  <a:cubicBezTo>
                    <a:pt x="36720" y="5902"/>
                    <a:pt x="36748" y="5832"/>
                    <a:pt x="36751" y="5758"/>
                  </a:cubicBezTo>
                  <a:close/>
                  <a:moveTo>
                    <a:pt x="12725" y="3690"/>
                  </a:moveTo>
                  <a:lnTo>
                    <a:pt x="12725" y="3690"/>
                  </a:lnTo>
                  <a:cubicBezTo>
                    <a:pt x="12312" y="5207"/>
                    <a:pt x="12209" y="6790"/>
                    <a:pt x="12424" y="8345"/>
                  </a:cubicBezTo>
                  <a:cubicBezTo>
                    <a:pt x="12575" y="9446"/>
                    <a:pt x="13081" y="10390"/>
                    <a:pt x="13292" y="11458"/>
                  </a:cubicBezTo>
                  <a:cubicBezTo>
                    <a:pt x="13747" y="13765"/>
                    <a:pt x="12502" y="14185"/>
                    <a:pt x="11509" y="15804"/>
                  </a:cubicBezTo>
                  <a:cubicBezTo>
                    <a:pt x="10779" y="16995"/>
                    <a:pt x="10971" y="19089"/>
                    <a:pt x="10912" y="20406"/>
                  </a:cubicBezTo>
                  <a:cubicBezTo>
                    <a:pt x="10861" y="21579"/>
                    <a:pt x="10853" y="22393"/>
                    <a:pt x="11685" y="23233"/>
                  </a:cubicBezTo>
                  <a:cubicBezTo>
                    <a:pt x="11691" y="23532"/>
                    <a:pt x="11671" y="23857"/>
                    <a:pt x="11839" y="24096"/>
                  </a:cubicBezTo>
                  <a:cubicBezTo>
                    <a:pt x="12123" y="24498"/>
                    <a:pt x="13061" y="24715"/>
                    <a:pt x="13472" y="24860"/>
                  </a:cubicBezTo>
                  <a:cubicBezTo>
                    <a:pt x="14800" y="25333"/>
                    <a:pt x="17647" y="25566"/>
                    <a:pt x="18145" y="27114"/>
                  </a:cubicBezTo>
                  <a:cubicBezTo>
                    <a:pt x="18186" y="27244"/>
                    <a:pt x="18282" y="27324"/>
                    <a:pt x="18393" y="27368"/>
                  </a:cubicBezTo>
                  <a:cubicBezTo>
                    <a:pt x="18421" y="27534"/>
                    <a:pt x="18447" y="27700"/>
                    <a:pt x="18477" y="27866"/>
                  </a:cubicBezTo>
                  <a:cubicBezTo>
                    <a:pt x="18479" y="27878"/>
                    <a:pt x="18480" y="27890"/>
                    <a:pt x="18482" y="27902"/>
                  </a:cubicBezTo>
                  <a:cubicBezTo>
                    <a:pt x="18389" y="28169"/>
                    <a:pt x="18412" y="28427"/>
                    <a:pt x="18539" y="28825"/>
                  </a:cubicBezTo>
                  <a:cubicBezTo>
                    <a:pt x="18675" y="29254"/>
                    <a:pt x="18964" y="29510"/>
                    <a:pt x="19185" y="29878"/>
                  </a:cubicBezTo>
                  <a:cubicBezTo>
                    <a:pt x="19644" y="30645"/>
                    <a:pt x="19977" y="31359"/>
                    <a:pt x="20236" y="32199"/>
                  </a:cubicBezTo>
                  <a:cubicBezTo>
                    <a:pt x="20498" y="33047"/>
                    <a:pt x="20816" y="33556"/>
                    <a:pt x="21488" y="34153"/>
                  </a:cubicBezTo>
                  <a:cubicBezTo>
                    <a:pt x="22722" y="35249"/>
                    <a:pt x="23582" y="35809"/>
                    <a:pt x="23737" y="37616"/>
                  </a:cubicBezTo>
                  <a:cubicBezTo>
                    <a:pt x="23745" y="37700"/>
                    <a:pt x="23779" y="37778"/>
                    <a:pt x="23823" y="37852"/>
                  </a:cubicBezTo>
                  <a:cubicBezTo>
                    <a:pt x="23652" y="37870"/>
                    <a:pt x="23482" y="37878"/>
                    <a:pt x="23311" y="37878"/>
                  </a:cubicBezTo>
                  <a:cubicBezTo>
                    <a:pt x="21254" y="37878"/>
                    <a:pt x="19218" y="36658"/>
                    <a:pt x="17218" y="36062"/>
                  </a:cubicBezTo>
                  <a:cubicBezTo>
                    <a:pt x="14693" y="35309"/>
                    <a:pt x="12546" y="33766"/>
                    <a:pt x="10089" y="32929"/>
                  </a:cubicBezTo>
                  <a:cubicBezTo>
                    <a:pt x="8048" y="30896"/>
                    <a:pt x="9315" y="27212"/>
                    <a:pt x="7973" y="24685"/>
                  </a:cubicBezTo>
                  <a:cubicBezTo>
                    <a:pt x="6752" y="22386"/>
                    <a:pt x="3082" y="24262"/>
                    <a:pt x="1488" y="22482"/>
                  </a:cubicBezTo>
                  <a:cubicBezTo>
                    <a:pt x="1672" y="19922"/>
                    <a:pt x="2191" y="17366"/>
                    <a:pt x="2865" y="15259"/>
                  </a:cubicBezTo>
                  <a:cubicBezTo>
                    <a:pt x="4518" y="10099"/>
                    <a:pt x="8186" y="6137"/>
                    <a:pt x="12725" y="3690"/>
                  </a:cubicBezTo>
                  <a:close/>
                  <a:moveTo>
                    <a:pt x="23350" y="886"/>
                  </a:moveTo>
                  <a:cubicBezTo>
                    <a:pt x="27287" y="2030"/>
                    <a:pt x="31673" y="2533"/>
                    <a:pt x="35202" y="4682"/>
                  </a:cubicBezTo>
                  <a:cubicBezTo>
                    <a:pt x="35574" y="4909"/>
                    <a:pt x="35935" y="5154"/>
                    <a:pt x="36289" y="5410"/>
                  </a:cubicBezTo>
                  <a:cubicBezTo>
                    <a:pt x="35533" y="5192"/>
                    <a:pt x="34685" y="5036"/>
                    <a:pt x="33856" y="5036"/>
                  </a:cubicBezTo>
                  <a:cubicBezTo>
                    <a:pt x="33217" y="5036"/>
                    <a:pt x="32588" y="5129"/>
                    <a:pt x="32021" y="5359"/>
                  </a:cubicBezTo>
                  <a:cubicBezTo>
                    <a:pt x="30643" y="5918"/>
                    <a:pt x="30676" y="6718"/>
                    <a:pt x="30161" y="7911"/>
                  </a:cubicBezTo>
                  <a:cubicBezTo>
                    <a:pt x="29623" y="9164"/>
                    <a:pt x="28135" y="9014"/>
                    <a:pt x="27209" y="9951"/>
                  </a:cubicBezTo>
                  <a:cubicBezTo>
                    <a:pt x="26214" y="10958"/>
                    <a:pt x="26635" y="12500"/>
                    <a:pt x="25822" y="13669"/>
                  </a:cubicBezTo>
                  <a:cubicBezTo>
                    <a:pt x="25742" y="13786"/>
                    <a:pt x="25744" y="13901"/>
                    <a:pt x="25788" y="14000"/>
                  </a:cubicBezTo>
                  <a:cubicBezTo>
                    <a:pt x="25244" y="14957"/>
                    <a:pt x="24353" y="15892"/>
                    <a:pt x="24502" y="17043"/>
                  </a:cubicBezTo>
                  <a:cubicBezTo>
                    <a:pt x="24665" y="18301"/>
                    <a:pt x="25613" y="18272"/>
                    <a:pt x="26627" y="18472"/>
                  </a:cubicBezTo>
                  <a:cubicBezTo>
                    <a:pt x="28115" y="18765"/>
                    <a:pt x="29163" y="20085"/>
                    <a:pt x="30736" y="20085"/>
                  </a:cubicBezTo>
                  <a:cubicBezTo>
                    <a:pt x="30778" y="20085"/>
                    <a:pt x="30821" y="20084"/>
                    <a:pt x="30864" y="20082"/>
                  </a:cubicBezTo>
                  <a:cubicBezTo>
                    <a:pt x="31373" y="20060"/>
                    <a:pt x="31812" y="20009"/>
                    <a:pt x="32249" y="20009"/>
                  </a:cubicBezTo>
                  <a:cubicBezTo>
                    <a:pt x="32693" y="20009"/>
                    <a:pt x="33136" y="20061"/>
                    <a:pt x="33649" y="20248"/>
                  </a:cubicBezTo>
                  <a:cubicBezTo>
                    <a:pt x="34019" y="20382"/>
                    <a:pt x="35016" y="20700"/>
                    <a:pt x="35220" y="20940"/>
                  </a:cubicBezTo>
                  <a:cubicBezTo>
                    <a:pt x="35239" y="20960"/>
                    <a:pt x="35262" y="20977"/>
                    <a:pt x="35286" y="20990"/>
                  </a:cubicBezTo>
                  <a:cubicBezTo>
                    <a:pt x="35632" y="22377"/>
                    <a:pt x="34336" y="22689"/>
                    <a:pt x="33937" y="23850"/>
                  </a:cubicBezTo>
                  <a:cubicBezTo>
                    <a:pt x="33681" y="24594"/>
                    <a:pt x="34010" y="24949"/>
                    <a:pt x="34365" y="25542"/>
                  </a:cubicBezTo>
                  <a:cubicBezTo>
                    <a:pt x="34870" y="26383"/>
                    <a:pt x="35155" y="27165"/>
                    <a:pt x="34998" y="28220"/>
                  </a:cubicBezTo>
                  <a:cubicBezTo>
                    <a:pt x="34938" y="28621"/>
                    <a:pt x="34766" y="29124"/>
                    <a:pt x="34927" y="29536"/>
                  </a:cubicBezTo>
                  <a:cubicBezTo>
                    <a:pt x="35245" y="30345"/>
                    <a:pt x="35901" y="30097"/>
                    <a:pt x="36433" y="30638"/>
                  </a:cubicBezTo>
                  <a:cubicBezTo>
                    <a:pt x="36502" y="30707"/>
                    <a:pt x="36595" y="30750"/>
                    <a:pt x="36693" y="30760"/>
                  </a:cubicBezTo>
                  <a:cubicBezTo>
                    <a:pt x="36927" y="31144"/>
                    <a:pt x="37029" y="31506"/>
                    <a:pt x="37039" y="32025"/>
                  </a:cubicBezTo>
                  <a:cubicBezTo>
                    <a:pt x="37047" y="32478"/>
                    <a:pt x="37149" y="32886"/>
                    <a:pt x="37448" y="33237"/>
                  </a:cubicBezTo>
                  <a:cubicBezTo>
                    <a:pt x="37927" y="33802"/>
                    <a:pt x="38573" y="33958"/>
                    <a:pt x="39247" y="33958"/>
                  </a:cubicBezTo>
                  <a:cubicBezTo>
                    <a:pt x="39365" y="33958"/>
                    <a:pt x="39485" y="33953"/>
                    <a:pt x="39604" y="33945"/>
                  </a:cubicBezTo>
                  <a:lnTo>
                    <a:pt x="39604" y="33945"/>
                  </a:lnTo>
                  <a:cubicBezTo>
                    <a:pt x="38216" y="35751"/>
                    <a:pt x="36487" y="37286"/>
                    <a:pt x="34425" y="38403"/>
                  </a:cubicBezTo>
                  <a:cubicBezTo>
                    <a:pt x="30757" y="40392"/>
                    <a:pt x="26233" y="41422"/>
                    <a:pt x="21730" y="41422"/>
                  </a:cubicBezTo>
                  <a:cubicBezTo>
                    <a:pt x="17421" y="41422"/>
                    <a:pt x="13132" y="40479"/>
                    <a:pt x="9631" y="38528"/>
                  </a:cubicBezTo>
                  <a:cubicBezTo>
                    <a:pt x="6132" y="36578"/>
                    <a:pt x="3217" y="33397"/>
                    <a:pt x="2064" y="29514"/>
                  </a:cubicBezTo>
                  <a:cubicBezTo>
                    <a:pt x="1583" y="27892"/>
                    <a:pt x="1395" y="26029"/>
                    <a:pt x="1420" y="24116"/>
                  </a:cubicBezTo>
                  <a:lnTo>
                    <a:pt x="1420" y="24116"/>
                  </a:lnTo>
                  <a:cubicBezTo>
                    <a:pt x="1538" y="24181"/>
                    <a:pt x="1661" y="24240"/>
                    <a:pt x="1786" y="24292"/>
                  </a:cubicBezTo>
                  <a:cubicBezTo>
                    <a:pt x="2308" y="24506"/>
                    <a:pt x="2886" y="24552"/>
                    <a:pt x="3470" y="24552"/>
                  </a:cubicBezTo>
                  <a:cubicBezTo>
                    <a:pt x="3917" y="24552"/>
                    <a:pt x="4366" y="24525"/>
                    <a:pt x="4796" y="24525"/>
                  </a:cubicBezTo>
                  <a:cubicBezTo>
                    <a:pt x="5976" y="24525"/>
                    <a:pt x="7007" y="24729"/>
                    <a:pt x="7414" y="26254"/>
                  </a:cubicBezTo>
                  <a:cubicBezTo>
                    <a:pt x="7934" y="28203"/>
                    <a:pt x="6751" y="33187"/>
                    <a:pt x="9706" y="33614"/>
                  </a:cubicBezTo>
                  <a:cubicBezTo>
                    <a:pt x="11868" y="36004"/>
                    <a:pt x="15464" y="36812"/>
                    <a:pt x="18394" y="37791"/>
                  </a:cubicBezTo>
                  <a:cubicBezTo>
                    <a:pt x="19829" y="38270"/>
                    <a:pt x="21208" y="39301"/>
                    <a:pt x="22567" y="39301"/>
                  </a:cubicBezTo>
                  <a:cubicBezTo>
                    <a:pt x="23258" y="39301"/>
                    <a:pt x="23944" y="39034"/>
                    <a:pt x="24630" y="38294"/>
                  </a:cubicBezTo>
                  <a:cubicBezTo>
                    <a:pt x="24697" y="38225"/>
                    <a:pt x="24727" y="38127"/>
                    <a:pt x="24711" y="38032"/>
                  </a:cubicBezTo>
                  <a:cubicBezTo>
                    <a:pt x="24745" y="37993"/>
                    <a:pt x="24774" y="37949"/>
                    <a:pt x="24796" y="37902"/>
                  </a:cubicBezTo>
                  <a:cubicBezTo>
                    <a:pt x="25616" y="35974"/>
                    <a:pt x="23626" y="34881"/>
                    <a:pt x="22475" y="33575"/>
                  </a:cubicBezTo>
                  <a:cubicBezTo>
                    <a:pt x="21572" y="32548"/>
                    <a:pt x="21766" y="31461"/>
                    <a:pt x="21198" y="30336"/>
                  </a:cubicBezTo>
                  <a:cubicBezTo>
                    <a:pt x="20663" y="29279"/>
                    <a:pt x="19693" y="28463"/>
                    <a:pt x="19094" y="27425"/>
                  </a:cubicBezTo>
                  <a:cubicBezTo>
                    <a:pt x="19068" y="27382"/>
                    <a:pt x="19028" y="27352"/>
                    <a:pt x="18981" y="27342"/>
                  </a:cubicBezTo>
                  <a:cubicBezTo>
                    <a:pt x="18966" y="27291"/>
                    <a:pt x="18952" y="27240"/>
                    <a:pt x="18937" y="27189"/>
                  </a:cubicBezTo>
                  <a:cubicBezTo>
                    <a:pt x="18964" y="27132"/>
                    <a:pt x="18975" y="27067"/>
                    <a:pt x="18970" y="27003"/>
                  </a:cubicBezTo>
                  <a:cubicBezTo>
                    <a:pt x="18891" y="25927"/>
                    <a:pt x="18059" y="25381"/>
                    <a:pt x="17124" y="24989"/>
                  </a:cubicBezTo>
                  <a:cubicBezTo>
                    <a:pt x="16353" y="24664"/>
                    <a:pt x="15565" y="24355"/>
                    <a:pt x="14773" y="24080"/>
                  </a:cubicBezTo>
                  <a:cubicBezTo>
                    <a:pt x="14190" y="23877"/>
                    <a:pt x="12761" y="23725"/>
                    <a:pt x="12306" y="23137"/>
                  </a:cubicBezTo>
                  <a:cubicBezTo>
                    <a:pt x="12341" y="23061"/>
                    <a:pt x="12343" y="22974"/>
                    <a:pt x="12313" y="22896"/>
                  </a:cubicBezTo>
                  <a:cubicBezTo>
                    <a:pt x="11774" y="21449"/>
                    <a:pt x="12299" y="19497"/>
                    <a:pt x="12486" y="17952"/>
                  </a:cubicBezTo>
                  <a:cubicBezTo>
                    <a:pt x="12726" y="15958"/>
                    <a:pt x="13969" y="15399"/>
                    <a:pt x="14474" y="13708"/>
                  </a:cubicBezTo>
                  <a:cubicBezTo>
                    <a:pt x="14816" y="12559"/>
                    <a:pt x="14522" y="11528"/>
                    <a:pt x="14154" y="10432"/>
                  </a:cubicBezTo>
                  <a:cubicBezTo>
                    <a:pt x="13336" y="7997"/>
                    <a:pt x="12886" y="6037"/>
                    <a:pt x="13202" y="3443"/>
                  </a:cubicBezTo>
                  <a:cubicBezTo>
                    <a:pt x="16322" y="1854"/>
                    <a:pt x="19822" y="966"/>
                    <a:pt x="23350" y="886"/>
                  </a:cubicBezTo>
                  <a:close/>
                  <a:moveTo>
                    <a:pt x="23003" y="1"/>
                  </a:moveTo>
                  <a:cubicBezTo>
                    <a:pt x="22935" y="1"/>
                    <a:pt x="22869" y="23"/>
                    <a:pt x="22815" y="65"/>
                  </a:cubicBezTo>
                  <a:cubicBezTo>
                    <a:pt x="22521" y="52"/>
                    <a:pt x="22227" y="45"/>
                    <a:pt x="21935" y="45"/>
                  </a:cubicBezTo>
                  <a:cubicBezTo>
                    <a:pt x="14199" y="45"/>
                    <a:pt x="7318" y="4714"/>
                    <a:pt x="3294" y="11502"/>
                  </a:cubicBezTo>
                  <a:cubicBezTo>
                    <a:pt x="784" y="15738"/>
                    <a:pt x="0" y="21709"/>
                    <a:pt x="257" y="26582"/>
                  </a:cubicBezTo>
                  <a:cubicBezTo>
                    <a:pt x="478" y="30751"/>
                    <a:pt x="2486" y="34523"/>
                    <a:pt x="5574" y="37295"/>
                  </a:cubicBezTo>
                  <a:cubicBezTo>
                    <a:pt x="9814" y="41103"/>
                    <a:pt x="15726" y="42786"/>
                    <a:pt x="21611" y="42786"/>
                  </a:cubicBezTo>
                  <a:cubicBezTo>
                    <a:pt x="25439" y="42786"/>
                    <a:pt x="29256" y="42074"/>
                    <a:pt x="32594" y="40770"/>
                  </a:cubicBezTo>
                  <a:cubicBezTo>
                    <a:pt x="41648" y="37235"/>
                    <a:pt x="46054" y="27655"/>
                    <a:pt x="45001" y="18246"/>
                  </a:cubicBezTo>
                  <a:cubicBezTo>
                    <a:pt x="44434" y="13168"/>
                    <a:pt x="42068" y="8369"/>
                    <a:pt x="38140" y="5057"/>
                  </a:cubicBezTo>
                  <a:cubicBezTo>
                    <a:pt x="33891" y="1473"/>
                    <a:pt x="28383" y="719"/>
                    <a:pt x="23049" y="4"/>
                  </a:cubicBezTo>
                  <a:cubicBezTo>
                    <a:pt x="23034" y="2"/>
                    <a:pt x="23019" y="1"/>
                    <a:pt x="230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4388650" y="700850"/>
              <a:ext cx="106100" cy="91700"/>
            </a:xfrm>
            <a:custGeom>
              <a:avLst/>
              <a:gdLst/>
              <a:ahLst/>
              <a:cxnLst/>
              <a:rect l="l" t="t" r="r" b="b"/>
              <a:pathLst>
                <a:path w="4244" h="3668" extrusionOk="0">
                  <a:moveTo>
                    <a:pt x="2636" y="958"/>
                  </a:moveTo>
                  <a:cubicBezTo>
                    <a:pt x="2937" y="1178"/>
                    <a:pt x="3264" y="1381"/>
                    <a:pt x="3280" y="1789"/>
                  </a:cubicBezTo>
                  <a:cubicBezTo>
                    <a:pt x="3304" y="2393"/>
                    <a:pt x="2795" y="2570"/>
                    <a:pt x="2307" y="2570"/>
                  </a:cubicBezTo>
                  <a:cubicBezTo>
                    <a:pt x="2227" y="2570"/>
                    <a:pt x="2147" y="2566"/>
                    <a:pt x="2071" y="2557"/>
                  </a:cubicBezTo>
                  <a:cubicBezTo>
                    <a:pt x="1920" y="2541"/>
                    <a:pt x="1528" y="2541"/>
                    <a:pt x="1417" y="2420"/>
                  </a:cubicBezTo>
                  <a:cubicBezTo>
                    <a:pt x="1252" y="2244"/>
                    <a:pt x="1572" y="1965"/>
                    <a:pt x="1694" y="1830"/>
                  </a:cubicBezTo>
                  <a:cubicBezTo>
                    <a:pt x="1978" y="1515"/>
                    <a:pt x="2304" y="1230"/>
                    <a:pt x="2636" y="958"/>
                  </a:cubicBezTo>
                  <a:close/>
                  <a:moveTo>
                    <a:pt x="2824" y="1"/>
                  </a:moveTo>
                  <a:cubicBezTo>
                    <a:pt x="2791" y="1"/>
                    <a:pt x="2755" y="5"/>
                    <a:pt x="2718" y="15"/>
                  </a:cubicBezTo>
                  <a:cubicBezTo>
                    <a:pt x="1747" y="263"/>
                    <a:pt x="525" y="1046"/>
                    <a:pt x="277" y="2092"/>
                  </a:cubicBezTo>
                  <a:cubicBezTo>
                    <a:pt x="0" y="3254"/>
                    <a:pt x="1296" y="3668"/>
                    <a:pt x="2208" y="3668"/>
                  </a:cubicBezTo>
                  <a:cubicBezTo>
                    <a:pt x="2226" y="3668"/>
                    <a:pt x="2245" y="3668"/>
                    <a:pt x="2263" y="3667"/>
                  </a:cubicBezTo>
                  <a:cubicBezTo>
                    <a:pt x="3277" y="3650"/>
                    <a:pt x="4210" y="2971"/>
                    <a:pt x="4230" y="1886"/>
                  </a:cubicBezTo>
                  <a:cubicBezTo>
                    <a:pt x="4243" y="1232"/>
                    <a:pt x="3772" y="449"/>
                    <a:pt x="3140" y="273"/>
                  </a:cubicBezTo>
                  <a:cubicBezTo>
                    <a:pt x="3110" y="125"/>
                    <a:pt x="2999" y="1"/>
                    <a:pt x="2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4" name="Google Shape;604;p33"/>
          <p:cNvGrpSpPr/>
          <p:nvPr/>
        </p:nvGrpSpPr>
        <p:grpSpPr>
          <a:xfrm>
            <a:off x="4792243" y="3466352"/>
            <a:ext cx="1264216" cy="1169765"/>
            <a:chOff x="1196675" y="238100"/>
            <a:chExt cx="1540600" cy="1425500"/>
          </a:xfrm>
        </p:grpSpPr>
        <p:sp>
          <p:nvSpPr>
            <p:cNvPr id="605" name="Google Shape;605;p33"/>
            <p:cNvSpPr/>
            <p:nvPr/>
          </p:nvSpPr>
          <p:spPr>
            <a:xfrm>
              <a:off x="1465900" y="462425"/>
              <a:ext cx="1068625" cy="974750"/>
            </a:xfrm>
            <a:custGeom>
              <a:avLst/>
              <a:gdLst/>
              <a:ahLst/>
              <a:cxnLst/>
              <a:rect l="l" t="t" r="r" b="b"/>
              <a:pathLst>
                <a:path w="42745" h="38990" extrusionOk="0">
                  <a:moveTo>
                    <a:pt x="22956" y="1357"/>
                  </a:moveTo>
                  <a:cubicBezTo>
                    <a:pt x="24462" y="1357"/>
                    <a:pt x="25952" y="1451"/>
                    <a:pt x="27399" y="1751"/>
                  </a:cubicBezTo>
                  <a:cubicBezTo>
                    <a:pt x="31675" y="2636"/>
                    <a:pt x="35081" y="6168"/>
                    <a:pt x="37269" y="9787"/>
                  </a:cubicBezTo>
                  <a:cubicBezTo>
                    <a:pt x="40800" y="15628"/>
                    <a:pt x="41105" y="23074"/>
                    <a:pt x="37936" y="29149"/>
                  </a:cubicBezTo>
                  <a:cubicBezTo>
                    <a:pt x="36349" y="32189"/>
                    <a:pt x="33906" y="34803"/>
                    <a:pt x="30818" y="36347"/>
                  </a:cubicBezTo>
                  <a:cubicBezTo>
                    <a:pt x="28919" y="37297"/>
                    <a:pt x="26950" y="37647"/>
                    <a:pt x="24960" y="37647"/>
                  </a:cubicBezTo>
                  <a:cubicBezTo>
                    <a:pt x="22242" y="37647"/>
                    <a:pt x="19485" y="36994"/>
                    <a:pt x="16813" y="36324"/>
                  </a:cubicBezTo>
                  <a:cubicBezTo>
                    <a:pt x="13232" y="35426"/>
                    <a:pt x="8749" y="34953"/>
                    <a:pt x="6164" y="32065"/>
                  </a:cubicBezTo>
                  <a:cubicBezTo>
                    <a:pt x="3774" y="29392"/>
                    <a:pt x="1848" y="24483"/>
                    <a:pt x="1827" y="20904"/>
                  </a:cubicBezTo>
                  <a:cubicBezTo>
                    <a:pt x="1801" y="17009"/>
                    <a:pt x="3896" y="11865"/>
                    <a:pt x="5864" y="8529"/>
                  </a:cubicBezTo>
                  <a:cubicBezTo>
                    <a:pt x="8393" y="4242"/>
                    <a:pt x="12194" y="2858"/>
                    <a:pt x="16752" y="1602"/>
                  </a:cubicBezTo>
                  <a:cubicBezTo>
                    <a:pt x="18803" y="1533"/>
                    <a:pt x="20895" y="1357"/>
                    <a:pt x="22956" y="1357"/>
                  </a:cubicBezTo>
                  <a:close/>
                  <a:moveTo>
                    <a:pt x="22906" y="1"/>
                  </a:moveTo>
                  <a:cubicBezTo>
                    <a:pt x="19957" y="1"/>
                    <a:pt x="16958" y="417"/>
                    <a:pt x="14313" y="728"/>
                  </a:cubicBezTo>
                  <a:cubicBezTo>
                    <a:pt x="13943" y="771"/>
                    <a:pt x="13813" y="1140"/>
                    <a:pt x="13936" y="1388"/>
                  </a:cubicBezTo>
                  <a:cubicBezTo>
                    <a:pt x="10891" y="2040"/>
                    <a:pt x="8159" y="3438"/>
                    <a:pt x="6102" y="6006"/>
                  </a:cubicBezTo>
                  <a:cubicBezTo>
                    <a:pt x="3654" y="9063"/>
                    <a:pt x="2411" y="12987"/>
                    <a:pt x="1315" y="16688"/>
                  </a:cubicBezTo>
                  <a:cubicBezTo>
                    <a:pt x="0" y="21120"/>
                    <a:pt x="1059" y="24968"/>
                    <a:pt x="2914" y="29103"/>
                  </a:cubicBezTo>
                  <a:cubicBezTo>
                    <a:pt x="4665" y="33007"/>
                    <a:pt x="7224" y="35141"/>
                    <a:pt x="11331" y="36251"/>
                  </a:cubicBezTo>
                  <a:cubicBezTo>
                    <a:pt x="15610" y="37408"/>
                    <a:pt x="20272" y="38990"/>
                    <a:pt x="24808" y="38990"/>
                  </a:cubicBezTo>
                  <a:cubicBezTo>
                    <a:pt x="25441" y="38990"/>
                    <a:pt x="26072" y="38959"/>
                    <a:pt x="26699" y="38892"/>
                  </a:cubicBezTo>
                  <a:cubicBezTo>
                    <a:pt x="30626" y="38471"/>
                    <a:pt x="34180" y="36278"/>
                    <a:pt x="36705" y="33296"/>
                  </a:cubicBezTo>
                  <a:cubicBezTo>
                    <a:pt x="41493" y="27639"/>
                    <a:pt x="42745" y="19308"/>
                    <a:pt x="40035" y="12438"/>
                  </a:cubicBezTo>
                  <a:cubicBezTo>
                    <a:pt x="38368" y="8207"/>
                    <a:pt x="35198" y="3979"/>
                    <a:pt x="31165" y="1757"/>
                  </a:cubicBezTo>
                  <a:cubicBezTo>
                    <a:pt x="28730" y="414"/>
                    <a:pt x="25843" y="1"/>
                    <a:pt x="229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1601025" y="741800"/>
              <a:ext cx="81525" cy="107250"/>
            </a:xfrm>
            <a:custGeom>
              <a:avLst/>
              <a:gdLst/>
              <a:ahLst/>
              <a:cxnLst/>
              <a:rect l="l" t="t" r="r" b="b"/>
              <a:pathLst>
                <a:path w="3261" h="4290" extrusionOk="0">
                  <a:moveTo>
                    <a:pt x="2585" y="0"/>
                  </a:moveTo>
                  <a:cubicBezTo>
                    <a:pt x="2482" y="0"/>
                    <a:pt x="2373" y="32"/>
                    <a:pt x="2263" y="106"/>
                  </a:cubicBezTo>
                  <a:cubicBezTo>
                    <a:pt x="1739" y="457"/>
                    <a:pt x="1384" y="1052"/>
                    <a:pt x="1042" y="1573"/>
                  </a:cubicBezTo>
                  <a:cubicBezTo>
                    <a:pt x="696" y="2097"/>
                    <a:pt x="168" y="2676"/>
                    <a:pt x="71" y="3306"/>
                  </a:cubicBezTo>
                  <a:cubicBezTo>
                    <a:pt x="1" y="3766"/>
                    <a:pt x="356" y="4290"/>
                    <a:pt x="805" y="4290"/>
                  </a:cubicBezTo>
                  <a:cubicBezTo>
                    <a:pt x="927" y="4290"/>
                    <a:pt x="1055" y="4251"/>
                    <a:pt x="1185" y="4162"/>
                  </a:cubicBezTo>
                  <a:cubicBezTo>
                    <a:pt x="1735" y="3787"/>
                    <a:pt x="2017" y="3161"/>
                    <a:pt x="2351" y="2598"/>
                  </a:cubicBezTo>
                  <a:cubicBezTo>
                    <a:pt x="2672" y="2061"/>
                    <a:pt x="3116" y="1459"/>
                    <a:pt x="3205" y="832"/>
                  </a:cubicBezTo>
                  <a:cubicBezTo>
                    <a:pt x="3261" y="440"/>
                    <a:pt x="2965" y="0"/>
                    <a:pt x="2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1692650" y="643850"/>
              <a:ext cx="57750" cy="57275"/>
            </a:xfrm>
            <a:custGeom>
              <a:avLst/>
              <a:gdLst/>
              <a:ahLst/>
              <a:cxnLst/>
              <a:rect l="l" t="t" r="r" b="b"/>
              <a:pathLst>
                <a:path w="2310" h="2291" extrusionOk="0">
                  <a:moveTo>
                    <a:pt x="1584" y="0"/>
                  </a:moveTo>
                  <a:cubicBezTo>
                    <a:pt x="1219" y="0"/>
                    <a:pt x="844" y="248"/>
                    <a:pt x="586" y="480"/>
                  </a:cubicBezTo>
                  <a:cubicBezTo>
                    <a:pt x="418" y="631"/>
                    <a:pt x="268" y="818"/>
                    <a:pt x="169" y="1022"/>
                  </a:cubicBezTo>
                  <a:cubicBezTo>
                    <a:pt x="24" y="1321"/>
                    <a:pt x="1" y="1535"/>
                    <a:pt x="46" y="1864"/>
                  </a:cubicBezTo>
                  <a:cubicBezTo>
                    <a:pt x="76" y="2087"/>
                    <a:pt x="334" y="2263"/>
                    <a:pt x="536" y="2286"/>
                  </a:cubicBezTo>
                  <a:cubicBezTo>
                    <a:pt x="562" y="2289"/>
                    <a:pt x="588" y="2290"/>
                    <a:pt x="613" y="2290"/>
                  </a:cubicBezTo>
                  <a:cubicBezTo>
                    <a:pt x="821" y="2290"/>
                    <a:pt x="1013" y="2188"/>
                    <a:pt x="1125" y="2004"/>
                  </a:cubicBezTo>
                  <a:lnTo>
                    <a:pt x="1125" y="2004"/>
                  </a:lnTo>
                  <a:cubicBezTo>
                    <a:pt x="1113" y="2016"/>
                    <a:pt x="1106" y="2022"/>
                    <a:pt x="1105" y="2022"/>
                  </a:cubicBezTo>
                  <a:cubicBezTo>
                    <a:pt x="1102" y="2022"/>
                    <a:pt x="1120" y="1999"/>
                    <a:pt x="1160" y="1954"/>
                  </a:cubicBezTo>
                  <a:cubicBezTo>
                    <a:pt x="1216" y="1891"/>
                    <a:pt x="1256" y="1815"/>
                    <a:pt x="1276" y="1732"/>
                  </a:cubicBezTo>
                  <a:cubicBezTo>
                    <a:pt x="1276" y="1732"/>
                    <a:pt x="1324" y="1600"/>
                    <a:pt x="1322" y="1600"/>
                  </a:cubicBezTo>
                  <a:lnTo>
                    <a:pt x="1322" y="1600"/>
                  </a:lnTo>
                  <a:cubicBezTo>
                    <a:pt x="1322" y="1600"/>
                    <a:pt x="1321" y="1601"/>
                    <a:pt x="1320" y="1603"/>
                  </a:cubicBezTo>
                  <a:lnTo>
                    <a:pt x="1320" y="1603"/>
                  </a:lnTo>
                  <a:cubicBezTo>
                    <a:pt x="1367" y="1497"/>
                    <a:pt x="1435" y="1367"/>
                    <a:pt x="1501" y="1283"/>
                  </a:cubicBezTo>
                  <a:cubicBezTo>
                    <a:pt x="1647" y="1096"/>
                    <a:pt x="1920" y="969"/>
                    <a:pt x="2054" y="761"/>
                  </a:cubicBezTo>
                  <a:cubicBezTo>
                    <a:pt x="2309" y="508"/>
                    <a:pt x="2190" y="86"/>
                    <a:pt x="1811" y="35"/>
                  </a:cubicBezTo>
                  <a:cubicBezTo>
                    <a:pt x="1737" y="11"/>
                    <a:pt x="1661" y="0"/>
                    <a:pt x="1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1196675" y="238100"/>
              <a:ext cx="1540600" cy="1425500"/>
            </a:xfrm>
            <a:custGeom>
              <a:avLst/>
              <a:gdLst/>
              <a:ahLst/>
              <a:cxnLst/>
              <a:rect l="l" t="t" r="r" b="b"/>
              <a:pathLst>
                <a:path w="61624" h="57020" extrusionOk="0">
                  <a:moveTo>
                    <a:pt x="35628" y="1650"/>
                  </a:moveTo>
                  <a:cubicBezTo>
                    <a:pt x="36976" y="4804"/>
                    <a:pt x="39814" y="6315"/>
                    <a:pt x="42890" y="6315"/>
                  </a:cubicBezTo>
                  <a:cubicBezTo>
                    <a:pt x="44486" y="6315"/>
                    <a:pt x="46146" y="5908"/>
                    <a:pt x="47695" y="5113"/>
                  </a:cubicBezTo>
                  <a:lnTo>
                    <a:pt x="47695" y="5113"/>
                  </a:lnTo>
                  <a:cubicBezTo>
                    <a:pt x="47450" y="9891"/>
                    <a:pt x="54895" y="12165"/>
                    <a:pt x="58877" y="12228"/>
                  </a:cubicBezTo>
                  <a:cubicBezTo>
                    <a:pt x="56892" y="15531"/>
                    <a:pt x="55254" y="21917"/>
                    <a:pt x="59943" y="22353"/>
                  </a:cubicBezTo>
                  <a:cubicBezTo>
                    <a:pt x="58273" y="23756"/>
                    <a:pt x="57509" y="26265"/>
                    <a:pt x="57530" y="28357"/>
                  </a:cubicBezTo>
                  <a:cubicBezTo>
                    <a:pt x="57542" y="29649"/>
                    <a:pt x="57976" y="32272"/>
                    <a:pt x="59318" y="32980"/>
                  </a:cubicBezTo>
                  <a:cubicBezTo>
                    <a:pt x="57540" y="34867"/>
                    <a:pt x="55794" y="37041"/>
                    <a:pt x="55451" y="39629"/>
                  </a:cubicBezTo>
                  <a:cubicBezTo>
                    <a:pt x="55194" y="41566"/>
                    <a:pt x="54822" y="44572"/>
                    <a:pt x="55890" y="46463"/>
                  </a:cubicBezTo>
                  <a:cubicBezTo>
                    <a:pt x="55533" y="46387"/>
                    <a:pt x="55179" y="46351"/>
                    <a:pt x="54831" y="46351"/>
                  </a:cubicBezTo>
                  <a:cubicBezTo>
                    <a:pt x="51262" y="46351"/>
                    <a:pt x="48273" y="50128"/>
                    <a:pt x="48096" y="53638"/>
                  </a:cubicBezTo>
                  <a:cubicBezTo>
                    <a:pt x="46029" y="51764"/>
                    <a:pt x="41737" y="50299"/>
                    <a:pt x="38044" y="50299"/>
                  </a:cubicBezTo>
                  <a:cubicBezTo>
                    <a:pt x="34768" y="50299"/>
                    <a:pt x="31963" y="51451"/>
                    <a:pt x="31597" y="54494"/>
                  </a:cubicBezTo>
                  <a:cubicBezTo>
                    <a:pt x="30125" y="53530"/>
                    <a:pt x="28413" y="53050"/>
                    <a:pt x="26703" y="53050"/>
                  </a:cubicBezTo>
                  <a:cubicBezTo>
                    <a:pt x="24575" y="53050"/>
                    <a:pt x="22450" y="53794"/>
                    <a:pt x="20794" y="55272"/>
                  </a:cubicBezTo>
                  <a:cubicBezTo>
                    <a:pt x="19216" y="51984"/>
                    <a:pt x="16003" y="49915"/>
                    <a:pt x="12416" y="49915"/>
                  </a:cubicBezTo>
                  <a:cubicBezTo>
                    <a:pt x="12203" y="49915"/>
                    <a:pt x="11990" y="49922"/>
                    <a:pt x="11775" y="49937"/>
                  </a:cubicBezTo>
                  <a:cubicBezTo>
                    <a:pt x="13945" y="45168"/>
                    <a:pt x="10616" y="39131"/>
                    <a:pt x="5530" y="39131"/>
                  </a:cubicBezTo>
                  <a:cubicBezTo>
                    <a:pt x="5096" y="39131"/>
                    <a:pt x="4650" y="39175"/>
                    <a:pt x="4194" y="39267"/>
                  </a:cubicBezTo>
                  <a:cubicBezTo>
                    <a:pt x="6959" y="36627"/>
                    <a:pt x="4619" y="31827"/>
                    <a:pt x="2061" y="29236"/>
                  </a:cubicBezTo>
                  <a:cubicBezTo>
                    <a:pt x="4664" y="28496"/>
                    <a:pt x="6826" y="26514"/>
                    <a:pt x="7497" y="23801"/>
                  </a:cubicBezTo>
                  <a:cubicBezTo>
                    <a:pt x="8066" y="21501"/>
                    <a:pt x="7429" y="18105"/>
                    <a:pt x="5384" y="16604"/>
                  </a:cubicBezTo>
                  <a:cubicBezTo>
                    <a:pt x="7270" y="16577"/>
                    <a:pt x="9149" y="16038"/>
                    <a:pt x="10392" y="14507"/>
                  </a:cubicBezTo>
                  <a:cubicBezTo>
                    <a:pt x="11899" y="12648"/>
                    <a:pt x="11901" y="10105"/>
                    <a:pt x="11697" y="7804"/>
                  </a:cubicBezTo>
                  <a:lnTo>
                    <a:pt x="11697" y="7804"/>
                  </a:lnTo>
                  <a:cubicBezTo>
                    <a:pt x="12807" y="8211"/>
                    <a:pt x="13784" y="8431"/>
                    <a:pt x="14735" y="8431"/>
                  </a:cubicBezTo>
                  <a:cubicBezTo>
                    <a:pt x="16113" y="8431"/>
                    <a:pt x="17435" y="7967"/>
                    <a:pt x="19019" y="6933"/>
                  </a:cubicBezTo>
                  <a:cubicBezTo>
                    <a:pt x="20811" y="5761"/>
                    <a:pt x="22873" y="4166"/>
                    <a:pt x="23281" y="1975"/>
                  </a:cubicBezTo>
                  <a:cubicBezTo>
                    <a:pt x="24707" y="3536"/>
                    <a:pt x="26561" y="4170"/>
                    <a:pt x="28497" y="4170"/>
                  </a:cubicBezTo>
                  <a:cubicBezTo>
                    <a:pt x="30986" y="4170"/>
                    <a:pt x="33609" y="3122"/>
                    <a:pt x="35628" y="1650"/>
                  </a:cubicBezTo>
                  <a:close/>
                  <a:moveTo>
                    <a:pt x="35933" y="0"/>
                  </a:moveTo>
                  <a:cubicBezTo>
                    <a:pt x="35772" y="0"/>
                    <a:pt x="35605" y="58"/>
                    <a:pt x="35465" y="173"/>
                  </a:cubicBezTo>
                  <a:cubicBezTo>
                    <a:pt x="33401" y="1870"/>
                    <a:pt x="31195" y="2773"/>
                    <a:pt x="28976" y="2773"/>
                  </a:cubicBezTo>
                  <a:cubicBezTo>
                    <a:pt x="27075" y="2773"/>
                    <a:pt x="25165" y="2111"/>
                    <a:pt x="23326" y="719"/>
                  </a:cubicBezTo>
                  <a:cubicBezTo>
                    <a:pt x="23269" y="676"/>
                    <a:pt x="23200" y="654"/>
                    <a:pt x="23130" y="654"/>
                  </a:cubicBezTo>
                  <a:cubicBezTo>
                    <a:pt x="23125" y="654"/>
                    <a:pt x="23119" y="655"/>
                    <a:pt x="23114" y="655"/>
                  </a:cubicBezTo>
                  <a:cubicBezTo>
                    <a:pt x="23043" y="617"/>
                    <a:pt x="22963" y="597"/>
                    <a:pt x="22882" y="597"/>
                  </a:cubicBezTo>
                  <a:cubicBezTo>
                    <a:pt x="22697" y="597"/>
                    <a:pt x="22510" y="701"/>
                    <a:pt x="22436" y="926"/>
                  </a:cubicBezTo>
                  <a:cubicBezTo>
                    <a:pt x="21715" y="3108"/>
                    <a:pt x="20572" y="4411"/>
                    <a:pt x="18697" y="5698"/>
                  </a:cubicBezTo>
                  <a:cubicBezTo>
                    <a:pt x="18148" y="6074"/>
                    <a:pt x="17561" y="6468"/>
                    <a:pt x="16973" y="6784"/>
                  </a:cubicBezTo>
                  <a:cubicBezTo>
                    <a:pt x="16242" y="7177"/>
                    <a:pt x="15525" y="7334"/>
                    <a:pt x="14815" y="7334"/>
                  </a:cubicBezTo>
                  <a:cubicBezTo>
                    <a:pt x="13640" y="7334"/>
                    <a:pt x="12485" y="6904"/>
                    <a:pt x="11319" y="6406"/>
                  </a:cubicBezTo>
                  <a:cubicBezTo>
                    <a:pt x="11233" y="6369"/>
                    <a:pt x="11135" y="6351"/>
                    <a:pt x="11036" y="6351"/>
                  </a:cubicBezTo>
                  <a:cubicBezTo>
                    <a:pt x="10720" y="6351"/>
                    <a:pt x="10395" y="6536"/>
                    <a:pt x="10435" y="6913"/>
                  </a:cubicBezTo>
                  <a:cubicBezTo>
                    <a:pt x="10642" y="8866"/>
                    <a:pt x="10883" y="11021"/>
                    <a:pt x="10023" y="12854"/>
                  </a:cubicBezTo>
                  <a:cubicBezTo>
                    <a:pt x="8871" y="15307"/>
                    <a:pt x="6282" y="15477"/>
                    <a:pt x="3970" y="16077"/>
                  </a:cubicBezTo>
                  <a:cubicBezTo>
                    <a:pt x="3695" y="16149"/>
                    <a:pt x="3780" y="16516"/>
                    <a:pt x="4032" y="16543"/>
                  </a:cubicBezTo>
                  <a:cubicBezTo>
                    <a:pt x="4043" y="16544"/>
                    <a:pt x="4052" y="16544"/>
                    <a:pt x="4061" y="16545"/>
                  </a:cubicBezTo>
                  <a:cubicBezTo>
                    <a:pt x="4062" y="16617"/>
                    <a:pt x="4083" y="16687"/>
                    <a:pt x="4120" y="16748"/>
                  </a:cubicBezTo>
                  <a:cubicBezTo>
                    <a:pt x="5437" y="18882"/>
                    <a:pt x="6925" y="20470"/>
                    <a:pt x="6360" y="23220"/>
                  </a:cubicBezTo>
                  <a:cubicBezTo>
                    <a:pt x="5775" y="26069"/>
                    <a:pt x="3420" y="27916"/>
                    <a:pt x="612" y="28299"/>
                  </a:cubicBezTo>
                  <a:cubicBezTo>
                    <a:pt x="179" y="28359"/>
                    <a:pt x="0" y="29053"/>
                    <a:pt x="343" y="29318"/>
                  </a:cubicBezTo>
                  <a:cubicBezTo>
                    <a:pt x="3695" y="31918"/>
                    <a:pt x="5508" y="36056"/>
                    <a:pt x="2671" y="39690"/>
                  </a:cubicBezTo>
                  <a:cubicBezTo>
                    <a:pt x="2618" y="39757"/>
                    <a:pt x="2597" y="39843"/>
                    <a:pt x="2613" y="39928"/>
                  </a:cubicBezTo>
                  <a:cubicBezTo>
                    <a:pt x="2492" y="40221"/>
                    <a:pt x="2683" y="40596"/>
                    <a:pt x="3070" y="40596"/>
                  </a:cubicBezTo>
                  <a:cubicBezTo>
                    <a:pt x="3104" y="40596"/>
                    <a:pt x="3140" y="40593"/>
                    <a:pt x="3177" y="40587"/>
                  </a:cubicBezTo>
                  <a:cubicBezTo>
                    <a:pt x="3629" y="40512"/>
                    <a:pt x="4075" y="40475"/>
                    <a:pt x="4511" y="40475"/>
                  </a:cubicBezTo>
                  <a:cubicBezTo>
                    <a:pt x="9648" y="40475"/>
                    <a:pt x="13382" y="45507"/>
                    <a:pt x="10074" y="50400"/>
                  </a:cubicBezTo>
                  <a:cubicBezTo>
                    <a:pt x="9773" y="50845"/>
                    <a:pt x="10200" y="51337"/>
                    <a:pt x="10656" y="51337"/>
                  </a:cubicBezTo>
                  <a:cubicBezTo>
                    <a:pt x="10698" y="51337"/>
                    <a:pt x="10741" y="51333"/>
                    <a:pt x="10783" y="51324"/>
                  </a:cubicBezTo>
                  <a:cubicBezTo>
                    <a:pt x="11329" y="51209"/>
                    <a:pt x="11877" y="51153"/>
                    <a:pt x="12421" y="51153"/>
                  </a:cubicBezTo>
                  <a:cubicBezTo>
                    <a:pt x="15762" y="51153"/>
                    <a:pt x="18904" y="53256"/>
                    <a:pt x="19963" y="56554"/>
                  </a:cubicBezTo>
                  <a:cubicBezTo>
                    <a:pt x="20056" y="56842"/>
                    <a:pt x="20321" y="57019"/>
                    <a:pt x="20593" y="57019"/>
                  </a:cubicBezTo>
                  <a:cubicBezTo>
                    <a:pt x="20747" y="57019"/>
                    <a:pt x="20903" y="56962"/>
                    <a:pt x="21030" y="56835"/>
                  </a:cubicBezTo>
                  <a:cubicBezTo>
                    <a:pt x="22751" y="55119"/>
                    <a:pt x="24997" y="54244"/>
                    <a:pt x="27262" y="54244"/>
                  </a:cubicBezTo>
                  <a:cubicBezTo>
                    <a:pt x="28733" y="54244"/>
                    <a:pt x="30211" y="54614"/>
                    <a:pt x="31559" y="55361"/>
                  </a:cubicBezTo>
                  <a:cubicBezTo>
                    <a:pt x="31583" y="55714"/>
                    <a:pt x="31853" y="55898"/>
                    <a:pt x="32133" y="55898"/>
                  </a:cubicBezTo>
                  <a:cubicBezTo>
                    <a:pt x="32208" y="55898"/>
                    <a:pt x="32284" y="55885"/>
                    <a:pt x="32355" y="55858"/>
                  </a:cubicBezTo>
                  <a:cubicBezTo>
                    <a:pt x="32418" y="55901"/>
                    <a:pt x="32483" y="55939"/>
                    <a:pt x="32544" y="55985"/>
                  </a:cubicBezTo>
                  <a:cubicBezTo>
                    <a:pt x="32592" y="56020"/>
                    <a:pt x="32641" y="56036"/>
                    <a:pt x="32689" y="56036"/>
                  </a:cubicBezTo>
                  <a:cubicBezTo>
                    <a:pt x="32905" y="56036"/>
                    <a:pt x="33082" y="55717"/>
                    <a:pt x="32894" y="55533"/>
                  </a:cubicBezTo>
                  <a:cubicBezTo>
                    <a:pt x="32848" y="55489"/>
                    <a:pt x="32798" y="55451"/>
                    <a:pt x="32752" y="55409"/>
                  </a:cubicBezTo>
                  <a:cubicBezTo>
                    <a:pt x="33784" y="52530"/>
                    <a:pt x="35889" y="51862"/>
                    <a:pt x="38404" y="51862"/>
                  </a:cubicBezTo>
                  <a:cubicBezTo>
                    <a:pt x="39110" y="51862"/>
                    <a:pt x="39847" y="51915"/>
                    <a:pt x="40603" y="51986"/>
                  </a:cubicBezTo>
                  <a:cubicBezTo>
                    <a:pt x="43515" y="52261"/>
                    <a:pt x="45955" y="53192"/>
                    <a:pt x="48428" y="54718"/>
                  </a:cubicBezTo>
                  <a:cubicBezTo>
                    <a:pt x="48464" y="54741"/>
                    <a:pt x="48504" y="54751"/>
                    <a:pt x="48544" y="54751"/>
                  </a:cubicBezTo>
                  <a:cubicBezTo>
                    <a:pt x="48723" y="54751"/>
                    <a:pt x="48900" y="54543"/>
                    <a:pt x="48774" y="54372"/>
                  </a:cubicBezTo>
                  <a:cubicBezTo>
                    <a:pt x="48762" y="54358"/>
                    <a:pt x="48747" y="54343"/>
                    <a:pt x="48737" y="54328"/>
                  </a:cubicBezTo>
                  <a:cubicBezTo>
                    <a:pt x="48859" y="54300"/>
                    <a:pt x="48972" y="54230"/>
                    <a:pt x="49042" y="54098"/>
                  </a:cubicBezTo>
                  <a:cubicBezTo>
                    <a:pt x="49915" y="52438"/>
                    <a:pt x="50056" y="50556"/>
                    <a:pt x="51458" y="49160"/>
                  </a:cubicBezTo>
                  <a:cubicBezTo>
                    <a:pt x="52873" y="47751"/>
                    <a:pt x="54761" y="47425"/>
                    <a:pt x="56675" y="47386"/>
                  </a:cubicBezTo>
                  <a:cubicBezTo>
                    <a:pt x="56743" y="47415"/>
                    <a:pt x="56817" y="47429"/>
                    <a:pt x="56891" y="47429"/>
                  </a:cubicBezTo>
                  <a:cubicBezTo>
                    <a:pt x="57212" y="47429"/>
                    <a:pt x="57538" y="47172"/>
                    <a:pt x="57393" y="46807"/>
                  </a:cubicBezTo>
                  <a:cubicBezTo>
                    <a:pt x="56522" y="44606"/>
                    <a:pt x="56367" y="41515"/>
                    <a:pt x="56893" y="39164"/>
                  </a:cubicBezTo>
                  <a:cubicBezTo>
                    <a:pt x="57380" y="36991"/>
                    <a:pt x="59141" y="34995"/>
                    <a:pt x="60395" y="33119"/>
                  </a:cubicBezTo>
                  <a:cubicBezTo>
                    <a:pt x="60452" y="33108"/>
                    <a:pt x="60508" y="33105"/>
                    <a:pt x="60568" y="33088"/>
                  </a:cubicBezTo>
                  <a:cubicBezTo>
                    <a:pt x="60948" y="32980"/>
                    <a:pt x="61069" y="32392"/>
                    <a:pt x="60683" y="32200"/>
                  </a:cubicBezTo>
                  <a:cubicBezTo>
                    <a:pt x="58778" y="31253"/>
                    <a:pt x="58721" y="28332"/>
                    <a:pt x="59130" y="26539"/>
                  </a:cubicBezTo>
                  <a:cubicBezTo>
                    <a:pt x="59518" y="24836"/>
                    <a:pt x="60528" y="23623"/>
                    <a:pt x="61468" y="22213"/>
                  </a:cubicBezTo>
                  <a:cubicBezTo>
                    <a:pt x="61624" y="21978"/>
                    <a:pt x="61468" y="21758"/>
                    <a:pt x="61256" y="21687"/>
                  </a:cubicBezTo>
                  <a:cubicBezTo>
                    <a:pt x="61221" y="21586"/>
                    <a:pt x="61150" y="21494"/>
                    <a:pt x="61030" y="21431"/>
                  </a:cubicBezTo>
                  <a:cubicBezTo>
                    <a:pt x="60399" y="21103"/>
                    <a:pt x="59439" y="20954"/>
                    <a:pt x="58914" y="20514"/>
                  </a:cubicBezTo>
                  <a:cubicBezTo>
                    <a:pt x="57818" y="19594"/>
                    <a:pt x="58337" y="17877"/>
                    <a:pt x="58563" y="16749"/>
                  </a:cubicBezTo>
                  <a:cubicBezTo>
                    <a:pt x="58928" y="14930"/>
                    <a:pt x="59684" y="13273"/>
                    <a:pt x="60269" y="11523"/>
                  </a:cubicBezTo>
                  <a:cubicBezTo>
                    <a:pt x="60355" y="11268"/>
                    <a:pt x="60109" y="11031"/>
                    <a:pt x="59873" y="11031"/>
                  </a:cubicBezTo>
                  <a:cubicBezTo>
                    <a:pt x="59783" y="11031"/>
                    <a:pt x="59694" y="11066"/>
                    <a:pt x="59626" y="11148"/>
                  </a:cubicBezTo>
                  <a:cubicBezTo>
                    <a:pt x="59621" y="11155"/>
                    <a:pt x="59615" y="11163"/>
                    <a:pt x="59610" y="11169"/>
                  </a:cubicBezTo>
                  <a:cubicBezTo>
                    <a:pt x="57174" y="10453"/>
                    <a:pt x="54681" y="10485"/>
                    <a:pt x="52377" y="9241"/>
                  </a:cubicBezTo>
                  <a:cubicBezTo>
                    <a:pt x="50202" y="8066"/>
                    <a:pt x="49366" y="6288"/>
                    <a:pt x="48252" y="4227"/>
                  </a:cubicBezTo>
                  <a:cubicBezTo>
                    <a:pt x="48210" y="4149"/>
                    <a:pt x="48133" y="4115"/>
                    <a:pt x="48054" y="4115"/>
                  </a:cubicBezTo>
                  <a:cubicBezTo>
                    <a:pt x="48009" y="4115"/>
                    <a:pt x="47964" y="4126"/>
                    <a:pt x="47924" y="4146"/>
                  </a:cubicBezTo>
                  <a:cubicBezTo>
                    <a:pt x="47859" y="4114"/>
                    <a:pt x="47787" y="4098"/>
                    <a:pt x="47715" y="4098"/>
                  </a:cubicBezTo>
                  <a:cubicBezTo>
                    <a:pt x="47687" y="4098"/>
                    <a:pt x="47659" y="4100"/>
                    <a:pt x="47631" y="4106"/>
                  </a:cubicBezTo>
                  <a:cubicBezTo>
                    <a:pt x="45881" y="4432"/>
                    <a:pt x="44241" y="5143"/>
                    <a:pt x="42489" y="5143"/>
                  </a:cubicBezTo>
                  <a:cubicBezTo>
                    <a:pt x="41984" y="5143"/>
                    <a:pt x="41470" y="5084"/>
                    <a:pt x="40942" y="4940"/>
                  </a:cubicBezTo>
                  <a:cubicBezTo>
                    <a:pt x="38724" y="4335"/>
                    <a:pt x="37168" y="2614"/>
                    <a:pt x="36527" y="453"/>
                  </a:cubicBezTo>
                  <a:cubicBezTo>
                    <a:pt x="36437" y="150"/>
                    <a:pt x="36193" y="0"/>
                    <a:pt x="359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09" name="Google Shape;609;p33"/>
          <p:cNvSpPr txBox="1">
            <a:spLocks noGrp="1"/>
          </p:cNvSpPr>
          <p:nvPr>
            <p:ph type="title"/>
          </p:nvPr>
        </p:nvSpPr>
        <p:spPr>
          <a:xfrm>
            <a:off x="1658218" y="167803"/>
            <a:ext cx="5254657" cy="7324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 dirty="0">
                <a:solidFill>
                  <a:schemeClr val="accent3">
                    <a:lumMod val="10000"/>
                  </a:schemeClr>
                </a:solidFill>
              </a:rPr>
              <a:t>Sumemos el puntaje</a:t>
            </a:r>
            <a:endParaRPr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597F29C-B065-4793-9978-0ACAF9315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595" y="1944864"/>
            <a:ext cx="1646063" cy="1609483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117632B7-ACFF-4D6F-A3E0-EF82D99DC896}"/>
              </a:ext>
            </a:extLst>
          </p:cNvPr>
          <p:cNvSpPr txBox="1"/>
          <p:nvPr/>
        </p:nvSpPr>
        <p:spPr>
          <a:xfrm>
            <a:off x="387199" y="4127147"/>
            <a:ext cx="4197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ove Ya Like A Sister" panose="020B0604020202020204" charset="0"/>
                <a:cs typeface="Arial"/>
                <a:sym typeface="Arial"/>
              </a:rPr>
              <a:t>Si completaste media actividad, tienes la mitad del puntaje mencionado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Word Work Activities by Slidesgo">
  <a:themeElements>
    <a:clrScheme name="Simple Light">
      <a:dk1>
        <a:srgbClr val="524A83"/>
      </a:dk1>
      <a:lt1>
        <a:srgbClr val="CEF3EA"/>
      </a:lt1>
      <a:dk2>
        <a:srgbClr val="ADD4CA"/>
      </a:dk2>
      <a:lt2>
        <a:srgbClr val="51A8A2"/>
      </a:lt2>
      <a:accent1>
        <a:srgbClr val="FFC9D3"/>
      </a:accent1>
      <a:accent2>
        <a:srgbClr val="FB6783"/>
      </a:accent2>
      <a:accent3>
        <a:srgbClr val="F54A7E"/>
      </a:accent3>
      <a:accent4>
        <a:srgbClr val="FF8F71"/>
      </a:accent4>
      <a:accent5>
        <a:srgbClr val="FFC68D"/>
      </a:accent5>
      <a:accent6>
        <a:srgbClr val="FBD46D"/>
      </a:accent6>
      <a:hlink>
        <a:srgbClr val="524A8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alkboard by Slidesgo">
  <a:themeElements>
    <a:clrScheme name="Office">
      <a:dk1>
        <a:srgbClr val="273D40"/>
      </a:dk1>
      <a:lt1>
        <a:srgbClr val="FFFFFF"/>
      </a:lt1>
      <a:dk2>
        <a:srgbClr val="DD7E6B"/>
      </a:dk2>
      <a:lt2>
        <a:srgbClr val="EA9999"/>
      </a:lt2>
      <a:accent1>
        <a:srgbClr val="F9CB9C"/>
      </a:accent1>
      <a:accent2>
        <a:srgbClr val="FFE599"/>
      </a:accent2>
      <a:accent3>
        <a:srgbClr val="B6D7A8"/>
      </a:accent3>
      <a:accent4>
        <a:srgbClr val="A4C2F4"/>
      </a:accent4>
      <a:accent5>
        <a:srgbClr val="9FC5E8"/>
      </a:accent5>
      <a:accent6>
        <a:srgbClr val="B4A7D6"/>
      </a:accent6>
      <a:hlink>
        <a:srgbClr val="D5A6BD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oodle Astronomy Lesson by Slidesgo">
  <a:themeElements>
    <a:clrScheme name="Simple Light">
      <a:dk1>
        <a:srgbClr val="000000"/>
      </a:dk1>
      <a:lt1>
        <a:srgbClr val="FFFFFF"/>
      </a:lt1>
      <a:dk2>
        <a:srgbClr val="E5E5E5"/>
      </a:dk2>
      <a:lt2>
        <a:srgbClr val="0A3A58"/>
      </a:lt2>
      <a:accent1>
        <a:srgbClr val="FFFFFF"/>
      </a:accent1>
      <a:accent2>
        <a:srgbClr val="DCF3F9"/>
      </a:accent2>
      <a:accent3>
        <a:srgbClr val="B3E2F4"/>
      </a:accent3>
      <a:accent4>
        <a:srgbClr val="95CFE5"/>
      </a:accent4>
      <a:accent5>
        <a:srgbClr val="7DB4D0"/>
      </a:accent5>
      <a:accent6>
        <a:srgbClr val="0A3A58"/>
      </a:accent6>
      <a:hlink>
        <a:srgbClr val="0A3A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148</Words>
  <Application>Microsoft Office PowerPoint</Application>
  <PresentationFormat>Presentación en pantalla (16:9)</PresentationFormat>
  <Paragraphs>39</Paragraphs>
  <Slides>11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11</vt:i4>
      </vt:variant>
    </vt:vector>
  </HeadingPairs>
  <TitlesOfParts>
    <vt:vector size="25" baseType="lpstr">
      <vt:lpstr>Bodoni MT</vt:lpstr>
      <vt:lpstr>Barlow Semi Condensed Light</vt:lpstr>
      <vt:lpstr>Raleway</vt:lpstr>
      <vt:lpstr>Abel</vt:lpstr>
      <vt:lpstr>Joti One</vt:lpstr>
      <vt:lpstr>Londrina Solid</vt:lpstr>
      <vt:lpstr>Arial</vt:lpstr>
      <vt:lpstr>Catamaran</vt:lpstr>
      <vt:lpstr>Love Ya Like A Sister</vt:lpstr>
      <vt:lpstr>Sue Ellen Francisco</vt:lpstr>
      <vt:lpstr>Barlow</vt:lpstr>
      <vt:lpstr>Word Work Activities by Slidesgo</vt:lpstr>
      <vt:lpstr>Chalkboard by Slidesgo</vt:lpstr>
      <vt:lpstr>Doodle Astronomy Lesson by Slidesgo</vt:lpstr>
      <vt:lpstr>Desarrollo  Habilidades</vt:lpstr>
      <vt:lpstr>Habilidad Recordar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Sumemos el puntaje</vt:lpstr>
      <vt:lpstr>Esperamos tus comentarios 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Desarrollo  Habilidades</dc:title>
  <dc:creator>Antonia Hidalgo</dc:creator>
  <cp:lastModifiedBy>Antonia</cp:lastModifiedBy>
  <cp:revision>10</cp:revision>
  <dcterms:modified xsi:type="dcterms:W3CDTF">2020-09-10T20:46:28Z</dcterms:modified>
</cp:coreProperties>
</file>