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  <p:sldMasterId id="2147483678" r:id="rId2"/>
    <p:sldMasterId id="2147483691" r:id="rId3"/>
  </p:sldMasterIdLst>
  <p:notesMasterIdLst>
    <p:notesMasterId r:id="rId15"/>
  </p:notesMasterIdLst>
  <p:sldIdLst>
    <p:sldId id="256" r:id="rId4"/>
    <p:sldId id="257" r:id="rId5"/>
    <p:sldId id="315" r:id="rId6"/>
    <p:sldId id="258" r:id="rId7"/>
    <p:sldId id="302" r:id="rId8"/>
    <p:sldId id="316" r:id="rId9"/>
    <p:sldId id="259" r:id="rId10"/>
    <p:sldId id="303" r:id="rId11"/>
    <p:sldId id="321" r:id="rId12"/>
    <p:sldId id="322" r:id="rId13"/>
    <p:sldId id="323" r:id="rId14"/>
  </p:sldIdLst>
  <p:sldSz cx="9144000" cy="5143500" type="screen16x9"/>
  <p:notesSz cx="6858000" cy="9144000"/>
  <p:embeddedFontLst>
    <p:embeddedFont>
      <p:font typeface="Assistant Light" panose="00000400000000000000" charset="-79"/>
      <p:regular r:id="rId16"/>
      <p:bold r:id="rId17"/>
    </p:embeddedFont>
    <p:embeddedFont>
      <p:font typeface="Bodoni MT" panose="02070603080606020203" pitchFamily="18" charset="0"/>
      <p:regular r:id="rId18"/>
      <p:bold r:id="rId19"/>
      <p:italic r:id="rId20"/>
      <p:boldItalic r:id="rId21"/>
    </p:embeddedFont>
    <p:embeddedFont>
      <p:font typeface="Catamaran" panose="020B0604020202020204" charset="0"/>
      <p:regular r:id="rId22"/>
      <p:bold r:id="rId23"/>
    </p:embeddedFont>
    <p:embeddedFont>
      <p:font typeface="Love Ya Like A Sister" panose="020B0604020202020204" charset="0"/>
      <p:regular r:id="rId24"/>
    </p:embeddedFont>
    <p:embeddedFont>
      <p:font typeface="Scope One" panose="020B0604020202020204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F59786F-6A8F-4298-8360-023F10FF1C8B}">
  <a:tblStyle styleId="{8F59786F-6A8F-4298-8360-023F10FF1C8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F66AFE4-A446-4A89-941F-0DAE2211302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9.fntdata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617709229b_2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617709229b_2_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422900" y="731838"/>
            <a:ext cx="6503988" cy="36576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F52DE6E-395C-4CD1-B145-EFC0D46710A4}" type="slidenum">
              <a: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3302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422900" y="731838"/>
            <a:ext cx="6503988" cy="36576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F52DE6E-395C-4CD1-B145-EFC0D46710A4}" type="slidenum">
              <a: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3302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6bf7c08681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6bf7c08681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75ce3757a3_0_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75ce3757a3_0_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6c1899dd7a_0_247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6c1899dd7a_0_247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TLE OPENING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667625" y="1948450"/>
            <a:ext cx="5904300" cy="10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55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528306" y="2995274"/>
            <a:ext cx="2087400" cy="6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 TITLE &amp; TEXT">
  <p:cSld name="  TITLE &amp;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902400" y="1079600"/>
            <a:ext cx="7353900" cy="3628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30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3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3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3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3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3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3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3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3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1739850" y="80992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 i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7358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1">
  <p:cSld name="TITLE &amp; TEXT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37700" y="1815411"/>
            <a:ext cx="2868600" cy="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i="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1"/>
          </p:nvPr>
        </p:nvSpPr>
        <p:spPr>
          <a:xfrm>
            <a:off x="2897400" y="2868788"/>
            <a:ext cx="3349200" cy="45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9pPr>
          </a:lstStyle>
          <a:p>
            <a:endParaRPr/>
          </a:p>
        </p:txBody>
      </p:sp>
      <p:grpSp>
        <p:nvGrpSpPr>
          <p:cNvPr id="20" name="Google Shape;20;p4"/>
          <p:cNvGrpSpPr/>
          <p:nvPr/>
        </p:nvGrpSpPr>
        <p:grpSpPr>
          <a:xfrm rot="10800000" flipH="1">
            <a:off x="2326312" y="871270"/>
            <a:ext cx="4491275" cy="3544029"/>
            <a:chOff x="2256903" y="816487"/>
            <a:chExt cx="4630180" cy="3653639"/>
          </a:xfrm>
        </p:grpSpPr>
        <p:sp>
          <p:nvSpPr>
            <p:cNvPr id="21" name="Google Shape;21;p4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25526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DESIGN ">
  <p:cSld name="HEADLINE DESIGN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2887051" y="1332225"/>
            <a:ext cx="3369900" cy="22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4800"/>
              <a:buNone/>
              <a:defRPr sz="4800" i="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ubTitle" idx="1"/>
          </p:nvPr>
        </p:nvSpPr>
        <p:spPr>
          <a:xfrm>
            <a:off x="2480101" y="3622951"/>
            <a:ext cx="4183800" cy="3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grpSp>
        <p:nvGrpSpPr>
          <p:cNvPr id="42" name="Google Shape;42;p7"/>
          <p:cNvGrpSpPr/>
          <p:nvPr/>
        </p:nvGrpSpPr>
        <p:grpSpPr>
          <a:xfrm rot="10800000">
            <a:off x="2326312" y="871270"/>
            <a:ext cx="4491275" cy="3544029"/>
            <a:chOff x="2256903" y="816487"/>
            <a:chExt cx="4630180" cy="3653639"/>
          </a:xfrm>
        </p:grpSpPr>
        <p:sp>
          <p:nvSpPr>
            <p:cNvPr id="43" name="Google Shape;43;p7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7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78347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2">
  <p:cSld name="TITLE &amp; TEXT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914400" y="1213375"/>
            <a:ext cx="2916600" cy="1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"/>
              <a:buNone/>
              <a:defRPr sz="3300" i="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ubTitle" idx="1"/>
          </p:nvPr>
        </p:nvSpPr>
        <p:spPr>
          <a:xfrm>
            <a:off x="914400" y="2579800"/>
            <a:ext cx="6015600" cy="194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8"/>
          <p:cNvSpPr/>
          <p:nvPr/>
        </p:nvSpPr>
        <p:spPr>
          <a:xfrm flipH="1">
            <a:off x="365938" y="481772"/>
            <a:ext cx="1999760" cy="1577995"/>
          </a:xfrm>
          <a:custGeom>
            <a:avLst/>
            <a:gdLst/>
            <a:ahLst/>
            <a:cxnLst/>
            <a:rect l="l" t="t" r="r" b="b"/>
            <a:pathLst>
              <a:path w="90191" h="71169" extrusionOk="0">
                <a:moveTo>
                  <a:pt x="51262" y="4765"/>
                </a:moveTo>
                <a:cubicBezTo>
                  <a:pt x="51543" y="4765"/>
                  <a:pt x="51822" y="4770"/>
                  <a:pt x="52107" y="4781"/>
                </a:cubicBezTo>
                <a:cubicBezTo>
                  <a:pt x="53975" y="4833"/>
                  <a:pt x="54987" y="5361"/>
                  <a:pt x="55432" y="6154"/>
                </a:cubicBezTo>
                <a:cubicBezTo>
                  <a:pt x="51794" y="7210"/>
                  <a:pt x="48217" y="9267"/>
                  <a:pt x="46121" y="10663"/>
                </a:cubicBezTo>
                <a:cubicBezTo>
                  <a:pt x="46025" y="10731"/>
                  <a:pt x="45925" y="10799"/>
                  <a:pt x="45825" y="10863"/>
                </a:cubicBezTo>
                <a:cubicBezTo>
                  <a:pt x="45553" y="10363"/>
                  <a:pt x="45052" y="9947"/>
                  <a:pt x="44389" y="9719"/>
                </a:cubicBezTo>
                <a:cubicBezTo>
                  <a:pt x="46153" y="8262"/>
                  <a:pt x="44493" y="6181"/>
                  <a:pt x="42360" y="6181"/>
                </a:cubicBezTo>
                <a:cubicBezTo>
                  <a:pt x="42252" y="6181"/>
                  <a:pt x="42140" y="6190"/>
                  <a:pt x="42032" y="6198"/>
                </a:cubicBezTo>
                <a:cubicBezTo>
                  <a:pt x="44973" y="5302"/>
                  <a:pt x="48058" y="4765"/>
                  <a:pt x="51262" y="4765"/>
                </a:cubicBezTo>
                <a:close/>
                <a:moveTo>
                  <a:pt x="53559" y="12371"/>
                </a:moveTo>
                <a:lnTo>
                  <a:pt x="53559" y="12371"/>
                </a:lnTo>
                <a:cubicBezTo>
                  <a:pt x="53323" y="12716"/>
                  <a:pt x="53087" y="13044"/>
                  <a:pt x="52859" y="13348"/>
                </a:cubicBezTo>
                <a:cubicBezTo>
                  <a:pt x="52583" y="13296"/>
                  <a:pt x="52315" y="13252"/>
                  <a:pt x="52038" y="13216"/>
                </a:cubicBezTo>
                <a:cubicBezTo>
                  <a:pt x="52551" y="12916"/>
                  <a:pt x="53059" y="12632"/>
                  <a:pt x="53559" y="12371"/>
                </a:cubicBezTo>
                <a:close/>
                <a:moveTo>
                  <a:pt x="60457" y="10499"/>
                </a:moveTo>
                <a:cubicBezTo>
                  <a:pt x="60693" y="10607"/>
                  <a:pt x="60869" y="10772"/>
                  <a:pt x="60978" y="10999"/>
                </a:cubicBezTo>
                <a:cubicBezTo>
                  <a:pt x="61593" y="12308"/>
                  <a:pt x="60645" y="13856"/>
                  <a:pt x="59453" y="15213"/>
                </a:cubicBezTo>
                <a:cubicBezTo>
                  <a:pt x="58601" y="15592"/>
                  <a:pt x="57772" y="16017"/>
                  <a:pt x="56965" y="16465"/>
                </a:cubicBezTo>
                <a:cubicBezTo>
                  <a:pt x="57004" y="16417"/>
                  <a:pt x="57044" y="16369"/>
                  <a:pt x="57080" y="16325"/>
                </a:cubicBezTo>
                <a:cubicBezTo>
                  <a:pt x="58365" y="14737"/>
                  <a:pt x="59685" y="12648"/>
                  <a:pt x="60457" y="10499"/>
                </a:cubicBezTo>
                <a:close/>
                <a:moveTo>
                  <a:pt x="48430" y="17945"/>
                </a:moveTo>
                <a:lnTo>
                  <a:pt x="48430" y="17945"/>
                </a:lnTo>
                <a:cubicBezTo>
                  <a:pt x="47685" y="18670"/>
                  <a:pt x="46889" y="19346"/>
                  <a:pt x="46041" y="19985"/>
                </a:cubicBezTo>
                <a:cubicBezTo>
                  <a:pt x="45949" y="19542"/>
                  <a:pt x="45721" y="19121"/>
                  <a:pt x="45397" y="18766"/>
                </a:cubicBezTo>
                <a:cubicBezTo>
                  <a:pt x="46389" y="18382"/>
                  <a:pt x="47405" y="18098"/>
                  <a:pt x="48430" y="17945"/>
                </a:cubicBezTo>
                <a:close/>
                <a:moveTo>
                  <a:pt x="14204" y="18897"/>
                </a:moveTo>
                <a:lnTo>
                  <a:pt x="14204" y="18897"/>
                </a:lnTo>
                <a:cubicBezTo>
                  <a:pt x="11908" y="21130"/>
                  <a:pt x="9710" y="23439"/>
                  <a:pt x="7582" y="25787"/>
                </a:cubicBezTo>
                <a:cubicBezTo>
                  <a:pt x="8911" y="23163"/>
                  <a:pt x="11455" y="20874"/>
                  <a:pt x="14204" y="18897"/>
                </a:cubicBezTo>
                <a:close/>
                <a:moveTo>
                  <a:pt x="35198" y="24947"/>
                </a:moveTo>
                <a:cubicBezTo>
                  <a:pt x="35198" y="25015"/>
                  <a:pt x="35202" y="25084"/>
                  <a:pt x="35206" y="25152"/>
                </a:cubicBezTo>
                <a:cubicBezTo>
                  <a:pt x="34670" y="25728"/>
                  <a:pt x="34138" y="26304"/>
                  <a:pt x="33606" y="26880"/>
                </a:cubicBezTo>
                <a:cubicBezTo>
                  <a:pt x="32177" y="27564"/>
                  <a:pt x="30768" y="28253"/>
                  <a:pt x="29412" y="28960"/>
                </a:cubicBezTo>
                <a:cubicBezTo>
                  <a:pt x="31313" y="27600"/>
                  <a:pt x="33257" y="26275"/>
                  <a:pt x="35198" y="24947"/>
                </a:cubicBezTo>
                <a:close/>
                <a:moveTo>
                  <a:pt x="82050" y="30753"/>
                </a:moveTo>
                <a:cubicBezTo>
                  <a:pt x="83182" y="32002"/>
                  <a:pt x="81618" y="35483"/>
                  <a:pt x="80535" y="37715"/>
                </a:cubicBezTo>
                <a:cubicBezTo>
                  <a:pt x="80363" y="37691"/>
                  <a:pt x="80191" y="37683"/>
                  <a:pt x="80015" y="37679"/>
                </a:cubicBezTo>
                <a:cubicBezTo>
                  <a:pt x="80631" y="36171"/>
                  <a:pt x="81051" y="34635"/>
                  <a:pt x="81103" y="33122"/>
                </a:cubicBezTo>
                <a:cubicBezTo>
                  <a:pt x="81243" y="32969"/>
                  <a:pt x="81383" y="32829"/>
                  <a:pt x="81519" y="32677"/>
                </a:cubicBezTo>
                <a:cubicBezTo>
                  <a:pt x="81984" y="32162"/>
                  <a:pt x="82100" y="31625"/>
                  <a:pt x="81995" y="31133"/>
                </a:cubicBezTo>
                <a:cubicBezTo>
                  <a:pt x="82113" y="30996"/>
                  <a:pt x="82150" y="30866"/>
                  <a:pt x="82050" y="30753"/>
                </a:cubicBezTo>
                <a:close/>
                <a:moveTo>
                  <a:pt x="24039" y="37231"/>
                </a:moveTo>
                <a:lnTo>
                  <a:pt x="24039" y="37231"/>
                </a:lnTo>
                <a:cubicBezTo>
                  <a:pt x="21838" y="39604"/>
                  <a:pt x="19629" y="41972"/>
                  <a:pt x="17396" y="44321"/>
                </a:cubicBezTo>
                <a:cubicBezTo>
                  <a:pt x="17372" y="44333"/>
                  <a:pt x="17353" y="44341"/>
                  <a:pt x="17329" y="44353"/>
                </a:cubicBezTo>
                <a:lnTo>
                  <a:pt x="17329" y="44353"/>
                </a:lnTo>
                <a:cubicBezTo>
                  <a:pt x="18181" y="43385"/>
                  <a:pt x="19001" y="42448"/>
                  <a:pt x="19730" y="41552"/>
                </a:cubicBezTo>
                <a:cubicBezTo>
                  <a:pt x="20634" y="40444"/>
                  <a:pt x="21462" y="39287"/>
                  <a:pt x="22262" y="38116"/>
                </a:cubicBezTo>
                <a:cubicBezTo>
                  <a:pt x="22866" y="37823"/>
                  <a:pt x="23459" y="37527"/>
                  <a:pt x="24039" y="37231"/>
                </a:cubicBezTo>
                <a:close/>
                <a:moveTo>
                  <a:pt x="47909" y="45757"/>
                </a:moveTo>
                <a:lnTo>
                  <a:pt x="47909" y="45757"/>
                </a:lnTo>
                <a:cubicBezTo>
                  <a:pt x="47757" y="46286"/>
                  <a:pt x="47613" y="46818"/>
                  <a:pt x="47486" y="47350"/>
                </a:cubicBezTo>
                <a:cubicBezTo>
                  <a:pt x="45705" y="49346"/>
                  <a:pt x="43813" y="51271"/>
                  <a:pt x="41816" y="53144"/>
                </a:cubicBezTo>
                <a:cubicBezTo>
                  <a:pt x="41844" y="52991"/>
                  <a:pt x="41868" y="52843"/>
                  <a:pt x="41896" y="52695"/>
                </a:cubicBezTo>
                <a:cubicBezTo>
                  <a:pt x="41988" y="52195"/>
                  <a:pt x="42108" y="51703"/>
                  <a:pt x="42228" y="51207"/>
                </a:cubicBezTo>
                <a:cubicBezTo>
                  <a:pt x="42801" y="50491"/>
                  <a:pt x="43377" y="49778"/>
                  <a:pt x="43961" y="49067"/>
                </a:cubicBezTo>
                <a:cubicBezTo>
                  <a:pt x="45292" y="47974"/>
                  <a:pt x="46609" y="46873"/>
                  <a:pt x="47909" y="45757"/>
                </a:cubicBezTo>
                <a:close/>
                <a:moveTo>
                  <a:pt x="42628" y="36615"/>
                </a:moveTo>
                <a:lnTo>
                  <a:pt x="42628" y="36615"/>
                </a:lnTo>
                <a:cubicBezTo>
                  <a:pt x="42092" y="37539"/>
                  <a:pt x="41576" y="38483"/>
                  <a:pt x="41072" y="39440"/>
                </a:cubicBezTo>
                <a:cubicBezTo>
                  <a:pt x="38243" y="42389"/>
                  <a:pt x="35550" y="45409"/>
                  <a:pt x="33054" y="48386"/>
                </a:cubicBezTo>
                <a:cubicBezTo>
                  <a:pt x="32457" y="49094"/>
                  <a:pt x="31549" y="50295"/>
                  <a:pt x="30624" y="51719"/>
                </a:cubicBezTo>
                <a:cubicBezTo>
                  <a:pt x="29200" y="52808"/>
                  <a:pt x="27560" y="53999"/>
                  <a:pt x="25708" y="54564"/>
                </a:cubicBezTo>
                <a:cubicBezTo>
                  <a:pt x="25887" y="53667"/>
                  <a:pt x="26260" y="52788"/>
                  <a:pt x="26727" y="51927"/>
                </a:cubicBezTo>
                <a:cubicBezTo>
                  <a:pt x="30284" y="47514"/>
                  <a:pt x="34550" y="43436"/>
                  <a:pt x="38747" y="39324"/>
                </a:cubicBezTo>
                <a:cubicBezTo>
                  <a:pt x="40083" y="38479"/>
                  <a:pt x="41372" y="37571"/>
                  <a:pt x="42628" y="36615"/>
                </a:cubicBezTo>
                <a:close/>
                <a:moveTo>
                  <a:pt x="64182" y="53560"/>
                </a:moveTo>
                <a:lnTo>
                  <a:pt x="64182" y="53560"/>
                </a:lnTo>
                <a:cubicBezTo>
                  <a:pt x="63086" y="55377"/>
                  <a:pt x="61750" y="57681"/>
                  <a:pt x="60065" y="59650"/>
                </a:cubicBezTo>
                <a:cubicBezTo>
                  <a:pt x="60278" y="58717"/>
                  <a:pt x="60553" y="57777"/>
                  <a:pt x="60885" y="56836"/>
                </a:cubicBezTo>
                <a:cubicBezTo>
                  <a:pt x="60954" y="56708"/>
                  <a:pt x="61026" y="56581"/>
                  <a:pt x="61098" y="56452"/>
                </a:cubicBezTo>
                <a:cubicBezTo>
                  <a:pt x="62141" y="55504"/>
                  <a:pt x="63170" y="54536"/>
                  <a:pt x="64182" y="53560"/>
                </a:cubicBezTo>
                <a:close/>
                <a:moveTo>
                  <a:pt x="72865" y="51691"/>
                </a:moveTo>
                <a:cubicBezTo>
                  <a:pt x="71520" y="53840"/>
                  <a:pt x="70128" y="55876"/>
                  <a:pt x="68499" y="57901"/>
                </a:cubicBezTo>
                <a:cubicBezTo>
                  <a:pt x="67219" y="59497"/>
                  <a:pt x="65931" y="61085"/>
                  <a:pt x="64518" y="62598"/>
                </a:cubicBezTo>
                <a:cubicBezTo>
                  <a:pt x="65811" y="61118"/>
                  <a:pt x="66939" y="59521"/>
                  <a:pt x="67971" y="58012"/>
                </a:cubicBezTo>
                <a:cubicBezTo>
                  <a:pt x="69323" y="56044"/>
                  <a:pt x="70560" y="54020"/>
                  <a:pt x="71768" y="51983"/>
                </a:cubicBezTo>
                <a:cubicBezTo>
                  <a:pt x="72148" y="51903"/>
                  <a:pt x="72509" y="51803"/>
                  <a:pt x="72865" y="51691"/>
                </a:cubicBezTo>
                <a:close/>
                <a:moveTo>
                  <a:pt x="40544" y="62790"/>
                </a:moveTo>
                <a:lnTo>
                  <a:pt x="40544" y="62790"/>
                </a:lnTo>
                <a:cubicBezTo>
                  <a:pt x="40515" y="63059"/>
                  <a:pt x="40544" y="63323"/>
                  <a:pt x="40616" y="63578"/>
                </a:cubicBezTo>
                <a:cubicBezTo>
                  <a:pt x="39656" y="63839"/>
                  <a:pt x="38687" y="64010"/>
                  <a:pt x="37715" y="64067"/>
                </a:cubicBezTo>
                <a:cubicBezTo>
                  <a:pt x="38675" y="63694"/>
                  <a:pt x="39619" y="63266"/>
                  <a:pt x="40544" y="62790"/>
                </a:cubicBezTo>
                <a:close/>
                <a:moveTo>
                  <a:pt x="50186" y="0"/>
                </a:moveTo>
                <a:cubicBezTo>
                  <a:pt x="45685" y="0"/>
                  <a:pt x="40923" y="1348"/>
                  <a:pt x="36618" y="3181"/>
                </a:cubicBezTo>
                <a:cubicBezTo>
                  <a:pt x="36178" y="2361"/>
                  <a:pt x="35154" y="1729"/>
                  <a:pt x="34077" y="1729"/>
                </a:cubicBezTo>
                <a:cubicBezTo>
                  <a:pt x="33826" y="1729"/>
                  <a:pt x="33573" y="1764"/>
                  <a:pt x="33325" y="1836"/>
                </a:cubicBezTo>
                <a:cubicBezTo>
                  <a:pt x="27968" y="3409"/>
                  <a:pt x="24286" y="7651"/>
                  <a:pt x="21090" y="11575"/>
                </a:cubicBezTo>
                <a:cubicBezTo>
                  <a:pt x="19313" y="12495"/>
                  <a:pt x="17597" y="13472"/>
                  <a:pt x="15956" y="14456"/>
                </a:cubicBezTo>
                <a:cubicBezTo>
                  <a:pt x="10915" y="17477"/>
                  <a:pt x="5053" y="21594"/>
                  <a:pt x="3577" y="26860"/>
                </a:cubicBezTo>
                <a:cubicBezTo>
                  <a:pt x="3376" y="27580"/>
                  <a:pt x="3833" y="28441"/>
                  <a:pt x="4774" y="28609"/>
                </a:cubicBezTo>
                <a:cubicBezTo>
                  <a:pt x="4861" y="28624"/>
                  <a:pt x="4953" y="28628"/>
                  <a:pt x="5042" y="28640"/>
                </a:cubicBezTo>
                <a:cubicBezTo>
                  <a:pt x="3733" y="30133"/>
                  <a:pt x="2445" y="31629"/>
                  <a:pt x="1168" y="33126"/>
                </a:cubicBezTo>
                <a:cubicBezTo>
                  <a:pt x="0" y="34490"/>
                  <a:pt x="1320" y="36059"/>
                  <a:pt x="2937" y="36459"/>
                </a:cubicBezTo>
                <a:cubicBezTo>
                  <a:pt x="2625" y="37339"/>
                  <a:pt x="2429" y="38247"/>
                  <a:pt x="2373" y="39191"/>
                </a:cubicBezTo>
                <a:cubicBezTo>
                  <a:pt x="2329" y="39955"/>
                  <a:pt x="2933" y="40904"/>
                  <a:pt x="3789" y="41236"/>
                </a:cubicBezTo>
                <a:cubicBezTo>
                  <a:pt x="4061" y="41340"/>
                  <a:pt x="4342" y="41436"/>
                  <a:pt x="4621" y="41520"/>
                </a:cubicBezTo>
                <a:cubicBezTo>
                  <a:pt x="2949" y="44141"/>
                  <a:pt x="1600" y="46878"/>
                  <a:pt x="848" y="49826"/>
                </a:cubicBezTo>
                <a:cubicBezTo>
                  <a:pt x="484" y="51263"/>
                  <a:pt x="1876" y="52795"/>
                  <a:pt x="3544" y="52795"/>
                </a:cubicBezTo>
                <a:cubicBezTo>
                  <a:pt x="3813" y="52795"/>
                  <a:pt x="4089" y="52755"/>
                  <a:pt x="4366" y="52668"/>
                </a:cubicBezTo>
                <a:lnTo>
                  <a:pt x="4366" y="52668"/>
                </a:lnTo>
                <a:cubicBezTo>
                  <a:pt x="2809" y="55332"/>
                  <a:pt x="1720" y="58105"/>
                  <a:pt x="1568" y="60982"/>
                </a:cubicBezTo>
                <a:cubicBezTo>
                  <a:pt x="1496" y="62334"/>
                  <a:pt x="3016" y="63318"/>
                  <a:pt x="4497" y="63318"/>
                </a:cubicBezTo>
                <a:cubicBezTo>
                  <a:pt x="5182" y="63318"/>
                  <a:pt x="5858" y="63107"/>
                  <a:pt x="6370" y="62630"/>
                </a:cubicBezTo>
                <a:cubicBezTo>
                  <a:pt x="7862" y="61229"/>
                  <a:pt x="9330" y="59809"/>
                  <a:pt x="10791" y="58381"/>
                </a:cubicBezTo>
                <a:cubicBezTo>
                  <a:pt x="10867" y="59585"/>
                  <a:pt x="12395" y="60505"/>
                  <a:pt x="13856" y="60505"/>
                </a:cubicBezTo>
                <a:cubicBezTo>
                  <a:pt x="14344" y="60505"/>
                  <a:pt x="14824" y="60406"/>
                  <a:pt x="15241" y="60173"/>
                </a:cubicBezTo>
                <a:lnTo>
                  <a:pt x="15241" y="60173"/>
                </a:lnTo>
                <a:cubicBezTo>
                  <a:pt x="14912" y="60926"/>
                  <a:pt x="14604" y="61682"/>
                  <a:pt x="14332" y="62459"/>
                </a:cubicBezTo>
                <a:cubicBezTo>
                  <a:pt x="13856" y="63827"/>
                  <a:pt x="15272" y="65527"/>
                  <a:pt x="17001" y="65527"/>
                </a:cubicBezTo>
                <a:cubicBezTo>
                  <a:pt x="17281" y="65527"/>
                  <a:pt x="17573" y="65483"/>
                  <a:pt x="17861" y="65383"/>
                </a:cubicBezTo>
                <a:cubicBezTo>
                  <a:pt x="21290" y="64215"/>
                  <a:pt x="24371" y="62654"/>
                  <a:pt x="27228" y="60858"/>
                </a:cubicBezTo>
                <a:lnTo>
                  <a:pt x="27228" y="60858"/>
                </a:lnTo>
                <a:cubicBezTo>
                  <a:pt x="27076" y="61590"/>
                  <a:pt x="26960" y="62334"/>
                  <a:pt x="26919" y="63090"/>
                </a:cubicBezTo>
                <a:cubicBezTo>
                  <a:pt x="26847" y="64455"/>
                  <a:pt x="28296" y="65427"/>
                  <a:pt x="29820" y="65495"/>
                </a:cubicBezTo>
                <a:lnTo>
                  <a:pt x="29893" y="65495"/>
                </a:lnTo>
                <a:cubicBezTo>
                  <a:pt x="30513" y="66884"/>
                  <a:pt x="31729" y="68028"/>
                  <a:pt x="33778" y="68612"/>
                </a:cubicBezTo>
                <a:cubicBezTo>
                  <a:pt x="34958" y="68948"/>
                  <a:pt x="36158" y="69096"/>
                  <a:pt x="37355" y="69096"/>
                </a:cubicBezTo>
                <a:cubicBezTo>
                  <a:pt x="41888" y="69096"/>
                  <a:pt x="46441" y="66952"/>
                  <a:pt x="50262" y="64627"/>
                </a:cubicBezTo>
                <a:cubicBezTo>
                  <a:pt x="51059" y="64315"/>
                  <a:pt x="51822" y="63938"/>
                  <a:pt x="52543" y="63506"/>
                </a:cubicBezTo>
                <a:lnTo>
                  <a:pt x="52543" y="63506"/>
                </a:lnTo>
                <a:cubicBezTo>
                  <a:pt x="52419" y="64287"/>
                  <a:pt x="52339" y="65087"/>
                  <a:pt x="52311" y="65903"/>
                </a:cubicBezTo>
                <a:cubicBezTo>
                  <a:pt x="52271" y="67120"/>
                  <a:pt x="53479" y="68160"/>
                  <a:pt x="54871" y="68328"/>
                </a:cubicBezTo>
                <a:cubicBezTo>
                  <a:pt x="55900" y="69912"/>
                  <a:pt x="57833" y="71168"/>
                  <a:pt x="59977" y="71168"/>
                </a:cubicBezTo>
                <a:cubicBezTo>
                  <a:pt x="60169" y="71168"/>
                  <a:pt x="60365" y="71157"/>
                  <a:pt x="60561" y="71137"/>
                </a:cubicBezTo>
                <a:cubicBezTo>
                  <a:pt x="64062" y="70760"/>
                  <a:pt x="66615" y="68263"/>
                  <a:pt x="68712" y="66123"/>
                </a:cubicBezTo>
                <a:cubicBezTo>
                  <a:pt x="72237" y="62526"/>
                  <a:pt x="75282" y="58629"/>
                  <a:pt x="77870" y="54536"/>
                </a:cubicBezTo>
                <a:cubicBezTo>
                  <a:pt x="81003" y="49582"/>
                  <a:pt x="83964" y="44525"/>
                  <a:pt x="86285" y="39268"/>
                </a:cubicBezTo>
                <a:cubicBezTo>
                  <a:pt x="87789" y="35867"/>
                  <a:pt x="90190" y="30217"/>
                  <a:pt x="86388" y="27232"/>
                </a:cubicBezTo>
                <a:cubicBezTo>
                  <a:pt x="85184" y="26288"/>
                  <a:pt x="83904" y="25900"/>
                  <a:pt x="82615" y="25900"/>
                </a:cubicBezTo>
                <a:cubicBezTo>
                  <a:pt x="81579" y="25900"/>
                  <a:pt x="80539" y="26151"/>
                  <a:pt x="79539" y="26568"/>
                </a:cubicBezTo>
                <a:cubicBezTo>
                  <a:pt x="80971" y="24576"/>
                  <a:pt x="82451" y="22611"/>
                  <a:pt x="84048" y="20722"/>
                </a:cubicBezTo>
                <a:cubicBezTo>
                  <a:pt x="85533" y="18962"/>
                  <a:pt x="83504" y="17185"/>
                  <a:pt x="81419" y="17185"/>
                </a:cubicBezTo>
                <a:cubicBezTo>
                  <a:pt x="80743" y="17185"/>
                  <a:pt x="80063" y="17374"/>
                  <a:pt x="79495" y="17806"/>
                </a:cubicBezTo>
                <a:cubicBezTo>
                  <a:pt x="78102" y="18870"/>
                  <a:pt x="76818" y="19990"/>
                  <a:pt x="75602" y="21150"/>
                </a:cubicBezTo>
                <a:cubicBezTo>
                  <a:pt x="75057" y="20338"/>
                  <a:pt x="74061" y="19946"/>
                  <a:pt x="72948" y="19946"/>
                </a:cubicBezTo>
                <a:cubicBezTo>
                  <a:pt x="72732" y="19946"/>
                  <a:pt x="72512" y="19961"/>
                  <a:pt x="72292" y="19990"/>
                </a:cubicBezTo>
                <a:cubicBezTo>
                  <a:pt x="72213" y="20002"/>
                  <a:pt x="72132" y="20018"/>
                  <a:pt x="72052" y="20030"/>
                </a:cubicBezTo>
                <a:cubicBezTo>
                  <a:pt x="72252" y="19346"/>
                  <a:pt x="72364" y="18654"/>
                  <a:pt x="72348" y="17957"/>
                </a:cubicBezTo>
                <a:cubicBezTo>
                  <a:pt x="72292" y="15797"/>
                  <a:pt x="70576" y="14421"/>
                  <a:pt x="68416" y="13852"/>
                </a:cubicBezTo>
                <a:cubicBezTo>
                  <a:pt x="68023" y="13400"/>
                  <a:pt x="67447" y="13080"/>
                  <a:pt x="66735" y="13008"/>
                </a:cubicBezTo>
                <a:cubicBezTo>
                  <a:pt x="67147" y="11043"/>
                  <a:pt x="66675" y="9079"/>
                  <a:pt x="64738" y="7267"/>
                </a:cubicBezTo>
                <a:cubicBezTo>
                  <a:pt x="63678" y="6270"/>
                  <a:pt x="62385" y="5742"/>
                  <a:pt x="60974" y="5553"/>
                </a:cubicBezTo>
                <a:cubicBezTo>
                  <a:pt x="60561" y="3749"/>
                  <a:pt x="59312" y="2177"/>
                  <a:pt x="56773" y="1169"/>
                </a:cubicBezTo>
                <a:cubicBezTo>
                  <a:pt x="54708" y="353"/>
                  <a:pt x="52479" y="0"/>
                  <a:pt x="50186" y="0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8"/>
          <p:cNvSpPr/>
          <p:nvPr/>
        </p:nvSpPr>
        <p:spPr>
          <a:xfrm flipH="1">
            <a:off x="723259" y="644277"/>
            <a:ext cx="1430061" cy="1186625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3616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1">
  <p:cSld name="BIG TITLE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1194150" y="1679100"/>
            <a:ext cx="6755700" cy="178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/>
          <p:nvPr/>
        </p:nvSpPr>
        <p:spPr>
          <a:xfrm rot="10800000" flipH="1">
            <a:off x="2326312" y="871270"/>
            <a:ext cx="4491275" cy="3544029"/>
          </a:xfrm>
          <a:custGeom>
            <a:avLst/>
            <a:gdLst/>
            <a:ahLst/>
            <a:cxnLst/>
            <a:rect l="l" t="t" r="r" b="b"/>
            <a:pathLst>
              <a:path w="90191" h="71169" extrusionOk="0">
                <a:moveTo>
                  <a:pt x="51262" y="4765"/>
                </a:moveTo>
                <a:cubicBezTo>
                  <a:pt x="51543" y="4765"/>
                  <a:pt x="51822" y="4770"/>
                  <a:pt x="52107" y="4781"/>
                </a:cubicBezTo>
                <a:cubicBezTo>
                  <a:pt x="53975" y="4833"/>
                  <a:pt x="54987" y="5361"/>
                  <a:pt x="55432" y="6154"/>
                </a:cubicBezTo>
                <a:cubicBezTo>
                  <a:pt x="51794" y="7210"/>
                  <a:pt x="48217" y="9267"/>
                  <a:pt x="46121" y="10663"/>
                </a:cubicBezTo>
                <a:cubicBezTo>
                  <a:pt x="46025" y="10731"/>
                  <a:pt x="45925" y="10799"/>
                  <a:pt x="45825" y="10863"/>
                </a:cubicBezTo>
                <a:cubicBezTo>
                  <a:pt x="45553" y="10363"/>
                  <a:pt x="45052" y="9947"/>
                  <a:pt x="44389" y="9719"/>
                </a:cubicBezTo>
                <a:cubicBezTo>
                  <a:pt x="46153" y="8262"/>
                  <a:pt x="44493" y="6181"/>
                  <a:pt x="42360" y="6181"/>
                </a:cubicBezTo>
                <a:cubicBezTo>
                  <a:pt x="42252" y="6181"/>
                  <a:pt x="42140" y="6190"/>
                  <a:pt x="42032" y="6198"/>
                </a:cubicBezTo>
                <a:cubicBezTo>
                  <a:pt x="44973" y="5302"/>
                  <a:pt x="48058" y="4765"/>
                  <a:pt x="51262" y="4765"/>
                </a:cubicBezTo>
                <a:close/>
                <a:moveTo>
                  <a:pt x="53559" y="12371"/>
                </a:moveTo>
                <a:lnTo>
                  <a:pt x="53559" y="12371"/>
                </a:lnTo>
                <a:cubicBezTo>
                  <a:pt x="53323" y="12716"/>
                  <a:pt x="53087" y="13044"/>
                  <a:pt x="52859" y="13348"/>
                </a:cubicBezTo>
                <a:cubicBezTo>
                  <a:pt x="52583" y="13296"/>
                  <a:pt x="52315" y="13252"/>
                  <a:pt x="52038" y="13216"/>
                </a:cubicBezTo>
                <a:cubicBezTo>
                  <a:pt x="52551" y="12916"/>
                  <a:pt x="53059" y="12632"/>
                  <a:pt x="53559" y="12371"/>
                </a:cubicBezTo>
                <a:close/>
                <a:moveTo>
                  <a:pt x="60457" y="10499"/>
                </a:moveTo>
                <a:cubicBezTo>
                  <a:pt x="60693" y="10607"/>
                  <a:pt x="60869" y="10772"/>
                  <a:pt x="60978" y="10999"/>
                </a:cubicBezTo>
                <a:cubicBezTo>
                  <a:pt x="61593" y="12308"/>
                  <a:pt x="60645" y="13856"/>
                  <a:pt x="59453" y="15213"/>
                </a:cubicBezTo>
                <a:cubicBezTo>
                  <a:pt x="58601" y="15592"/>
                  <a:pt x="57772" y="16017"/>
                  <a:pt x="56965" y="16465"/>
                </a:cubicBezTo>
                <a:cubicBezTo>
                  <a:pt x="57004" y="16417"/>
                  <a:pt x="57044" y="16369"/>
                  <a:pt x="57080" y="16325"/>
                </a:cubicBezTo>
                <a:cubicBezTo>
                  <a:pt x="58365" y="14737"/>
                  <a:pt x="59685" y="12648"/>
                  <a:pt x="60457" y="10499"/>
                </a:cubicBezTo>
                <a:close/>
                <a:moveTo>
                  <a:pt x="48430" y="17945"/>
                </a:moveTo>
                <a:lnTo>
                  <a:pt x="48430" y="17945"/>
                </a:lnTo>
                <a:cubicBezTo>
                  <a:pt x="47685" y="18670"/>
                  <a:pt x="46889" y="19346"/>
                  <a:pt x="46041" y="19985"/>
                </a:cubicBezTo>
                <a:cubicBezTo>
                  <a:pt x="45949" y="19542"/>
                  <a:pt x="45721" y="19121"/>
                  <a:pt x="45397" y="18766"/>
                </a:cubicBezTo>
                <a:cubicBezTo>
                  <a:pt x="46389" y="18382"/>
                  <a:pt x="47405" y="18098"/>
                  <a:pt x="48430" y="17945"/>
                </a:cubicBezTo>
                <a:close/>
                <a:moveTo>
                  <a:pt x="14204" y="18897"/>
                </a:moveTo>
                <a:lnTo>
                  <a:pt x="14204" y="18897"/>
                </a:lnTo>
                <a:cubicBezTo>
                  <a:pt x="11908" y="21130"/>
                  <a:pt x="9710" y="23439"/>
                  <a:pt x="7582" y="25787"/>
                </a:cubicBezTo>
                <a:cubicBezTo>
                  <a:pt x="8911" y="23163"/>
                  <a:pt x="11455" y="20874"/>
                  <a:pt x="14204" y="18897"/>
                </a:cubicBezTo>
                <a:close/>
                <a:moveTo>
                  <a:pt x="35198" y="24947"/>
                </a:moveTo>
                <a:cubicBezTo>
                  <a:pt x="35198" y="25015"/>
                  <a:pt x="35202" y="25084"/>
                  <a:pt x="35206" y="25152"/>
                </a:cubicBezTo>
                <a:cubicBezTo>
                  <a:pt x="34670" y="25728"/>
                  <a:pt x="34138" y="26304"/>
                  <a:pt x="33606" y="26880"/>
                </a:cubicBezTo>
                <a:cubicBezTo>
                  <a:pt x="32177" y="27564"/>
                  <a:pt x="30768" y="28253"/>
                  <a:pt x="29412" y="28960"/>
                </a:cubicBezTo>
                <a:cubicBezTo>
                  <a:pt x="31313" y="27600"/>
                  <a:pt x="33257" y="26275"/>
                  <a:pt x="35198" y="24947"/>
                </a:cubicBezTo>
                <a:close/>
                <a:moveTo>
                  <a:pt x="82050" y="30753"/>
                </a:moveTo>
                <a:cubicBezTo>
                  <a:pt x="83182" y="32002"/>
                  <a:pt x="81618" y="35483"/>
                  <a:pt x="80535" y="37715"/>
                </a:cubicBezTo>
                <a:cubicBezTo>
                  <a:pt x="80363" y="37691"/>
                  <a:pt x="80191" y="37683"/>
                  <a:pt x="80015" y="37679"/>
                </a:cubicBezTo>
                <a:cubicBezTo>
                  <a:pt x="80631" y="36171"/>
                  <a:pt x="81051" y="34635"/>
                  <a:pt x="81103" y="33122"/>
                </a:cubicBezTo>
                <a:cubicBezTo>
                  <a:pt x="81243" y="32969"/>
                  <a:pt x="81383" y="32829"/>
                  <a:pt x="81519" y="32677"/>
                </a:cubicBezTo>
                <a:cubicBezTo>
                  <a:pt x="81984" y="32162"/>
                  <a:pt x="82100" y="31625"/>
                  <a:pt x="81995" y="31133"/>
                </a:cubicBezTo>
                <a:cubicBezTo>
                  <a:pt x="82113" y="30996"/>
                  <a:pt x="82150" y="30866"/>
                  <a:pt x="82050" y="30753"/>
                </a:cubicBezTo>
                <a:close/>
                <a:moveTo>
                  <a:pt x="24039" y="37231"/>
                </a:moveTo>
                <a:lnTo>
                  <a:pt x="24039" y="37231"/>
                </a:lnTo>
                <a:cubicBezTo>
                  <a:pt x="21838" y="39604"/>
                  <a:pt x="19629" y="41972"/>
                  <a:pt x="17396" y="44321"/>
                </a:cubicBezTo>
                <a:cubicBezTo>
                  <a:pt x="17372" y="44333"/>
                  <a:pt x="17353" y="44341"/>
                  <a:pt x="17329" y="44353"/>
                </a:cubicBezTo>
                <a:lnTo>
                  <a:pt x="17329" y="44353"/>
                </a:lnTo>
                <a:cubicBezTo>
                  <a:pt x="18181" y="43385"/>
                  <a:pt x="19001" y="42448"/>
                  <a:pt x="19730" y="41552"/>
                </a:cubicBezTo>
                <a:cubicBezTo>
                  <a:pt x="20634" y="40444"/>
                  <a:pt x="21462" y="39287"/>
                  <a:pt x="22262" y="38116"/>
                </a:cubicBezTo>
                <a:cubicBezTo>
                  <a:pt x="22866" y="37823"/>
                  <a:pt x="23459" y="37527"/>
                  <a:pt x="24039" y="37231"/>
                </a:cubicBezTo>
                <a:close/>
                <a:moveTo>
                  <a:pt x="47909" y="45757"/>
                </a:moveTo>
                <a:lnTo>
                  <a:pt x="47909" y="45757"/>
                </a:lnTo>
                <a:cubicBezTo>
                  <a:pt x="47757" y="46286"/>
                  <a:pt x="47613" y="46818"/>
                  <a:pt x="47486" y="47350"/>
                </a:cubicBezTo>
                <a:cubicBezTo>
                  <a:pt x="45705" y="49346"/>
                  <a:pt x="43813" y="51271"/>
                  <a:pt x="41816" y="53144"/>
                </a:cubicBezTo>
                <a:cubicBezTo>
                  <a:pt x="41844" y="52991"/>
                  <a:pt x="41868" y="52843"/>
                  <a:pt x="41896" y="52695"/>
                </a:cubicBezTo>
                <a:cubicBezTo>
                  <a:pt x="41988" y="52195"/>
                  <a:pt x="42108" y="51703"/>
                  <a:pt x="42228" y="51207"/>
                </a:cubicBezTo>
                <a:cubicBezTo>
                  <a:pt x="42801" y="50491"/>
                  <a:pt x="43377" y="49778"/>
                  <a:pt x="43961" y="49067"/>
                </a:cubicBezTo>
                <a:cubicBezTo>
                  <a:pt x="45292" y="47974"/>
                  <a:pt x="46609" y="46873"/>
                  <a:pt x="47909" y="45757"/>
                </a:cubicBezTo>
                <a:close/>
                <a:moveTo>
                  <a:pt x="42628" y="36615"/>
                </a:moveTo>
                <a:lnTo>
                  <a:pt x="42628" y="36615"/>
                </a:lnTo>
                <a:cubicBezTo>
                  <a:pt x="42092" y="37539"/>
                  <a:pt x="41576" y="38483"/>
                  <a:pt x="41072" y="39440"/>
                </a:cubicBezTo>
                <a:cubicBezTo>
                  <a:pt x="38243" y="42389"/>
                  <a:pt x="35550" y="45409"/>
                  <a:pt x="33054" y="48386"/>
                </a:cubicBezTo>
                <a:cubicBezTo>
                  <a:pt x="32457" y="49094"/>
                  <a:pt x="31549" y="50295"/>
                  <a:pt x="30624" y="51719"/>
                </a:cubicBezTo>
                <a:cubicBezTo>
                  <a:pt x="29200" y="52808"/>
                  <a:pt x="27560" y="53999"/>
                  <a:pt x="25708" y="54564"/>
                </a:cubicBezTo>
                <a:cubicBezTo>
                  <a:pt x="25887" y="53667"/>
                  <a:pt x="26260" y="52788"/>
                  <a:pt x="26727" y="51927"/>
                </a:cubicBezTo>
                <a:cubicBezTo>
                  <a:pt x="30284" y="47514"/>
                  <a:pt x="34550" y="43436"/>
                  <a:pt x="38747" y="39324"/>
                </a:cubicBezTo>
                <a:cubicBezTo>
                  <a:pt x="40083" y="38479"/>
                  <a:pt x="41372" y="37571"/>
                  <a:pt x="42628" y="36615"/>
                </a:cubicBezTo>
                <a:close/>
                <a:moveTo>
                  <a:pt x="64182" y="53560"/>
                </a:moveTo>
                <a:lnTo>
                  <a:pt x="64182" y="53560"/>
                </a:lnTo>
                <a:cubicBezTo>
                  <a:pt x="63086" y="55377"/>
                  <a:pt x="61750" y="57681"/>
                  <a:pt x="60065" y="59650"/>
                </a:cubicBezTo>
                <a:cubicBezTo>
                  <a:pt x="60278" y="58717"/>
                  <a:pt x="60553" y="57777"/>
                  <a:pt x="60885" y="56836"/>
                </a:cubicBezTo>
                <a:cubicBezTo>
                  <a:pt x="60954" y="56708"/>
                  <a:pt x="61026" y="56581"/>
                  <a:pt x="61098" y="56452"/>
                </a:cubicBezTo>
                <a:cubicBezTo>
                  <a:pt x="62141" y="55504"/>
                  <a:pt x="63170" y="54536"/>
                  <a:pt x="64182" y="53560"/>
                </a:cubicBezTo>
                <a:close/>
                <a:moveTo>
                  <a:pt x="72865" y="51691"/>
                </a:moveTo>
                <a:cubicBezTo>
                  <a:pt x="71520" y="53840"/>
                  <a:pt x="70128" y="55876"/>
                  <a:pt x="68499" y="57901"/>
                </a:cubicBezTo>
                <a:cubicBezTo>
                  <a:pt x="67219" y="59497"/>
                  <a:pt x="65931" y="61085"/>
                  <a:pt x="64518" y="62598"/>
                </a:cubicBezTo>
                <a:cubicBezTo>
                  <a:pt x="65811" y="61118"/>
                  <a:pt x="66939" y="59521"/>
                  <a:pt x="67971" y="58012"/>
                </a:cubicBezTo>
                <a:cubicBezTo>
                  <a:pt x="69323" y="56044"/>
                  <a:pt x="70560" y="54020"/>
                  <a:pt x="71768" y="51983"/>
                </a:cubicBezTo>
                <a:cubicBezTo>
                  <a:pt x="72148" y="51903"/>
                  <a:pt x="72509" y="51803"/>
                  <a:pt x="72865" y="51691"/>
                </a:cubicBezTo>
                <a:close/>
                <a:moveTo>
                  <a:pt x="40544" y="62790"/>
                </a:moveTo>
                <a:lnTo>
                  <a:pt x="40544" y="62790"/>
                </a:lnTo>
                <a:cubicBezTo>
                  <a:pt x="40515" y="63059"/>
                  <a:pt x="40544" y="63323"/>
                  <a:pt x="40616" y="63578"/>
                </a:cubicBezTo>
                <a:cubicBezTo>
                  <a:pt x="39656" y="63839"/>
                  <a:pt x="38687" y="64010"/>
                  <a:pt x="37715" y="64067"/>
                </a:cubicBezTo>
                <a:cubicBezTo>
                  <a:pt x="38675" y="63694"/>
                  <a:pt x="39619" y="63266"/>
                  <a:pt x="40544" y="62790"/>
                </a:cubicBezTo>
                <a:close/>
                <a:moveTo>
                  <a:pt x="50186" y="0"/>
                </a:moveTo>
                <a:cubicBezTo>
                  <a:pt x="45685" y="0"/>
                  <a:pt x="40923" y="1348"/>
                  <a:pt x="36618" y="3181"/>
                </a:cubicBezTo>
                <a:cubicBezTo>
                  <a:pt x="36178" y="2361"/>
                  <a:pt x="35154" y="1729"/>
                  <a:pt x="34077" y="1729"/>
                </a:cubicBezTo>
                <a:cubicBezTo>
                  <a:pt x="33826" y="1729"/>
                  <a:pt x="33573" y="1764"/>
                  <a:pt x="33325" y="1836"/>
                </a:cubicBezTo>
                <a:cubicBezTo>
                  <a:pt x="27968" y="3409"/>
                  <a:pt x="24286" y="7651"/>
                  <a:pt x="21090" y="11575"/>
                </a:cubicBezTo>
                <a:cubicBezTo>
                  <a:pt x="19313" y="12495"/>
                  <a:pt x="17597" y="13472"/>
                  <a:pt x="15956" y="14456"/>
                </a:cubicBezTo>
                <a:cubicBezTo>
                  <a:pt x="10915" y="17477"/>
                  <a:pt x="5053" y="21594"/>
                  <a:pt x="3577" y="26860"/>
                </a:cubicBezTo>
                <a:cubicBezTo>
                  <a:pt x="3376" y="27580"/>
                  <a:pt x="3833" y="28441"/>
                  <a:pt x="4774" y="28609"/>
                </a:cubicBezTo>
                <a:cubicBezTo>
                  <a:pt x="4861" y="28624"/>
                  <a:pt x="4953" y="28628"/>
                  <a:pt x="5042" y="28640"/>
                </a:cubicBezTo>
                <a:cubicBezTo>
                  <a:pt x="3733" y="30133"/>
                  <a:pt x="2445" y="31629"/>
                  <a:pt x="1168" y="33126"/>
                </a:cubicBezTo>
                <a:cubicBezTo>
                  <a:pt x="0" y="34490"/>
                  <a:pt x="1320" y="36059"/>
                  <a:pt x="2937" y="36459"/>
                </a:cubicBezTo>
                <a:cubicBezTo>
                  <a:pt x="2625" y="37339"/>
                  <a:pt x="2429" y="38247"/>
                  <a:pt x="2373" y="39191"/>
                </a:cubicBezTo>
                <a:cubicBezTo>
                  <a:pt x="2329" y="39955"/>
                  <a:pt x="2933" y="40904"/>
                  <a:pt x="3789" y="41236"/>
                </a:cubicBezTo>
                <a:cubicBezTo>
                  <a:pt x="4061" y="41340"/>
                  <a:pt x="4342" y="41436"/>
                  <a:pt x="4621" y="41520"/>
                </a:cubicBezTo>
                <a:cubicBezTo>
                  <a:pt x="2949" y="44141"/>
                  <a:pt x="1600" y="46878"/>
                  <a:pt x="848" y="49826"/>
                </a:cubicBezTo>
                <a:cubicBezTo>
                  <a:pt x="484" y="51263"/>
                  <a:pt x="1876" y="52795"/>
                  <a:pt x="3544" y="52795"/>
                </a:cubicBezTo>
                <a:cubicBezTo>
                  <a:pt x="3813" y="52795"/>
                  <a:pt x="4089" y="52755"/>
                  <a:pt x="4366" y="52668"/>
                </a:cubicBezTo>
                <a:lnTo>
                  <a:pt x="4366" y="52668"/>
                </a:lnTo>
                <a:cubicBezTo>
                  <a:pt x="2809" y="55332"/>
                  <a:pt x="1720" y="58105"/>
                  <a:pt x="1568" y="60982"/>
                </a:cubicBezTo>
                <a:cubicBezTo>
                  <a:pt x="1496" y="62334"/>
                  <a:pt x="3016" y="63318"/>
                  <a:pt x="4497" y="63318"/>
                </a:cubicBezTo>
                <a:cubicBezTo>
                  <a:pt x="5182" y="63318"/>
                  <a:pt x="5858" y="63107"/>
                  <a:pt x="6370" y="62630"/>
                </a:cubicBezTo>
                <a:cubicBezTo>
                  <a:pt x="7862" y="61229"/>
                  <a:pt x="9330" y="59809"/>
                  <a:pt x="10791" y="58381"/>
                </a:cubicBezTo>
                <a:cubicBezTo>
                  <a:pt x="10867" y="59585"/>
                  <a:pt x="12395" y="60505"/>
                  <a:pt x="13856" y="60505"/>
                </a:cubicBezTo>
                <a:cubicBezTo>
                  <a:pt x="14344" y="60505"/>
                  <a:pt x="14824" y="60406"/>
                  <a:pt x="15241" y="60173"/>
                </a:cubicBezTo>
                <a:lnTo>
                  <a:pt x="15241" y="60173"/>
                </a:lnTo>
                <a:cubicBezTo>
                  <a:pt x="14912" y="60926"/>
                  <a:pt x="14604" y="61682"/>
                  <a:pt x="14332" y="62459"/>
                </a:cubicBezTo>
                <a:cubicBezTo>
                  <a:pt x="13856" y="63827"/>
                  <a:pt x="15272" y="65527"/>
                  <a:pt x="17001" y="65527"/>
                </a:cubicBezTo>
                <a:cubicBezTo>
                  <a:pt x="17281" y="65527"/>
                  <a:pt x="17573" y="65483"/>
                  <a:pt x="17861" y="65383"/>
                </a:cubicBezTo>
                <a:cubicBezTo>
                  <a:pt x="21290" y="64215"/>
                  <a:pt x="24371" y="62654"/>
                  <a:pt x="27228" y="60858"/>
                </a:cubicBezTo>
                <a:lnTo>
                  <a:pt x="27228" y="60858"/>
                </a:lnTo>
                <a:cubicBezTo>
                  <a:pt x="27076" y="61590"/>
                  <a:pt x="26960" y="62334"/>
                  <a:pt x="26919" y="63090"/>
                </a:cubicBezTo>
                <a:cubicBezTo>
                  <a:pt x="26847" y="64455"/>
                  <a:pt x="28296" y="65427"/>
                  <a:pt x="29820" y="65495"/>
                </a:cubicBezTo>
                <a:lnTo>
                  <a:pt x="29893" y="65495"/>
                </a:lnTo>
                <a:cubicBezTo>
                  <a:pt x="30513" y="66884"/>
                  <a:pt x="31729" y="68028"/>
                  <a:pt x="33778" y="68612"/>
                </a:cubicBezTo>
                <a:cubicBezTo>
                  <a:pt x="34958" y="68948"/>
                  <a:pt x="36158" y="69096"/>
                  <a:pt x="37355" y="69096"/>
                </a:cubicBezTo>
                <a:cubicBezTo>
                  <a:pt x="41888" y="69096"/>
                  <a:pt x="46441" y="66952"/>
                  <a:pt x="50262" y="64627"/>
                </a:cubicBezTo>
                <a:cubicBezTo>
                  <a:pt x="51059" y="64315"/>
                  <a:pt x="51822" y="63938"/>
                  <a:pt x="52543" y="63506"/>
                </a:cubicBezTo>
                <a:lnTo>
                  <a:pt x="52543" y="63506"/>
                </a:lnTo>
                <a:cubicBezTo>
                  <a:pt x="52419" y="64287"/>
                  <a:pt x="52339" y="65087"/>
                  <a:pt x="52311" y="65903"/>
                </a:cubicBezTo>
                <a:cubicBezTo>
                  <a:pt x="52271" y="67120"/>
                  <a:pt x="53479" y="68160"/>
                  <a:pt x="54871" y="68328"/>
                </a:cubicBezTo>
                <a:cubicBezTo>
                  <a:pt x="55900" y="69912"/>
                  <a:pt x="57833" y="71168"/>
                  <a:pt x="59977" y="71168"/>
                </a:cubicBezTo>
                <a:cubicBezTo>
                  <a:pt x="60169" y="71168"/>
                  <a:pt x="60365" y="71157"/>
                  <a:pt x="60561" y="71137"/>
                </a:cubicBezTo>
                <a:cubicBezTo>
                  <a:pt x="64062" y="70760"/>
                  <a:pt x="66615" y="68263"/>
                  <a:pt x="68712" y="66123"/>
                </a:cubicBezTo>
                <a:cubicBezTo>
                  <a:pt x="72237" y="62526"/>
                  <a:pt x="75282" y="58629"/>
                  <a:pt x="77870" y="54536"/>
                </a:cubicBezTo>
                <a:cubicBezTo>
                  <a:pt x="81003" y="49582"/>
                  <a:pt x="83964" y="44525"/>
                  <a:pt x="86285" y="39268"/>
                </a:cubicBezTo>
                <a:cubicBezTo>
                  <a:pt x="87789" y="35867"/>
                  <a:pt x="90190" y="30217"/>
                  <a:pt x="86388" y="27232"/>
                </a:cubicBezTo>
                <a:cubicBezTo>
                  <a:pt x="85184" y="26288"/>
                  <a:pt x="83904" y="25900"/>
                  <a:pt x="82615" y="25900"/>
                </a:cubicBezTo>
                <a:cubicBezTo>
                  <a:pt x="81579" y="25900"/>
                  <a:pt x="80539" y="26151"/>
                  <a:pt x="79539" y="26568"/>
                </a:cubicBezTo>
                <a:cubicBezTo>
                  <a:pt x="80971" y="24576"/>
                  <a:pt x="82451" y="22611"/>
                  <a:pt x="84048" y="20722"/>
                </a:cubicBezTo>
                <a:cubicBezTo>
                  <a:pt x="85533" y="18962"/>
                  <a:pt x="83504" y="17185"/>
                  <a:pt x="81419" y="17185"/>
                </a:cubicBezTo>
                <a:cubicBezTo>
                  <a:pt x="80743" y="17185"/>
                  <a:pt x="80063" y="17374"/>
                  <a:pt x="79495" y="17806"/>
                </a:cubicBezTo>
                <a:cubicBezTo>
                  <a:pt x="78102" y="18870"/>
                  <a:pt x="76818" y="19990"/>
                  <a:pt x="75602" y="21150"/>
                </a:cubicBezTo>
                <a:cubicBezTo>
                  <a:pt x="75057" y="20338"/>
                  <a:pt x="74061" y="19946"/>
                  <a:pt x="72948" y="19946"/>
                </a:cubicBezTo>
                <a:cubicBezTo>
                  <a:pt x="72732" y="19946"/>
                  <a:pt x="72512" y="19961"/>
                  <a:pt x="72292" y="19990"/>
                </a:cubicBezTo>
                <a:cubicBezTo>
                  <a:pt x="72213" y="20002"/>
                  <a:pt x="72132" y="20018"/>
                  <a:pt x="72052" y="20030"/>
                </a:cubicBezTo>
                <a:cubicBezTo>
                  <a:pt x="72252" y="19346"/>
                  <a:pt x="72364" y="18654"/>
                  <a:pt x="72348" y="17957"/>
                </a:cubicBezTo>
                <a:cubicBezTo>
                  <a:pt x="72292" y="15797"/>
                  <a:pt x="70576" y="14421"/>
                  <a:pt x="68416" y="13852"/>
                </a:cubicBezTo>
                <a:cubicBezTo>
                  <a:pt x="68023" y="13400"/>
                  <a:pt x="67447" y="13080"/>
                  <a:pt x="66735" y="13008"/>
                </a:cubicBezTo>
                <a:cubicBezTo>
                  <a:pt x="67147" y="11043"/>
                  <a:pt x="66675" y="9079"/>
                  <a:pt x="64738" y="7267"/>
                </a:cubicBezTo>
                <a:cubicBezTo>
                  <a:pt x="63678" y="6270"/>
                  <a:pt x="62385" y="5742"/>
                  <a:pt x="60974" y="5553"/>
                </a:cubicBezTo>
                <a:cubicBezTo>
                  <a:pt x="60561" y="3749"/>
                  <a:pt x="59312" y="2177"/>
                  <a:pt x="56773" y="1169"/>
                </a:cubicBezTo>
                <a:cubicBezTo>
                  <a:pt x="54708" y="353"/>
                  <a:pt x="52479" y="0"/>
                  <a:pt x="50186" y="0"/>
                </a:cubicBezTo>
                <a:close/>
              </a:path>
            </a:pathLst>
          </a:custGeom>
          <a:solidFill>
            <a:srgbClr val="FFFFFF">
              <a:alpha val="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6750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&amp; TEXT  ">
  <p:cSld name="BIG NUMBER &amp; TEXT 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subTitle" idx="1"/>
          </p:nvPr>
        </p:nvSpPr>
        <p:spPr>
          <a:xfrm>
            <a:off x="2895550" y="2995475"/>
            <a:ext cx="3422400" cy="30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title" hasCustomPrompt="1"/>
          </p:nvPr>
        </p:nvSpPr>
        <p:spPr>
          <a:xfrm>
            <a:off x="2088750" y="1787250"/>
            <a:ext cx="4966500" cy="1113900"/>
          </a:xfrm>
          <a:prstGeom prst="rect">
            <a:avLst/>
          </a:prstGeom>
          <a:noFill/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7200">
                <a:solidFill>
                  <a:srgbClr val="F6B26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2398082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4">
  <p:cSld name="TITLE &amp; TEXT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1140013" y="1838000"/>
            <a:ext cx="15726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i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subTitle" idx="1"/>
          </p:nvPr>
        </p:nvSpPr>
        <p:spPr>
          <a:xfrm>
            <a:off x="1140013" y="2731764"/>
            <a:ext cx="1572600" cy="84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6849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5">
  <p:cSld name="TITLE &amp; TEXT 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2784171" y="1838000"/>
            <a:ext cx="10626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200"/>
              <a:buNone/>
              <a:defRPr sz="2200" i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subTitle" idx="1"/>
          </p:nvPr>
        </p:nvSpPr>
        <p:spPr>
          <a:xfrm>
            <a:off x="2274138" y="2731764"/>
            <a:ext cx="1572600" cy="84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9500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90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">
  <p:cSld name="BLANK SLIDE ">
    <p:bg>
      <p:bgPr>
        <a:solidFill>
          <a:srgbClr val="FFFFFF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4119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TLE + 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 flipH="1">
            <a:off x="1143933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 flipH="1">
            <a:off x="1143933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799930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799930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 flipH="1">
            <a:off x="1143933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 flipH="1">
            <a:off x="1325250" y="1899125"/>
            <a:ext cx="6493500" cy="18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5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 flipH="1">
            <a:off x="2923175" y="3290488"/>
            <a:ext cx="3297600" cy="6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rtlCol="0" anchor="b"/>
          <a:lstStyle>
            <a:lvl1pPr algn="ctr">
              <a:defRPr sz="45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rtlCol="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36C5693-9283-4262-B465-039284FF5225}" type="datetime1">
              <a:rPr lang="es-ES" noProof="0" smtClean="0"/>
              <a:pPr/>
              <a:t>18/10/2020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F5074B-1D8C-4FBF-B643-29DBF83DE07B}" type="slidenum">
              <a:rPr lang="es-ES" noProof="0" smtClean="0"/>
              <a:t>‹Nº›</a:t>
            </a:fld>
            <a:endParaRPr lang="es-ES" noProof="0" dirty="0"/>
          </a:p>
        </p:txBody>
      </p:sp>
      <p:grpSp>
        <p:nvGrpSpPr>
          <p:cNvPr id="7" name="Grupo 6"/>
          <p:cNvGrpSpPr/>
          <p:nvPr userDrawn="1"/>
        </p:nvGrpSpPr>
        <p:grpSpPr>
          <a:xfrm>
            <a:off x="0" y="0"/>
            <a:ext cx="9201150" cy="5165623"/>
            <a:chOff x="0" y="-29497"/>
            <a:chExt cx="12268200" cy="6887497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2"/>
            <a:srcRect l="6570" t="16308"/>
            <a:stretch/>
          </p:blipFill>
          <p:spPr>
            <a:xfrm>
              <a:off x="0" y="-29497"/>
              <a:ext cx="12268200" cy="6887497"/>
            </a:xfrm>
            <a:prstGeom prst="rect">
              <a:avLst/>
            </a:prstGeom>
          </p:spPr>
        </p:pic>
        <p:sp>
          <p:nvSpPr>
            <p:cNvPr id="9" name="Rectángulo redondeado 8"/>
            <p:cNvSpPr/>
            <p:nvPr/>
          </p:nvSpPr>
          <p:spPr>
            <a:xfrm rot="4396381">
              <a:off x="8532461" y="4718058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050" noProof="0" dirty="0"/>
            </a:p>
          </p:txBody>
        </p:sp>
        <p:sp>
          <p:nvSpPr>
            <p:cNvPr id="10" name="Rectángulo redondeado 9"/>
            <p:cNvSpPr/>
            <p:nvPr/>
          </p:nvSpPr>
          <p:spPr>
            <a:xfrm rot="4396381">
              <a:off x="10296967" y="4718059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050" noProof="0" dirty="0"/>
            </a:p>
          </p:txBody>
        </p:sp>
      </p:grpSp>
      <p:sp>
        <p:nvSpPr>
          <p:cNvPr id="11" name="Elipse 10"/>
          <p:cNvSpPr/>
          <p:nvPr userDrawn="1"/>
        </p:nvSpPr>
        <p:spPr>
          <a:xfrm>
            <a:off x="7180320" y="1974633"/>
            <a:ext cx="504826" cy="50482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2" name="Rectángulo 11"/>
          <p:cNvSpPr/>
          <p:nvPr userDrawn="1"/>
        </p:nvSpPr>
        <p:spPr>
          <a:xfrm>
            <a:off x="7420740" y="1300377"/>
            <a:ext cx="504826" cy="5048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3" name="Triángulo isósceles 12"/>
          <p:cNvSpPr/>
          <p:nvPr userDrawn="1"/>
        </p:nvSpPr>
        <p:spPr>
          <a:xfrm>
            <a:off x="6649981" y="1306095"/>
            <a:ext cx="504826" cy="50482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4" name="Paralelogramo 13"/>
          <p:cNvSpPr/>
          <p:nvPr userDrawn="1"/>
        </p:nvSpPr>
        <p:spPr>
          <a:xfrm>
            <a:off x="6471282" y="2098457"/>
            <a:ext cx="504826" cy="504826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5" name="Corazón 14"/>
          <p:cNvSpPr/>
          <p:nvPr userDrawn="1"/>
        </p:nvSpPr>
        <p:spPr>
          <a:xfrm>
            <a:off x="8040675" y="1712694"/>
            <a:ext cx="504826" cy="504826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</p:spTree>
    <p:extLst>
      <p:ext uri="{BB962C8B-B14F-4D97-AF65-F5344CB8AC3E}">
        <p14:creationId xmlns:p14="http://schemas.microsoft.com/office/powerpoint/2010/main" val="3173452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27610" y="-657054"/>
            <a:ext cx="9999226" cy="6457627"/>
            <a:chOff x="238125" y="550525"/>
            <a:chExt cx="7143325" cy="4613250"/>
          </a:xfrm>
        </p:grpSpPr>
        <p:sp>
          <p:nvSpPr>
            <p:cNvPr id="10" name="Google Shape;10;p2"/>
            <p:cNvSpPr/>
            <p:nvPr/>
          </p:nvSpPr>
          <p:spPr>
            <a:xfrm>
              <a:off x="385575" y="629575"/>
              <a:ext cx="6763850" cy="3856000"/>
            </a:xfrm>
            <a:custGeom>
              <a:avLst/>
              <a:gdLst/>
              <a:ahLst/>
              <a:cxnLst/>
              <a:rect l="l" t="t" r="r" b="b"/>
              <a:pathLst>
                <a:path w="270554" h="154240" extrusionOk="0">
                  <a:moveTo>
                    <a:pt x="0" y="0"/>
                  </a:moveTo>
                  <a:lnTo>
                    <a:pt x="0" y="35368"/>
                  </a:lnTo>
                  <a:cubicBezTo>
                    <a:pt x="855" y="36653"/>
                    <a:pt x="1673" y="37954"/>
                    <a:pt x="2395" y="39308"/>
                  </a:cubicBezTo>
                  <a:cubicBezTo>
                    <a:pt x="5712" y="45518"/>
                    <a:pt x="6434" y="52439"/>
                    <a:pt x="4020" y="59106"/>
                  </a:cubicBezTo>
                  <a:cubicBezTo>
                    <a:pt x="2897" y="62203"/>
                    <a:pt x="1395" y="65169"/>
                    <a:pt x="0" y="68172"/>
                  </a:cubicBezTo>
                  <a:lnTo>
                    <a:pt x="0" y="95820"/>
                  </a:lnTo>
                  <a:cubicBezTo>
                    <a:pt x="374" y="96420"/>
                    <a:pt x="769" y="97009"/>
                    <a:pt x="1194" y="97582"/>
                  </a:cubicBezTo>
                  <a:cubicBezTo>
                    <a:pt x="5163" y="102939"/>
                    <a:pt x="10684" y="107064"/>
                    <a:pt x="16680" y="109910"/>
                  </a:cubicBezTo>
                  <a:cubicBezTo>
                    <a:pt x="22525" y="112686"/>
                    <a:pt x="29029" y="114568"/>
                    <a:pt x="35540" y="114568"/>
                  </a:cubicBezTo>
                  <a:cubicBezTo>
                    <a:pt x="35927" y="114568"/>
                    <a:pt x="36314" y="114562"/>
                    <a:pt x="36701" y="114548"/>
                  </a:cubicBezTo>
                  <a:cubicBezTo>
                    <a:pt x="45375" y="114245"/>
                    <a:pt x="52906" y="111116"/>
                    <a:pt x="60391" y="106954"/>
                  </a:cubicBezTo>
                  <a:cubicBezTo>
                    <a:pt x="64311" y="104773"/>
                    <a:pt x="69510" y="101922"/>
                    <a:pt x="74399" y="101922"/>
                  </a:cubicBezTo>
                  <a:cubicBezTo>
                    <a:pt x="76125" y="101922"/>
                    <a:pt x="77812" y="102277"/>
                    <a:pt x="79391" y="103142"/>
                  </a:cubicBezTo>
                  <a:cubicBezTo>
                    <a:pt x="84889" y="106155"/>
                    <a:pt x="84995" y="113259"/>
                    <a:pt x="85059" y="118786"/>
                  </a:cubicBezTo>
                  <a:cubicBezTo>
                    <a:pt x="85142" y="125624"/>
                    <a:pt x="85632" y="132625"/>
                    <a:pt x="89622" y="138474"/>
                  </a:cubicBezTo>
                  <a:cubicBezTo>
                    <a:pt x="93812" y="144617"/>
                    <a:pt x="101520" y="148395"/>
                    <a:pt x="108657" y="149892"/>
                  </a:cubicBezTo>
                  <a:cubicBezTo>
                    <a:pt x="110325" y="150243"/>
                    <a:pt x="112116" y="150498"/>
                    <a:pt x="113895" y="150498"/>
                  </a:cubicBezTo>
                  <a:cubicBezTo>
                    <a:pt x="116053" y="150498"/>
                    <a:pt x="118192" y="150123"/>
                    <a:pt x="120072" y="149086"/>
                  </a:cubicBezTo>
                  <a:cubicBezTo>
                    <a:pt x="123130" y="147401"/>
                    <a:pt x="125425" y="144604"/>
                    <a:pt x="127253" y="141683"/>
                  </a:cubicBezTo>
                  <a:cubicBezTo>
                    <a:pt x="130938" y="135804"/>
                    <a:pt x="133107" y="129134"/>
                    <a:pt x="136720" y="123226"/>
                  </a:cubicBezTo>
                  <a:cubicBezTo>
                    <a:pt x="139866" y="118079"/>
                    <a:pt x="142604" y="112518"/>
                    <a:pt x="147041" y="108311"/>
                  </a:cubicBezTo>
                  <a:cubicBezTo>
                    <a:pt x="149349" y="106124"/>
                    <a:pt x="152849" y="103983"/>
                    <a:pt x="156211" y="103983"/>
                  </a:cubicBezTo>
                  <a:cubicBezTo>
                    <a:pt x="157719" y="103983"/>
                    <a:pt x="159200" y="104414"/>
                    <a:pt x="160532" y="105467"/>
                  </a:cubicBezTo>
                  <a:cubicBezTo>
                    <a:pt x="164267" y="108420"/>
                    <a:pt x="163977" y="114323"/>
                    <a:pt x="163795" y="118580"/>
                  </a:cubicBezTo>
                  <a:cubicBezTo>
                    <a:pt x="163520" y="125031"/>
                    <a:pt x="163385" y="131537"/>
                    <a:pt x="165464" y="137753"/>
                  </a:cubicBezTo>
                  <a:cubicBezTo>
                    <a:pt x="167908" y="145063"/>
                    <a:pt x="173164" y="150627"/>
                    <a:pt x="180596" y="152901"/>
                  </a:cubicBezTo>
                  <a:cubicBezTo>
                    <a:pt x="183429" y="153768"/>
                    <a:pt x="186457" y="154239"/>
                    <a:pt x="189481" y="154239"/>
                  </a:cubicBezTo>
                  <a:cubicBezTo>
                    <a:pt x="193269" y="154239"/>
                    <a:pt x="197053" y="153499"/>
                    <a:pt x="200442" y="151869"/>
                  </a:cubicBezTo>
                  <a:cubicBezTo>
                    <a:pt x="207320" y="148562"/>
                    <a:pt x="210801" y="141595"/>
                    <a:pt x="214515" y="135287"/>
                  </a:cubicBezTo>
                  <a:cubicBezTo>
                    <a:pt x="218526" y="128477"/>
                    <a:pt x="222511" y="121481"/>
                    <a:pt x="228132" y="115837"/>
                  </a:cubicBezTo>
                  <a:cubicBezTo>
                    <a:pt x="233855" y="110090"/>
                    <a:pt x="241040" y="106322"/>
                    <a:pt x="248780" y="104042"/>
                  </a:cubicBezTo>
                  <a:cubicBezTo>
                    <a:pt x="255908" y="101941"/>
                    <a:pt x="263263" y="100875"/>
                    <a:pt x="270553" y="99509"/>
                  </a:cubicBezTo>
                  <a:lnTo>
                    <a:pt x="270553" y="59569"/>
                  </a:lnTo>
                  <a:cubicBezTo>
                    <a:pt x="270221" y="59509"/>
                    <a:pt x="269889" y="59444"/>
                    <a:pt x="269553" y="59390"/>
                  </a:cubicBezTo>
                  <a:cubicBezTo>
                    <a:pt x="266867" y="58966"/>
                    <a:pt x="264113" y="58758"/>
                    <a:pt x="261345" y="58758"/>
                  </a:cubicBezTo>
                  <a:cubicBezTo>
                    <a:pt x="255170" y="58758"/>
                    <a:pt x="248922" y="59795"/>
                    <a:pt x="243184" y="61788"/>
                  </a:cubicBezTo>
                  <a:cubicBezTo>
                    <a:pt x="236165" y="64227"/>
                    <a:pt x="230352" y="68938"/>
                    <a:pt x="225704" y="74662"/>
                  </a:cubicBezTo>
                  <a:cubicBezTo>
                    <a:pt x="221089" y="80345"/>
                    <a:pt x="217481" y="86740"/>
                    <a:pt x="213949" y="93130"/>
                  </a:cubicBezTo>
                  <a:cubicBezTo>
                    <a:pt x="210756" y="98903"/>
                    <a:pt x="205885" y="103941"/>
                    <a:pt x="200068" y="107111"/>
                  </a:cubicBezTo>
                  <a:cubicBezTo>
                    <a:pt x="196836" y="108872"/>
                    <a:pt x="193114" y="110112"/>
                    <a:pt x="189444" y="110112"/>
                  </a:cubicBezTo>
                  <a:cubicBezTo>
                    <a:pt x="187000" y="110112"/>
                    <a:pt x="184579" y="109562"/>
                    <a:pt x="182340" y="108250"/>
                  </a:cubicBezTo>
                  <a:cubicBezTo>
                    <a:pt x="177541" y="105437"/>
                    <a:pt x="175229" y="100764"/>
                    <a:pt x="175018" y="95295"/>
                  </a:cubicBezTo>
                  <a:cubicBezTo>
                    <a:pt x="174557" y="83388"/>
                    <a:pt x="180304" y="72217"/>
                    <a:pt x="184047" y="61230"/>
                  </a:cubicBezTo>
                  <a:cubicBezTo>
                    <a:pt x="185054" y="58274"/>
                    <a:pt x="185807" y="55221"/>
                    <a:pt x="186679" y="52223"/>
                  </a:cubicBezTo>
                  <a:cubicBezTo>
                    <a:pt x="187706" y="48692"/>
                    <a:pt x="188732" y="45156"/>
                    <a:pt x="189639" y="41591"/>
                  </a:cubicBezTo>
                  <a:cubicBezTo>
                    <a:pt x="191485" y="34332"/>
                    <a:pt x="193007" y="26836"/>
                    <a:pt x="192825" y="19307"/>
                  </a:cubicBezTo>
                  <a:cubicBezTo>
                    <a:pt x="192661" y="12487"/>
                    <a:pt x="191039" y="5688"/>
                    <a:pt x="187219" y="0"/>
                  </a:cubicBezTo>
                  <a:lnTo>
                    <a:pt x="144509" y="0"/>
                  </a:lnTo>
                  <a:cubicBezTo>
                    <a:pt x="143235" y="2794"/>
                    <a:pt x="142291" y="5790"/>
                    <a:pt x="141440" y="8763"/>
                  </a:cubicBezTo>
                  <a:cubicBezTo>
                    <a:pt x="136447" y="26197"/>
                    <a:pt x="135943" y="44638"/>
                    <a:pt x="134306" y="62598"/>
                  </a:cubicBezTo>
                  <a:cubicBezTo>
                    <a:pt x="133808" y="68071"/>
                    <a:pt x="133119" y="73554"/>
                    <a:pt x="131806" y="78898"/>
                  </a:cubicBezTo>
                  <a:cubicBezTo>
                    <a:pt x="130462" y="84377"/>
                    <a:pt x="128543" y="90014"/>
                    <a:pt x="125030" y="94512"/>
                  </a:cubicBezTo>
                  <a:cubicBezTo>
                    <a:pt x="121930" y="98483"/>
                    <a:pt x="117113" y="101773"/>
                    <a:pt x="111895" y="101773"/>
                  </a:cubicBezTo>
                  <a:cubicBezTo>
                    <a:pt x="111728" y="101773"/>
                    <a:pt x="111560" y="101769"/>
                    <a:pt x="111393" y="101762"/>
                  </a:cubicBezTo>
                  <a:cubicBezTo>
                    <a:pt x="106269" y="101553"/>
                    <a:pt x="102785" y="97729"/>
                    <a:pt x="100933" y="93227"/>
                  </a:cubicBezTo>
                  <a:cubicBezTo>
                    <a:pt x="95454" y="79904"/>
                    <a:pt x="101024" y="65283"/>
                    <a:pt x="107010" y="53155"/>
                  </a:cubicBezTo>
                  <a:cubicBezTo>
                    <a:pt x="110493" y="46099"/>
                    <a:pt x="114296" y="39189"/>
                    <a:pt x="117142" y="31839"/>
                  </a:cubicBezTo>
                  <a:cubicBezTo>
                    <a:pt x="119101" y="26778"/>
                    <a:pt x="121302" y="20589"/>
                    <a:pt x="119938" y="15115"/>
                  </a:cubicBezTo>
                  <a:cubicBezTo>
                    <a:pt x="118588" y="9701"/>
                    <a:pt x="113483" y="7632"/>
                    <a:pt x="108345" y="7632"/>
                  </a:cubicBezTo>
                  <a:cubicBezTo>
                    <a:pt x="106354" y="7632"/>
                    <a:pt x="104358" y="7943"/>
                    <a:pt x="102574" y="8490"/>
                  </a:cubicBezTo>
                  <a:cubicBezTo>
                    <a:pt x="95051" y="10796"/>
                    <a:pt x="88522" y="16045"/>
                    <a:pt x="84293" y="22621"/>
                  </a:cubicBezTo>
                  <a:cubicBezTo>
                    <a:pt x="80334" y="28775"/>
                    <a:pt x="77871" y="35698"/>
                    <a:pt x="75289" y="42502"/>
                  </a:cubicBezTo>
                  <a:cubicBezTo>
                    <a:pt x="72755" y="49180"/>
                    <a:pt x="69997" y="55893"/>
                    <a:pt x="66271" y="62008"/>
                  </a:cubicBezTo>
                  <a:cubicBezTo>
                    <a:pt x="62523" y="68158"/>
                    <a:pt x="57617" y="74011"/>
                    <a:pt x="50989" y="77158"/>
                  </a:cubicBezTo>
                  <a:cubicBezTo>
                    <a:pt x="47998" y="78578"/>
                    <a:pt x="44160" y="79685"/>
                    <a:pt x="40484" y="79685"/>
                  </a:cubicBezTo>
                  <a:cubicBezTo>
                    <a:pt x="38065" y="79685"/>
                    <a:pt x="35716" y="79206"/>
                    <a:pt x="33724" y="78019"/>
                  </a:cubicBezTo>
                  <a:cubicBezTo>
                    <a:pt x="26625" y="73792"/>
                    <a:pt x="26781" y="63791"/>
                    <a:pt x="28643" y="56832"/>
                  </a:cubicBezTo>
                  <a:cubicBezTo>
                    <a:pt x="30969" y="48145"/>
                    <a:pt x="35473" y="40191"/>
                    <a:pt x="39436" y="32181"/>
                  </a:cubicBezTo>
                  <a:cubicBezTo>
                    <a:pt x="41393" y="28224"/>
                    <a:pt x="43327" y="24219"/>
                    <a:pt x="44758" y="20036"/>
                  </a:cubicBezTo>
                  <a:cubicBezTo>
                    <a:pt x="45931" y="16606"/>
                    <a:pt x="46890" y="12914"/>
                    <a:pt x="46573" y="9258"/>
                  </a:cubicBezTo>
                  <a:cubicBezTo>
                    <a:pt x="46220" y="5172"/>
                    <a:pt x="44206" y="2194"/>
                    <a:pt x="41385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810100" y="629575"/>
              <a:ext cx="883550" cy="586750"/>
            </a:xfrm>
            <a:custGeom>
              <a:avLst/>
              <a:gdLst/>
              <a:ahLst/>
              <a:cxnLst/>
              <a:rect l="l" t="t" r="r" b="b"/>
              <a:pathLst>
                <a:path w="35342" h="23470" extrusionOk="0">
                  <a:moveTo>
                    <a:pt x="5899" y="0"/>
                  </a:moveTo>
                  <a:cubicBezTo>
                    <a:pt x="4546" y="2893"/>
                    <a:pt x="3239" y="5806"/>
                    <a:pt x="2174" y="8833"/>
                  </a:cubicBezTo>
                  <a:cubicBezTo>
                    <a:pt x="1356" y="11159"/>
                    <a:pt x="609" y="13563"/>
                    <a:pt x="308" y="16020"/>
                  </a:cubicBezTo>
                  <a:cubicBezTo>
                    <a:pt x="92" y="17785"/>
                    <a:pt x="1" y="19864"/>
                    <a:pt x="975" y="21441"/>
                  </a:cubicBezTo>
                  <a:cubicBezTo>
                    <a:pt x="1918" y="22972"/>
                    <a:pt x="3648" y="23469"/>
                    <a:pt x="5355" y="23469"/>
                  </a:cubicBezTo>
                  <a:cubicBezTo>
                    <a:pt x="5490" y="23469"/>
                    <a:pt x="5625" y="23466"/>
                    <a:pt x="5759" y="23460"/>
                  </a:cubicBezTo>
                  <a:cubicBezTo>
                    <a:pt x="9121" y="23309"/>
                    <a:pt x="12628" y="22052"/>
                    <a:pt x="15568" y="20479"/>
                  </a:cubicBezTo>
                  <a:cubicBezTo>
                    <a:pt x="22340" y="16856"/>
                    <a:pt x="26813" y="10592"/>
                    <a:pt x="31432" y="4676"/>
                  </a:cubicBezTo>
                  <a:cubicBezTo>
                    <a:pt x="32686" y="3066"/>
                    <a:pt x="33982" y="1494"/>
                    <a:pt x="35341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85575" y="4053025"/>
              <a:ext cx="4214700" cy="1085775"/>
            </a:xfrm>
            <a:custGeom>
              <a:avLst/>
              <a:gdLst/>
              <a:ahLst/>
              <a:cxnLst/>
              <a:rect l="l" t="t" r="r" b="b"/>
              <a:pathLst>
                <a:path w="168588" h="43431" extrusionOk="0">
                  <a:moveTo>
                    <a:pt x="49995" y="1"/>
                  </a:moveTo>
                  <a:cubicBezTo>
                    <a:pt x="46084" y="1"/>
                    <a:pt x="41998" y="657"/>
                    <a:pt x="38409" y="2114"/>
                  </a:cubicBezTo>
                  <a:cubicBezTo>
                    <a:pt x="31181" y="5049"/>
                    <a:pt x="25937" y="11113"/>
                    <a:pt x="20309" y="16260"/>
                  </a:cubicBezTo>
                  <a:cubicBezTo>
                    <a:pt x="15158" y="20970"/>
                    <a:pt x="9197" y="25234"/>
                    <a:pt x="1971" y="25234"/>
                  </a:cubicBezTo>
                  <a:cubicBezTo>
                    <a:pt x="1750" y="25234"/>
                    <a:pt x="1528" y="25230"/>
                    <a:pt x="1304" y="25222"/>
                  </a:cubicBezTo>
                  <a:cubicBezTo>
                    <a:pt x="866" y="25206"/>
                    <a:pt x="432" y="25172"/>
                    <a:pt x="0" y="25128"/>
                  </a:cubicBezTo>
                  <a:lnTo>
                    <a:pt x="0" y="43431"/>
                  </a:lnTo>
                  <a:lnTo>
                    <a:pt x="168588" y="43431"/>
                  </a:lnTo>
                  <a:cubicBezTo>
                    <a:pt x="168388" y="42192"/>
                    <a:pt x="168146" y="40965"/>
                    <a:pt x="167861" y="39751"/>
                  </a:cubicBezTo>
                  <a:cubicBezTo>
                    <a:pt x="166693" y="34753"/>
                    <a:pt x="164850" y="29515"/>
                    <a:pt x="161418" y="25592"/>
                  </a:cubicBezTo>
                  <a:cubicBezTo>
                    <a:pt x="158528" y="22287"/>
                    <a:pt x="154629" y="20586"/>
                    <a:pt x="150265" y="20338"/>
                  </a:cubicBezTo>
                  <a:cubicBezTo>
                    <a:pt x="149737" y="20308"/>
                    <a:pt x="149208" y="20294"/>
                    <a:pt x="148679" y="20294"/>
                  </a:cubicBezTo>
                  <a:cubicBezTo>
                    <a:pt x="144519" y="20294"/>
                    <a:pt x="140361" y="21194"/>
                    <a:pt x="136434" y="22513"/>
                  </a:cubicBezTo>
                  <a:cubicBezTo>
                    <a:pt x="131781" y="24074"/>
                    <a:pt x="127559" y="26581"/>
                    <a:pt x="122964" y="28283"/>
                  </a:cubicBezTo>
                  <a:cubicBezTo>
                    <a:pt x="118210" y="30044"/>
                    <a:pt x="113210" y="31153"/>
                    <a:pt x="108126" y="31175"/>
                  </a:cubicBezTo>
                  <a:cubicBezTo>
                    <a:pt x="108057" y="31175"/>
                    <a:pt x="107987" y="31175"/>
                    <a:pt x="107918" y="31175"/>
                  </a:cubicBezTo>
                  <a:cubicBezTo>
                    <a:pt x="105391" y="31175"/>
                    <a:pt x="102868" y="30955"/>
                    <a:pt x="100377" y="30519"/>
                  </a:cubicBezTo>
                  <a:cubicBezTo>
                    <a:pt x="97996" y="30101"/>
                    <a:pt x="95673" y="29439"/>
                    <a:pt x="93289" y="29032"/>
                  </a:cubicBezTo>
                  <a:cubicBezTo>
                    <a:pt x="88881" y="28279"/>
                    <a:pt x="84227" y="27860"/>
                    <a:pt x="80143" y="25897"/>
                  </a:cubicBezTo>
                  <a:cubicBezTo>
                    <a:pt x="78237" y="24979"/>
                    <a:pt x="76451" y="23736"/>
                    <a:pt x="75118" y="22073"/>
                  </a:cubicBezTo>
                  <a:cubicBezTo>
                    <a:pt x="73711" y="20318"/>
                    <a:pt x="72669" y="18316"/>
                    <a:pt x="71692" y="16300"/>
                  </a:cubicBezTo>
                  <a:cubicBezTo>
                    <a:pt x="69604" y="11987"/>
                    <a:pt x="67612" y="7697"/>
                    <a:pt x="63820" y="4586"/>
                  </a:cubicBezTo>
                  <a:cubicBezTo>
                    <a:pt x="60349" y="1738"/>
                    <a:pt x="56047" y="242"/>
                    <a:pt x="51577" y="37"/>
                  </a:cubicBezTo>
                  <a:cubicBezTo>
                    <a:pt x="51054" y="13"/>
                    <a:pt x="50526" y="1"/>
                    <a:pt x="49995" y="1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023375" y="3997775"/>
              <a:ext cx="1126050" cy="1141025"/>
            </a:xfrm>
            <a:custGeom>
              <a:avLst/>
              <a:gdLst/>
              <a:ahLst/>
              <a:cxnLst/>
              <a:rect l="l" t="t" r="r" b="b"/>
              <a:pathLst>
                <a:path w="45042" h="45641" extrusionOk="0">
                  <a:moveTo>
                    <a:pt x="45041" y="1"/>
                  </a:moveTo>
                  <a:cubicBezTo>
                    <a:pt x="41296" y="966"/>
                    <a:pt x="37440" y="1582"/>
                    <a:pt x="33605" y="2190"/>
                  </a:cubicBezTo>
                  <a:cubicBezTo>
                    <a:pt x="26205" y="3364"/>
                    <a:pt x="18510" y="4734"/>
                    <a:pt x="12389" y="9372"/>
                  </a:cubicBezTo>
                  <a:cubicBezTo>
                    <a:pt x="8729" y="12147"/>
                    <a:pt x="5649" y="15863"/>
                    <a:pt x="3680" y="20017"/>
                  </a:cubicBezTo>
                  <a:cubicBezTo>
                    <a:pt x="1712" y="24169"/>
                    <a:pt x="737" y="28708"/>
                    <a:pt x="350" y="33269"/>
                  </a:cubicBezTo>
                  <a:cubicBezTo>
                    <a:pt x="1" y="37395"/>
                    <a:pt x="68" y="41518"/>
                    <a:pt x="244" y="45641"/>
                  </a:cubicBezTo>
                  <a:lnTo>
                    <a:pt x="45041" y="45641"/>
                  </a:lnTo>
                  <a:lnTo>
                    <a:pt x="45041" y="1"/>
                  </a:ln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70375" y="629575"/>
              <a:ext cx="1379050" cy="978300"/>
            </a:xfrm>
            <a:custGeom>
              <a:avLst/>
              <a:gdLst/>
              <a:ahLst/>
              <a:cxnLst/>
              <a:rect l="l" t="t" r="r" b="b"/>
              <a:pathLst>
                <a:path w="55162" h="39132" extrusionOk="0">
                  <a:moveTo>
                    <a:pt x="13223" y="0"/>
                  </a:moveTo>
                  <a:cubicBezTo>
                    <a:pt x="11368" y="4146"/>
                    <a:pt x="9084" y="8097"/>
                    <a:pt x="6841" y="12062"/>
                  </a:cubicBezTo>
                  <a:cubicBezTo>
                    <a:pt x="5137" y="15078"/>
                    <a:pt x="3462" y="18123"/>
                    <a:pt x="2095" y="21309"/>
                  </a:cubicBezTo>
                  <a:cubicBezTo>
                    <a:pt x="903" y="24082"/>
                    <a:pt x="1" y="27041"/>
                    <a:pt x="573" y="30086"/>
                  </a:cubicBezTo>
                  <a:cubicBezTo>
                    <a:pt x="1773" y="36482"/>
                    <a:pt x="7743" y="39131"/>
                    <a:pt x="13648" y="39131"/>
                  </a:cubicBezTo>
                  <a:cubicBezTo>
                    <a:pt x="15433" y="39131"/>
                    <a:pt x="17212" y="38889"/>
                    <a:pt x="18851" y="38436"/>
                  </a:cubicBezTo>
                  <a:cubicBezTo>
                    <a:pt x="26443" y="36337"/>
                    <a:pt x="30431" y="29177"/>
                    <a:pt x="36080" y="24335"/>
                  </a:cubicBezTo>
                  <a:cubicBezTo>
                    <a:pt x="39172" y="21686"/>
                    <a:pt x="42703" y="20047"/>
                    <a:pt x="46732" y="19375"/>
                  </a:cubicBezTo>
                  <a:cubicBezTo>
                    <a:pt x="48177" y="19133"/>
                    <a:pt x="49637" y="19012"/>
                    <a:pt x="51096" y="19012"/>
                  </a:cubicBezTo>
                  <a:cubicBezTo>
                    <a:pt x="52455" y="19012"/>
                    <a:pt x="53814" y="19117"/>
                    <a:pt x="55161" y="19327"/>
                  </a:cubicBezTo>
                  <a:lnTo>
                    <a:pt x="55161" y="0"/>
                  </a:ln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304500" y="1470650"/>
              <a:ext cx="360750" cy="360750"/>
            </a:xfrm>
            <a:custGeom>
              <a:avLst/>
              <a:gdLst/>
              <a:ahLst/>
              <a:cxnLst/>
              <a:rect l="l" t="t" r="r" b="b"/>
              <a:pathLst>
                <a:path w="14430" h="14430" extrusionOk="0">
                  <a:moveTo>
                    <a:pt x="7215" y="0"/>
                  </a:moveTo>
                  <a:cubicBezTo>
                    <a:pt x="3282" y="0"/>
                    <a:pt x="0" y="3281"/>
                    <a:pt x="0" y="7215"/>
                  </a:cubicBezTo>
                  <a:cubicBezTo>
                    <a:pt x="0" y="11148"/>
                    <a:pt x="3282" y="14430"/>
                    <a:pt x="7215" y="14430"/>
                  </a:cubicBezTo>
                  <a:cubicBezTo>
                    <a:pt x="11148" y="14430"/>
                    <a:pt x="14430" y="11148"/>
                    <a:pt x="14430" y="7215"/>
                  </a:cubicBezTo>
                  <a:cubicBezTo>
                    <a:pt x="14430" y="3281"/>
                    <a:pt x="11148" y="0"/>
                    <a:pt x="7215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301250" y="4168200"/>
              <a:ext cx="450925" cy="450925"/>
            </a:xfrm>
            <a:custGeom>
              <a:avLst/>
              <a:gdLst/>
              <a:ahLst/>
              <a:cxnLst/>
              <a:rect l="l" t="t" r="r" b="b"/>
              <a:pathLst>
                <a:path w="18037" h="18037" extrusionOk="0">
                  <a:moveTo>
                    <a:pt x="9018" y="1"/>
                  </a:moveTo>
                  <a:cubicBezTo>
                    <a:pt x="4102" y="1"/>
                    <a:pt x="0" y="4103"/>
                    <a:pt x="0" y="9019"/>
                  </a:cubicBezTo>
                  <a:cubicBezTo>
                    <a:pt x="0" y="13935"/>
                    <a:pt x="4102" y="18037"/>
                    <a:pt x="9018" y="18037"/>
                  </a:cubicBezTo>
                  <a:cubicBezTo>
                    <a:pt x="13935" y="18037"/>
                    <a:pt x="18036" y="13935"/>
                    <a:pt x="18036" y="9019"/>
                  </a:cubicBezTo>
                  <a:cubicBezTo>
                    <a:pt x="18036" y="4103"/>
                    <a:pt x="13935" y="1"/>
                    <a:pt x="9018" y="1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778350" y="4712825"/>
              <a:ext cx="450950" cy="450950"/>
            </a:xfrm>
            <a:custGeom>
              <a:avLst/>
              <a:gdLst/>
              <a:ahLst/>
              <a:cxnLst/>
              <a:rect l="l" t="t" r="r" b="b"/>
              <a:pathLst>
                <a:path w="18038" h="18038" extrusionOk="0">
                  <a:moveTo>
                    <a:pt x="9020" y="0"/>
                  </a:moveTo>
                  <a:cubicBezTo>
                    <a:pt x="4104" y="0"/>
                    <a:pt x="0" y="4103"/>
                    <a:pt x="0" y="9019"/>
                  </a:cubicBezTo>
                  <a:cubicBezTo>
                    <a:pt x="0" y="13936"/>
                    <a:pt x="4104" y="18037"/>
                    <a:pt x="9020" y="18037"/>
                  </a:cubicBezTo>
                  <a:cubicBezTo>
                    <a:pt x="13936" y="18037"/>
                    <a:pt x="18038" y="13936"/>
                    <a:pt x="18038" y="9019"/>
                  </a:cubicBezTo>
                  <a:cubicBezTo>
                    <a:pt x="18038" y="4103"/>
                    <a:pt x="13936" y="0"/>
                    <a:pt x="9020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487250" y="1597375"/>
              <a:ext cx="450925" cy="450925"/>
            </a:xfrm>
            <a:custGeom>
              <a:avLst/>
              <a:gdLst/>
              <a:ahLst/>
              <a:cxnLst/>
              <a:rect l="l" t="t" r="r" b="b"/>
              <a:pathLst>
                <a:path w="18037" h="18037" extrusionOk="0">
                  <a:moveTo>
                    <a:pt x="9018" y="0"/>
                  </a:moveTo>
                  <a:cubicBezTo>
                    <a:pt x="4102" y="0"/>
                    <a:pt x="0" y="4102"/>
                    <a:pt x="0" y="9018"/>
                  </a:cubicBezTo>
                  <a:cubicBezTo>
                    <a:pt x="0" y="13934"/>
                    <a:pt x="4102" y="18036"/>
                    <a:pt x="9018" y="18036"/>
                  </a:cubicBezTo>
                  <a:cubicBezTo>
                    <a:pt x="13934" y="18036"/>
                    <a:pt x="18036" y="13934"/>
                    <a:pt x="18036" y="9018"/>
                  </a:cubicBezTo>
                  <a:cubicBezTo>
                    <a:pt x="18036" y="4102"/>
                    <a:pt x="13934" y="0"/>
                    <a:pt x="9018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380975" y="550525"/>
              <a:ext cx="450950" cy="450950"/>
            </a:xfrm>
            <a:custGeom>
              <a:avLst/>
              <a:gdLst/>
              <a:ahLst/>
              <a:cxnLst/>
              <a:rect l="l" t="t" r="r" b="b"/>
              <a:pathLst>
                <a:path w="18038" h="18038" extrusionOk="0">
                  <a:moveTo>
                    <a:pt x="9020" y="0"/>
                  </a:moveTo>
                  <a:cubicBezTo>
                    <a:pt x="4104" y="0"/>
                    <a:pt x="0" y="4102"/>
                    <a:pt x="0" y="9018"/>
                  </a:cubicBezTo>
                  <a:cubicBezTo>
                    <a:pt x="0" y="13934"/>
                    <a:pt x="4104" y="18037"/>
                    <a:pt x="9020" y="18037"/>
                  </a:cubicBezTo>
                  <a:cubicBezTo>
                    <a:pt x="13935" y="18037"/>
                    <a:pt x="18038" y="13934"/>
                    <a:pt x="18038" y="9018"/>
                  </a:cubicBezTo>
                  <a:cubicBezTo>
                    <a:pt x="18038" y="4103"/>
                    <a:pt x="13935" y="0"/>
                    <a:pt x="9020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38125" y="3434425"/>
              <a:ext cx="360750" cy="360750"/>
            </a:xfrm>
            <a:custGeom>
              <a:avLst/>
              <a:gdLst/>
              <a:ahLst/>
              <a:cxnLst/>
              <a:rect l="l" t="t" r="r" b="b"/>
              <a:pathLst>
                <a:path w="14430" h="14430" extrusionOk="0">
                  <a:moveTo>
                    <a:pt x="7215" y="1"/>
                  </a:moveTo>
                  <a:cubicBezTo>
                    <a:pt x="3282" y="1"/>
                    <a:pt x="0" y="3281"/>
                    <a:pt x="0" y="7215"/>
                  </a:cubicBezTo>
                  <a:cubicBezTo>
                    <a:pt x="0" y="11148"/>
                    <a:pt x="3282" y="14430"/>
                    <a:pt x="7215" y="14430"/>
                  </a:cubicBezTo>
                  <a:cubicBezTo>
                    <a:pt x="11147" y="14430"/>
                    <a:pt x="14429" y="11148"/>
                    <a:pt x="14429" y="7215"/>
                  </a:cubicBezTo>
                  <a:cubicBezTo>
                    <a:pt x="14429" y="3283"/>
                    <a:pt x="11147" y="1"/>
                    <a:pt x="7215" y="1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997775" y="3545675"/>
              <a:ext cx="360750" cy="360750"/>
            </a:xfrm>
            <a:custGeom>
              <a:avLst/>
              <a:gdLst/>
              <a:ahLst/>
              <a:cxnLst/>
              <a:rect l="l" t="t" r="r" b="b"/>
              <a:pathLst>
                <a:path w="14430" h="14430" extrusionOk="0">
                  <a:moveTo>
                    <a:pt x="7215" y="0"/>
                  </a:moveTo>
                  <a:cubicBezTo>
                    <a:pt x="3281" y="0"/>
                    <a:pt x="0" y="3282"/>
                    <a:pt x="0" y="7215"/>
                  </a:cubicBezTo>
                  <a:cubicBezTo>
                    <a:pt x="0" y="11148"/>
                    <a:pt x="3281" y="14430"/>
                    <a:pt x="7215" y="14430"/>
                  </a:cubicBezTo>
                  <a:cubicBezTo>
                    <a:pt x="11147" y="14430"/>
                    <a:pt x="14430" y="11148"/>
                    <a:pt x="14430" y="7215"/>
                  </a:cubicBezTo>
                  <a:cubicBezTo>
                    <a:pt x="14430" y="3282"/>
                    <a:pt x="11147" y="0"/>
                    <a:pt x="7215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669975" y="567125"/>
              <a:ext cx="348950" cy="270600"/>
            </a:xfrm>
            <a:custGeom>
              <a:avLst/>
              <a:gdLst/>
              <a:ahLst/>
              <a:cxnLst/>
              <a:rect l="l" t="t" r="r" b="b"/>
              <a:pathLst>
                <a:path w="13958" h="10824" extrusionOk="0">
                  <a:moveTo>
                    <a:pt x="6980" y="0"/>
                  </a:moveTo>
                  <a:cubicBezTo>
                    <a:pt x="0" y="0"/>
                    <a:pt x="0" y="10823"/>
                    <a:pt x="6980" y="10823"/>
                  </a:cubicBezTo>
                  <a:cubicBezTo>
                    <a:pt x="13958" y="10823"/>
                    <a:pt x="13958" y="0"/>
                    <a:pt x="6980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83775" y="3576475"/>
              <a:ext cx="1973550" cy="696775"/>
            </a:xfrm>
            <a:custGeom>
              <a:avLst/>
              <a:gdLst/>
              <a:ahLst/>
              <a:cxnLst/>
              <a:rect l="l" t="t" r="r" b="b"/>
              <a:pathLst>
                <a:path w="78942" h="27871" extrusionOk="0">
                  <a:moveTo>
                    <a:pt x="59388" y="1"/>
                  </a:moveTo>
                  <a:cubicBezTo>
                    <a:pt x="58636" y="23"/>
                    <a:pt x="57849" y="20"/>
                    <a:pt x="57097" y="100"/>
                  </a:cubicBezTo>
                  <a:lnTo>
                    <a:pt x="55947" y="199"/>
                  </a:lnTo>
                  <a:lnTo>
                    <a:pt x="54812" y="353"/>
                  </a:lnTo>
                  <a:cubicBezTo>
                    <a:pt x="51766" y="778"/>
                    <a:pt x="48810" y="1587"/>
                    <a:pt x="45931" y="2577"/>
                  </a:cubicBezTo>
                  <a:cubicBezTo>
                    <a:pt x="43058" y="3575"/>
                    <a:pt x="40286" y="4778"/>
                    <a:pt x="37601" y="6064"/>
                  </a:cubicBezTo>
                  <a:cubicBezTo>
                    <a:pt x="34919" y="7361"/>
                    <a:pt x="32345" y="8756"/>
                    <a:pt x="29866" y="10167"/>
                  </a:cubicBezTo>
                  <a:cubicBezTo>
                    <a:pt x="27389" y="11579"/>
                    <a:pt x="25024" y="13013"/>
                    <a:pt x="22771" y="14397"/>
                  </a:cubicBezTo>
                  <a:cubicBezTo>
                    <a:pt x="20517" y="15781"/>
                    <a:pt x="18377" y="17110"/>
                    <a:pt x="16363" y="18293"/>
                  </a:cubicBezTo>
                  <a:cubicBezTo>
                    <a:pt x="14349" y="19483"/>
                    <a:pt x="12459" y="20520"/>
                    <a:pt x="10729" y="21294"/>
                  </a:cubicBezTo>
                  <a:cubicBezTo>
                    <a:pt x="10510" y="21400"/>
                    <a:pt x="10298" y="21488"/>
                    <a:pt x="10089" y="21569"/>
                  </a:cubicBezTo>
                  <a:cubicBezTo>
                    <a:pt x="9878" y="21650"/>
                    <a:pt x="9668" y="21749"/>
                    <a:pt x="9463" y="21825"/>
                  </a:cubicBezTo>
                  <a:cubicBezTo>
                    <a:pt x="9060" y="21965"/>
                    <a:pt x="8650" y="22126"/>
                    <a:pt x="8272" y="22232"/>
                  </a:cubicBezTo>
                  <a:cubicBezTo>
                    <a:pt x="7880" y="22367"/>
                    <a:pt x="7521" y="22436"/>
                    <a:pt x="7152" y="22523"/>
                  </a:cubicBezTo>
                  <a:cubicBezTo>
                    <a:pt x="6971" y="22562"/>
                    <a:pt x="6805" y="22572"/>
                    <a:pt x="6629" y="22601"/>
                  </a:cubicBezTo>
                  <a:lnTo>
                    <a:pt x="6368" y="22645"/>
                  </a:lnTo>
                  <a:cubicBezTo>
                    <a:pt x="6283" y="22656"/>
                    <a:pt x="6204" y="22656"/>
                    <a:pt x="6122" y="22661"/>
                  </a:cubicBezTo>
                  <a:cubicBezTo>
                    <a:pt x="5954" y="22682"/>
                    <a:pt x="5793" y="22691"/>
                    <a:pt x="5637" y="22691"/>
                  </a:cubicBezTo>
                  <a:cubicBezTo>
                    <a:pt x="5156" y="22691"/>
                    <a:pt x="4720" y="22607"/>
                    <a:pt x="4269" y="22527"/>
                  </a:cubicBezTo>
                  <a:cubicBezTo>
                    <a:pt x="3711" y="22364"/>
                    <a:pt x="3170" y="22135"/>
                    <a:pt x="2709" y="21828"/>
                  </a:cubicBezTo>
                  <a:cubicBezTo>
                    <a:pt x="2230" y="21540"/>
                    <a:pt x="1855" y="21170"/>
                    <a:pt x="1492" y="20862"/>
                  </a:cubicBezTo>
                  <a:cubicBezTo>
                    <a:pt x="1331" y="20690"/>
                    <a:pt x="1184" y="20532"/>
                    <a:pt x="1049" y="20386"/>
                  </a:cubicBezTo>
                  <a:cubicBezTo>
                    <a:pt x="909" y="20235"/>
                    <a:pt x="768" y="20104"/>
                    <a:pt x="668" y="19957"/>
                  </a:cubicBezTo>
                  <a:cubicBezTo>
                    <a:pt x="459" y="19675"/>
                    <a:pt x="285" y="19463"/>
                    <a:pt x="173" y="19319"/>
                  </a:cubicBezTo>
                  <a:cubicBezTo>
                    <a:pt x="60" y="19176"/>
                    <a:pt x="1" y="19102"/>
                    <a:pt x="1" y="19102"/>
                  </a:cubicBezTo>
                  <a:lnTo>
                    <a:pt x="1" y="19102"/>
                  </a:lnTo>
                  <a:cubicBezTo>
                    <a:pt x="1" y="19102"/>
                    <a:pt x="2" y="19194"/>
                    <a:pt x="9" y="19378"/>
                  </a:cubicBezTo>
                  <a:cubicBezTo>
                    <a:pt x="17" y="19561"/>
                    <a:pt x="20" y="19835"/>
                    <a:pt x="42" y="20186"/>
                  </a:cubicBezTo>
                  <a:cubicBezTo>
                    <a:pt x="61" y="20535"/>
                    <a:pt x="158" y="20983"/>
                    <a:pt x="265" y="21529"/>
                  </a:cubicBezTo>
                  <a:cubicBezTo>
                    <a:pt x="420" y="22047"/>
                    <a:pt x="589" y="22667"/>
                    <a:pt x="951" y="23320"/>
                  </a:cubicBezTo>
                  <a:cubicBezTo>
                    <a:pt x="1277" y="23994"/>
                    <a:pt x="1807" y="24678"/>
                    <a:pt x="2504" y="25358"/>
                  </a:cubicBezTo>
                  <a:cubicBezTo>
                    <a:pt x="2682" y="25523"/>
                    <a:pt x="2880" y="25668"/>
                    <a:pt x="3081" y="25829"/>
                  </a:cubicBezTo>
                  <a:cubicBezTo>
                    <a:pt x="3283" y="25988"/>
                    <a:pt x="3495" y="26146"/>
                    <a:pt x="3724" y="26270"/>
                  </a:cubicBezTo>
                  <a:lnTo>
                    <a:pt x="4434" y="26670"/>
                  </a:lnTo>
                  <a:cubicBezTo>
                    <a:pt x="4679" y="26785"/>
                    <a:pt x="4933" y="26888"/>
                    <a:pt x="5196" y="27000"/>
                  </a:cubicBezTo>
                  <a:cubicBezTo>
                    <a:pt x="6243" y="27424"/>
                    <a:pt x="7413" y="27666"/>
                    <a:pt x="8594" y="27780"/>
                  </a:cubicBezTo>
                  <a:cubicBezTo>
                    <a:pt x="9163" y="27843"/>
                    <a:pt x="9737" y="27870"/>
                    <a:pt x="10315" y="27870"/>
                  </a:cubicBezTo>
                  <a:cubicBezTo>
                    <a:pt x="10952" y="27870"/>
                    <a:pt x="11595" y="27837"/>
                    <a:pt x="12243" y="27784"/>
                  </a:cubicBezTo>
                  <a:cubicBezTo>
                    <a:pt x="14712" y="27574"/>
                    <a:pt x="17231" y="27016"/>
                    <a:pt x="19755" y="26267"/>
                  </a:cubicBezTo>
                  <a:cubicBezTo>
                    <a:pt x="22287" y="25518"/>
                    <a:pt x="24837" y="24572"/>
                    <a:pt x="27389" y="23520"/>
                  </a:cubicBezTo>
                  <a:cubicBezTo>
                    <a:pt x="32502" y="21421"/>
                    <a:pt x="37615" y="18859"/>
                    <a:pt x="42615" y="16461"/>
                  </a:cubicBezTo>
                  <a:cubicBezTo>
                    <a:pt x="45110" y="15258"/>
                    <a:pt x="47576" y="14085"/>
                    <a:pt x="49981" y="13045"/>
                  </a:cubicBezTo>
                  <a:cubicBezTo>
                    <a:pt x="52385" y="12016"/>
                    <a:pt x="54729" y="11060"/>
                    <a:pt x="56962" y="10379"/>
                  </a:cubicBezTo>
                  <a:cubicBezTo>
                    <a:pt x="58084" y="10011"/>
                    <a:pt x="59163" y="9762"/>
                    <a:pt x="60222" y="9509"/>
                  </a:cubicBezTo>
                  <a:cubicBezTo>
                    <a:pt x="61264" y="9313"/>
                    <a:pt x="62292" y="9125"/>
                    <a:pt x="63259" y="9064"/>
                  </a:cubicBezTo>
                  <a:cubicBezTo>
                    <a:pt x="63508" y="9031"/>
                    <a:pt x="63743" y="9033"/>
                    <a:pt x="63980" y="9026"/>
                  </a:cubicBezTo>
                  <a:cubicBezTo>
                    <a:pt x="64189" y="9026"/>
                    <a:pt x="64403" y="9005"/>
                    <a:pt x="64610" y="9005"/>
                  </a:cubicBezTo>
                  <a:cubicBezTo>
                    <a:pt x="64637" y="9005"/>
                    <a:pt x="64664" y="9006"/>
                    <a:pt x="64691" y="9007"/>
                  </a:cubicBezTo>
                  <a:cubicBezTo>
                    <a:pt x="65146" y="9029"/>
                    <a:pt x="65618" y="9019"/>
                    <a:pt x="66055" y="9079"/>
                  </a:cubicBezTo>
                  <a:cubicBezTo>
                    <a:pt x="66960" y="9140"/>
                    <a:pt x="67793" y="9349"/>
                    <a:pt x="68628" y="9564"/>
                  </a:cubicBezTo>
                  <a:cubicBezTo>
                    <a:pt x="70259" y="10059"/>
                    <a:pt x="71760" y="10875"/>
                    <a:pt x="73043" y="11810"/>
                  </a:cubicBezTo>
                  <a:lnTo>
                    <a:pt x="73970" y="12521"/>
                  </a:lnTo>
                  <a:cubicBezTo>
                    <a:pt x="74260" y="12777"/>
                    <a:pt x="74540" y="13022"/>
                    <a:pt x="74808" y="13258"/>
                  </a:cubicBezTo>
                  <a:cubicBezTo>
                    <a:pt x="74945" y="13378"/>
                    <a:pt x="75080" y="13496"/>
                    <a:pt x="75211" y="13612"/>
                  </a:cubicBezTo>
                  <a:cubicBezTo>
                    <a:pt x="75333" y="13737"/>
                    <a:pt x="75454" y="13859"/>
                    <a:pt x="75573" y="13979"/>
                  </a:cubicBezTo>
                  <a:cubicBezTo>
                    <a:pt x="75805" y="14220"/>
                    <a:pt x="76045" y="14445"/>
                    <a:pt x="76266" y="14667"/>
                  </a:cubicBezTo>
                  <a:cubicBezTo>
                    <a:pt x="76492" y="14884"/>
                    <a:pt x="76675" y="15115"/>
                    <a:pt x="76864" y="15322"/>
                  </a:cubicBezTo>
                  <a:cubicBezTo>
                    <a:pt x="77057" y="15531"/>
                    <a:pt x="77237" y="15726"/>
                    <a:pt x="77404" y="15908"/>
                  </a:cubicBezTo>
                  <a:cubicBezTo>
                    <a:pt x="77578" y="16089"/>
                    <a:pt x="77724" y="16267"/>
                    <a:pt x="77858" y="16430"/>
                  </a:cubicBezTo>
                  <a:lnTo>
                    <a:pt x="78232" y="16875"/>
                  </a:lnTo>
                  <a:cubicBezTo>
                    <a:pt x="78453" y="17143"/>
                    <a:pt x="78637" y="17345"/>
                    <a:pt x="78757" y="17484"/>
                  </a:cubicBezTo>
                  <a:lnTo>
                    <a:pt x="78941" y="17696"/>
                  </a:lnTo>
                  <a:cubicBezTo>
                    <a:pt x="78941" y="17696"/>
                    <a:pt x="78936" y="17602"/>
                    <a:pt x="78921" y="17421"/>
                  </a:cubicBezTo>
                  <a:cubicBezTo>
                    <a:pt x="78904" y="17238"/>
                    <a:pt x="78889" y="16964"/>
                    <a:pt x="78849" y="16612"/>
                  </a:cubicBezTo>
                  <a:cubicBezTo>
                    <a:pt x="78793" y="15897"/>
                    <a:pt x="78625" y="14870"/>
                    <a:pt x="78303" y="13554"/>
                  </a:cubicBezTo>
                  <a:cubicBezTo>
                    <a:pt x="78210" y="13231"/>
                    <a:pt x="78115" y="12884"/>
                    <a:pt x="78001" y="12525"/>
                  </a:cubicBezTo>
                  <a:cubicBezTo>
                    <a:pt x="77944" y="12345"/>
                    <a:pt x="77885" y="12159"/>
                    <a:pt x="77826" y="11971"/>
                  </a:cubicBezTo>
                  <a:lnTo>
                    <a:pt x="77606" y="11403"/>
                  </a:lnTo>
                  <a:cubicBezTo>
                    <a:pt x="77452" y="11015"/>
                    <a:pt x="77295" y="10604"/>
                    <a:pt x="77102" y="10191"/>
                  </a:cubicBezTo>
                  <a:cubicBezTo>
                    <a:pt x="76889" y="9781"/>
                    <a:pt x="76669" y="9357"/>
                    <a:pt x="76442" y="8918"/>
                  </a:cubicBezTo>
                  <a:cubicBezTo>
                    <a:pt x="75453" y="7200"/>
                    <a:pt x="74000" y="5295"/>
                    <a:pt x="71853" y="3696"/>
                  </a:cubicBezTo>
                  <a:cubicBezTo>
                    <a:pt x="69714" y="2122"/>
                    <a:pt x="66921" y="898"/>
                    <a:pt x="63941" y="392"/>
                  </a:cubicBezTo>
                  <a:cubicBezTo>
                    <a:pt x="63570" y="331"/>
                    <a:pt x="63196" y="266"/>
                    <a:pt x="62816" y="211"/>
                  </a:cubicBezTo>
                  <a:cubicBezTo>
                    <a:pt x="62439" y="165"/>
                    <a:pt x="62064" y="136"/>
                    <a:pt x="61683" y="100"/>
                  </a:cubicBezTo>
                  <a:cubicBezTo>
                    <a:pt x="60914" y="11"/>
                    <a:pt x="60165" y="24"/>
                    <a:pt x="59388" y="1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145650" y="1418750"/>
              <a:ext cx="458350" cy="1393775"/>
            </a:xfrm>
            <a:custGeom>
              <a:avLst/>
              <a:gdLst/>
              <a:ahLst/>
              <a:cxnLst/>
              <a:rect l="l" t="t" r="r" b="b"/>
              <a:pathLst>
                <a:path w="18334" h="55751" extrusionOk="0">
                  <a:moveTo>
                    <a:pt x="16071" y="1"/>
                  </a:moveTo>
                  <a:lnTo>
                    <a:pt x="15969" y="157"/>
                  </a:lnTo>
                  <a:cubicBezTo>
                    <a:pt x="15903" y="262"/>
                    <a:pt x="15797" y="416"/>
                    <a:pt x="15679" y="620"/>
                  </a:cubicBezTo>
                  <a:cubicBezTo>
                    <a:pt x="15433" y="1024"/>
                    <a:pt x="15086" y="1618"/>
                    <a:pt x="14691" y="2379"/>
                  </a:cubicBezTo>
                  <a:cubicBezTo>
                    <a:pt x="14478" y="2754"/>
                    <a:pt x="14293" y="3192"/>
                    <a:pt x="14044" y="3632"/>
                  </a:cubicBezTo>
                  <a:cubicBezTo>
                    <a:pt x="13790" y="4073"/>
                    <a:pt x="13559" y="4549"/>
                    <a:pt x="13294" y="5051"/>
                  </a:cubicBezTo>
                  <a:cubicBezTo>
                    <a:pt x="13028" y="5555"/>
                    <a:pt x="12774" y="6085"/>
                    <a:pt x="12506" y="6642"/>
                  </a:cubicBezTo>
                  <a:cubicBezTo>
                    <a:pt x="12215" y="7208"/>
                    <a:pt x="11925" y="7800"/>
                    <a:pt x="11635" y="8416"/>
                  </a:cubicBezTo>
                  <a:cubicBezTo>
                    <a:pt x="11074" y="9650"/>
                    <a:pt x="10433" y="10976"/>
                    <a:pt x="9828" y="12380"/>
                  </a:cubicBezTo>
                  <a:cubicBezTo>
                    <a:pt x="9672" y="12730"/>
                    <a:pt x="9533" y="13087"/>
                    <a:pt x="9368" y="13446"/>
                  </a:cubicBezTo>
                  <a:cubicBezTo>
                    <a:pt x="9206" y="13805"/>
                    <a:pt x="9048" y="14170"/>
                    <a:pt x="8894" y="14539"/>
                  </a:cubicBezTo>
                  <a:cubicBezTo>
                    <a:pt x="8572" y="15274"/>
                    <a:pt x="8287" y="16030"/>
                    <a:pt x="7968" y="16797"/>
                  </a:cubicBezTo>
                  <a:cubicBezTo>
                    <a:pt x="7330" y="18332"/>
                    <a:pt x="6738" y="19925"/>
                    <a:pt x="6133" y="21558"/>
                  </a:cubicBezTo>
                  <a:cubicBezTo>
                    <a:pt x="5559" y="23191"/>
                    <a:pt x="4951" y="24861"/>
                    <a:pt x="4424" y="26548"/>
                  </a:cubicBezTo>
                  <a:cubicBezTo>
                    <a:pt x="3867" y="28239"/>
                    <a:pt x="3374" y="29943"/>
                    <a:pt x="2893" y="31643"/>
                  </a:cubicBezTo>
                  <a:cubicBezTo>
                    <a:pt x="2429" y="33341"/>
                    <a:pt x="2006" y="35042"/>
                    <a:pt x="1647" y="36704"/>
                  </a:cubicBezTo>
                  <a:cubicBezTo>
                    <a:pt x="918" y="40034"/>
                    <a:pt x="437" y="43235"/>
                    <a:pt x="202" y="46053"/>
                  </a:cubicBezTo>
                  <a:cubicBezTo>
                    <a:pt x="82" y="47461"/>
                    <a:pt x="19" y="48767"/>
                    <a:pt x="12" y="49943"/>
                  </a:cubicBezTo>
                  <a:cubicBezTo>
                    <a:pt x="1" y="51117"/>
                    <a:pt x="21" y="52148"/>
                    <a:pt x="82" y="53012"/>
                  </a:cubicBezTo>
                  <a:cubicBezTo>
                    <a:pt x="133" y="53871"/>
                    <a:pt x="208" y="54557"/>
                    <a:pt x="269" y="55026"/>
                  </a:cubicBezTo>
                  <a:cubicBezTo>
                    <a:pt x="295" y="55260"/>
                    <a:pt x="328" y="55443"/>
                    <a:pt x="347" y="55565"/>
                  </a:cubicBezTo>
                  <a:cubicBezTo>
                    <a:pt x="367" y="55688"/>
                    <a:pt x="376" y="55751"/>
                    <a:pt x="376" y="55751"/>
                  </a:cubicBezTo>
                  <a:lnTo>
                    <a:pt x="514" y="55620"/>
                  </a:lnTo>
                  <a:cubicBezTo>
                    <a:pt x="602" y="55535"/>
                    <a:pt x="742" y="55408"/>
                    <a:pt x="904" y="55239"/>
                  </a:cubicBezTo>
                  <a:cubicBezTo>
                    <a:pt x="1239" y="54904"/>
                    <a:pt x="1716" y="54407"/>
                    <a:pt x="2277" y="53762"/>
                  </a:cubicBezTo>
                  <a:cubicBezTo>
                    <a:pt x="2843" y="53121"/>
                    <a:pt x="3501" y="52330"/>
                    <a:pt x="4222" y="51417"/>
                  </a:cubicBezTo>
                  <a:cubicBezTo>
                    <a:pt x="4943" y="50503"/>
                    <a:pt x="5712" y="49457"/>
                    <a:pt x="6510" y="48298"/>
                  </a:cubicBezTo>
                  <a:cubicBezTo>
                    <a:pt x="8098" y="45986"/>
                    <a:pt x="9773" y="43210"/>
                    <a:pt x="11316" y="40122"/>
                  </a:cubicBezTo>
                  <a:cubicBezTo>
                    <a:pt x="12083" y="38572"/>
                    <a:pt x="12837" y="36957"/>
                    <a:pt x="13515" y="35269"/>
                  </a:cubicBezTo>
                  <a:cubicBezTo>
                    <a:pt x="14209" y="33594"/>
                    <a:pt x="14828" y="31843"/>
                    <a:pt x="15412" y="30085"/>
                  </a:cubicBezTo>
                  <a:cubicBezTo>
                    <a:pt x="15961" y="28305"/>
                    <a:pt x="16481" y="26522"/>
                    <a:pt x="16883" y="24718"/>
                  </a:cubicBezTo>
                  <a:cubicBezTo>
                    <a:pt x="17313" y="22928"/>
                    <a:pt x="17617" y="21121"/>
                    <a:pt x="17866" y="19368"/>
                  </a:cubicBezTo>
                  <a:cubicBezTo>
                    <a:pt x="17938" y="18933"/>
                    <a:pt x="17973" y="18490"/>
                    <a:pt x="18022" y="18054"/>
                  </a:cubicBezTo>
                  <a:cubicBezTo>
                    <a:pt x="18070" y="17618"/>
                    <a:pt x="18107" y="17186"/>
                    <a:pt x="18143" y="16759"/>
                  </a:cubicBezTo>
                  <a:cubicBezTo>
                    <a:pt x="18217" y="15904"/>
                    <a:pt x="18283" y="15071"/>
                    <a:pt x="18293" y="14241"/>
                  </a:cubicBezTo>
                  <a:cubicBezTo>
                    <a:pt x="18334" y="12594"/>
                    <a:pt x="18327" y="11038"/>
                    <a:pt x="18198" y="9583"/>
                  </a:cubicBezTo>
                  <a:cubicBezTo>
                    <a:pt x="18143" y="8856"/>
                    <a:pt x="18078" y="8166"/>
                    <a:pt x="18004" y="7508"/>
                  </a:cubicBezTo>
                  <a:cubicBezTo>
                    <a:pt x="17912" y="6837"/>
                    <a:pt x="17814" y="6200"/>
                    <a:pt x="17697" y="5606"/>
                  </a:cubicBezTo>
                  <a:cubicBezTo>
                    <a:pt x="17581" y="5013"/>
                    <a:pt x="17489" y="4464"/>
                    <a:pt x="17367" y="3957"/>
                  </a:cubicBezTo>
                  <a:cubicBezTo>
                    <a:pt x="17255" y="3449"/>
                    <a:pt x="17115" y="3006"/>
                    <a:pt x="16989" y="2592"/>
                  </a:cubicBezTo>
                  <a:cubicBezTo>
                    <a:pt x="16741" y="1771"/>
                    <a:pt x="16510" y="1123"/>
                    <a:pt x="16342" y="680"/>
                  </a:cubicBezTo>
                  <a:cubicBezTo>
                    <a:pt x="16262" y="460"/>
                    <a:pt x="16189" y="289"/>
                    <a:pt x="16143" y="174"/>
                  </a:cubicBezTo>
                  <a:cubicBezTo>
                    <a:pt x="16096" y="60"/>
                    <a:pt x="16071" y="1"/>
                    <a:pt x="16071" y="1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611300" y="3504000"/>
              <a:ext cx="1676425" cy="1358300"/>
            </a:xfrm>
            <a:custGeom>
              <a:avLst/>
              <a:gdLst/>
              <a:ahLst/>
              <a:cxnLst/>
              <a:rect l="l" t="t" r="r" b="b"/>
              <a:pathLst>
                <a:path w="67057" h="54332" extrusionOk="0">
                  <a:moveTo>
                    <a:pt x="67057" y="0"/>
                  </a:moveTo>
                  <a:cubicBezTo>
                    <a:pt x="67057" y="0"/>
                    <a:pt x="66683" y="73"/>
                    <a:pt x="65995" y="231"/>
                  </a:cubicBezTo>
                  <a:cubicBezTo>
                    <a:pt x="65651" y="315"/>
                    <a:pt x="65225" y="390"/>
                    <a:pt x="64742" y="501"/>
                  </a:cubicBezTo>
                  <a:lnTo>
                    <a:pt x="63065" y="843"/>
                  </a:lnTo>
                  <a:cubicBezTo>
                    <a:pt x="61813" y="1086"/>
                    <a:pt x="60306" y="1355"/>
                    <a:pt x="58588" y="1634"/>
                  </a:cubicBezTo>
                  <a:cubicBezTo>
                    <a:pt x="56868" y="1912"/>
                    <a:pt x="54934" y="2186"/>
                    <a:pt x="52819" y="2479"/>
                  </a:cubicBezTo>
                  <a:cubicBezTo>
                    <a:pt x="50704" y="2773"/>
                    <a:pt x="48407" y="3080"/>
                    <a:pt x="45956" y="3451"/>
                  </a:cubicBezTo>
                  <a:cubicBezTo>
                    <a:pt x="43505" y="3824"/>
                    <a:pt x="40898" y="4255"/>
                    <a:pt x="38169" y="4834"/>
                  </a:cubicBezTo>
                  <a:cubicBezTo>
                    <a:pt x="35441" y="5409"/>
                    <a:pt x="32593" y="6148"/>
                    <a:pt x="29692" y="7139"/>
                  </a:cubicBezTo>
                  <a:cubicBezTo>
                    <a:pt x="29330" y="7267"/>
                    <a:pt x="28967" y="7395"/>
                    <a:pt x="28602" y="7523"/>
                  </a:cubicBezTo>
                  <a:cubicBezTo>
                    <a:pt x="28238" y="7656"/>
                    <a:pt x="27875" y="7804"/>
                    <a:pt x="27511" y="7941"/>
                  </a:cubicBezTo>
                  <a:cubicBezTo>
                    <a:pt x="27147" y="8079"/>
                    <a:pt x="26782" y="8236"/>
                    <a:pt x="26418" y="8386"/>
                  </a:cubicBezTo>
                  <a:lnTo>
                    <a:pt x="26144" y="8498"/>
                  </a:lnTo>
                  <a:lnTo>
                    <a:pt x="26007" y="8555"/>
                  </a:lnTo>
                  <a:lnTo>
                    <a:pt x="25938" y="8582"/>
                  </a:lnTo>
                  <a:lnTo>
                    <a:pt x="25756" y="8666"/>
                  </a:lnTo>
                  <a:lnTo>
                    <a:pt x="25268" y="8892"/>
                  </a:lnTo>
                  <a:lnTo>
                    <a:pt x="24778" y="9119"/>
                  </a:lnTo>
                  <a:cubicBezTo>
                    <a:pt x="24615" y="9196"/>
                    <a:pt x="24466" y="9260"/>
                    <a:pt x="24249" y="9375"/>
                  </a:cubicBezTo>
                  <a:lnTo>
                    <a:pt x="23048" y="10000"/>
                  </a:lnTo>
                  <a:cubicBezTo>
                    <a:pt x="22840" y="10108"/>
                    <a:pt x="22663" y="10214"/>
                    <a:pt x="22484" y="10320"/>
                  </a:cubicBezTo>
                  <a:lnTo>
                    <a:pt x="21946" y="10637"/>
                  </a:lnTo>
                  <a:cubicBezTo>
                    <a:pt x="21586" y="10849"/>
                    <a:pt x="21227" y="11061"/>
                    <a:pt x="20883" y="11289"/>
                  </a:cubicBezTo>
                  <a:lnTo>
                    <a:pt x="19844" y="11969"/>
                  </a:lnTo>
                  <a:lnTo>
                    <a:pt x="18843" y="12685"/>
                  </a:lnTo>
                  <a:cubicBezTo>
                    <a:pt x="18170" y="13159"/>
                    <a:pt x="17542" y="13672"/>
                    <a:pt x="16909" y="14181"/>
                  </a:cubicBezTo>
                  <a:cubicBezTo>
                    <a:pt x="15678" y="15200"/>
                    <a:pt x="14499" y="16282"/>
                    <a:pt x="13379" y="17424"/>
                  </a:cubicBezTo>
                  <a:cubicBezTo>
                    <a:pt x="11167" y="19675"/>
                    <a:pt x="9270" y="22098"/>
                    <a:pt x="7635" y="24552"/>
                  </a:cubicBezTo>
                  <a:cubicBezTo>
                    <a:pt x="5999" y="27006"/>
                    <a:pt x="4669" y="29522"/>
                    <a:pt x="3592" y="31976"/>
                  </a:cubicBezTo>
                  <a:cubicBezTo>
                    <a:pt x="2519" y="34431"/>
                    <a:pt x="1716" y="36836"/>
                    <a:pt x="1152" y="39094"/>
                  </a:cubicBezTo>
                  <a:cubicBezTo>
                    <a:pt x="583" y="41352"/>
                    <a:pt x="273" y="43467"/>
                    <a:pt x="114" y="45341"/>
                  </a:cubicBezTo>
                  <a:cubicBezTo>
                    <a:pt x="41" y="46279"/>
                    <a:pt x="3" y="47158"/>
                    <a:pt x="1" y="47968"/>
                  </a:cubicBezTo>
                  <a:cubicBezTo>
                    <a:pt x="25" y="48786"/>
                    <a:pt x="13" y="49520"/>
                    <a:pt x="89" y="50195"/>
                  </a:cubicBezTo>
                  <a:cubicBezTo>
                    <a:pt x="118" y="50528"/>
                    <a:pt x="145" y="50843"/>
                    <a:pt x="171" y="51140"/>
                  </a:cubicBezTo>
                  <a:cubicBezTo>
                    <a:pt x="200" y="51436"/>
                    <a:pt x="251" y="51715"/>
                    <a:pt x="287" y="51971"/>
                  </a:cubicBezTo>
                  <a:cubicBezTo>
                    <a:pt x="358" y="52484"/>
                    <a:pt x="431" y="52917"/>
                    <a:pt x="515" y="53268"/>
                  </a:cubicBezTo>
                  <a:cubicBezTo>
                    <a:pt x="587" y="53617"/>
                    <a:pt x="657" y="53883"/>
                    <a:pt x="699" y="54062"/>
                  </a:cubicBezTo>
                  <a:lnTo>
                    <a:pt x="766" y="54331"/>
                  </a:lnTo>
                  <a:cubicBezTo>
                    <a:pt x="766" y="54331"/>
                    <a:pt x="804" y="54243"/>
                    <a:pt x="876" y="54074"/>
                  </a:cubicBezTo>
                  <a:cubicBezTo>
                    <a:pt x="947" y="53903"/>
                    <a:pt x="1061" y="53654"/>
                    <a:pt x="1189" y="53330"/>
                  </a:cubicBezTo>
                  <a:cubicBezTo>
                    <a:pt x="1460" y="52683"/>
                    <a:pt x="1858" y="51747"/>
                    <a:pt x="2397" y="50599"/>
                  </a:cubicBezTo>
                  <a:cubicBezTo>
                    <a:pt x="2658" y="50024"/>
                    <a:pt x="2977" y="49399"/>
                    <a:pt x="3303" y="48727"/>
                  </a:cubicBezTo>
                  <a:cubicBezTo>
                    <a:pt x="3485" y="48394"/>
                    <a:pt x="3664" y="48048"/>
                    <a:pt x="3844" y="47689"/>
                  </a:cubicBezTo>
                  <a:cubicBezTo>
                    <a:pt x="4019" y="47331"/>
                    <a:pt x="4236" y="46968"/>
                    <a:pt x="4440" y="46592"/>
                  </a:cubicBezTo>
                  <a:cubicBezTo>
                    <a:pt x="5258" y="45090"/>
                    <a:pt x="6247" y="43453"/>
                    <a:pt x="7367" y="41729"/>
                  </a:cubicBezTo>
                  <a:cubicBezTo>
                    <a:pt x="8492" y="40004"/>
                    <a:pt x="9764" y="38196"/>
                    <a:pt x="11174" y="36363"/>
                  </a:cubicBezTo>
                  <a:cubicBezTo>
                    <a:pt x="12586" y="34530"/>
                    <a:pt x="14122" y="32660"/>
                    <a:pt x="15800" y="30840"/>
                  </a:cubicBezTo>
                  <a:cubicBezTo>
                    <a:pt x="17478" y="29023"/>
                    <a:pt x="19261" y="27219"/>
                    <a:pt x="21165" y="25558"/>
                  </a:cubicBezTo>
                  <a:cubicBezTo>
                    <a:pt x="21637" y="25138"/>
                    <a:pt x="22112" y="24720"/>
                    <a:pt x="22604" y="24327"/>
                  </a:cubicBezTo>
                  <a:cubicBezTo>
                    <a:pt x="23086" y="23917"/>
                    <a:pt x="23583" y="23537"/>
                    <a:pt x="24075" y="23145"/>
                  </a:cubicBezTo>
                  <a:cubicBezTo>
                    <a:pt x="25078" y="22401"/>
                    <a:pt x="26078" y="21647"/>
                    <a:pt x="27114" y="20998"/>
                  </a:cubicBezTo>
                  <a:cubicBezTo>
                    <a:pt x="27367" y="20822"/>
                    <a:pt x="27628" y="20666"/>
                    <a:pt x="27888" y="20510"/>
                  </a:cubicBezTo>
                  <a:lnTo>
                    <a:pt x="28278" y="20273"/>
                  </a:lnTo>
                  <a:cubicBezTo>
                    <a:pt x="28407" y="20192"/>
                    <a:pt x="28539" y="20112"/>
                    <a:pt x="28650" y="20053"/>
                  </a:cubicBezTo>
                  <a:lnTo>
                    <a:pt x="29348" y="19648"/>
                  </a:lnTo>
                  <a:cubicBezTo>
                    <a:pt x="29444" y="19587"/>
                    <a:pt x="29623" y="19498"/>
                    <a:pt x="29780" y="19419"/>
                  </a:cubicBezTo>
                  <a:lnTo>
                    <a:pt x="30261" y="19174"/>
                  </a:lnTo>
                  <a:lnTo>
                    <a:pt x="30741" y="18929"/>
                  </a:lnTo>
                  <a:lnTo>
                    <a:pt x="30771" y="18914"/>
                  </a:lnTo>
                  <a:cubicBezTo>
                    <a:pt x="30774" y="18913"/>
                    <a:pt x="30775" y="18912"/>
                    <a:pt x="30775" y="18912"/>
                  </a:cubicBezTo>
                  <a:lnTo>
                    <a:pt x="30775" y="18912"/>
                  </a:lnTo>
                  <a:cubicBezTo>
                    <a:pt x="30774" y="18912"/>
                    <a:pt x="30650" y="18970"/>
                    <a:pt x="30650" y="18970"/>
                  </a:cubicBezTo>
                  <a:cubicBezTo>
                    <a:pt x="30650" y="18970"/>
                    <a:pt x="30658" y="18966"/>
                    <a:pt x="30681" y="18955"/>
                  </a:cubicBezTo>
                  <a:lnTo>
                    <a:pt x="30736" y="18929"/>
                  </a:lnTo>
                  <a:lnTo>
                    <a:pt x="30843" y="18877"/>
                  </a:lnTo>
                  <a:lnTo>
                    <a:pt x="31060" y="18771"/>
                  </a:lnTo>
                  <a:cubicBezTo>
                    <a:pt x="31352" y="18633"/>
                    <a:pt x="31637" y="18486"/>
                    <a:pt x="31935" y="18355"/>
                  </a:cubicBezTo>
                  <a:lnTo>
                    <a:pt x="33714" y="17551"/>
                  </a:lnTo>
                  <a:cubicBezTo>
                    <a:pt x="36113" y="16504"/>
                    <a:pt x="38593" y="15538"/>
                    <a:pt x="41050" y="14582"/>
                  </a:cubicBezTo>
                  <a:cubicBezTo>
                    <a:pt x="43506" y="13628"/>
                    <a:pt x="45944" y="12691"/>
                    <a:pt x="48267" y="11728"/>
                  </a:cubicBezTo>
                  <a:cubicBezTo>
                    <a:pt x="50589" y="10769"/>
                    <a:pt x="52798" y="9780"/>
                    <a:pt x="54808" y="8769"/>
                  </a:cubicBezTo>
                  <a:cubicBezTo>
                    <a:pt x="56820" y="7764"/>
                    <a:pt x="58629" y="6721"/>
                    <a:pt x="60183" y="5720"/>
                  </a:cubicBezTo>
                  <a:cubicBezTo>
                    <a:pt x="61738" y="4714"/>
                    <a:pt x="63036" y="3751"/>
                    <a:pt x="64055" y="2894"/>
                  </a:cubicBezTo>
                  <a:cubicBezTo>
                    <a:pt x="65075" y="2047"/>
                    <a:pt x="65834" y="1308"/>
                    <a:pt x="66322" y="802"/>
                  </a:cubicBezTo>
                  <a:cubicBezTo>
                    <a:pt x="66806" y="286"/>
                    <a:pt x="67057" y="0"/>
                    <a:pt x="67057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232200" y="1565100"/>
              <a:ext cx="2149250" cy="1253275"/>
            </a:xfrm>
            <a:custGeom>
              <a:avLst/>
              <a:gdLst/>
              <a:ahLst/>
              <a:cxnLst/>
              <a:rect l="l" t="t" r="r" b="b"/>
              <a:pathLst>
                <a:path w="85970" h="50131" extrusionOk="0">
                  <a:moveTo>
                    <a:pt x="34417" y="20240"/>
                  </a:moveTo>
                  <a:cubicBezTo>
                    <a:pt x="34414" y="20241"/>
                    <a:pt x="34413" y="20242"/>
                    <a:pt x="34413" y="20242"/>
                  </a:cubicBezTo>
                  <a:lnTo>
                    <a:pt x="34413" y="20242"/>
                  </a:lnTo>
                  <a:cubicBezTo>
                    <a:pt x="34413" y="20242"/>
                    <a:pt x="34414" y="20241"/>
                    <a:pt x="34417" y="20240"/>
                  </a:cubicBezTo>
                  <a:lnTo>
                    <a:pt x="34417" y="20240"/>
                  </a:lnTo>
                  <a:close/>
                  <a:moveTo>
                    <a:pt x="85969" y="1"/>
                  </a:moveTo>
                  <a:lnTo>
                    <a:pt x="84899" y="618"/>
                  </a:lnTo>
                  <a:cubicBezTo>
                    <a:pt x="84567" y="829"/>
                    <a:pt x="84125" y="1048"/>
                    <a:pt x="83624" y="1309"/>
                  </a:cubicBezTo>
                  <a:cubicBezTo>
                    <a:pt x="83131" y="1579"/>
                    <a:pt x="82540" y="1847"/>
                    <a:pt x="81891" y="2138"/>
                  </a:cubicBezTo>
                  <a:cubicBezTo>
                    <a:pt x="80578" y="2700"/>
                    <a:pt x="79002" y="3321"/>
                    <a:pt x="77138" y="3807"/>
                  </a:cubicBezTo>
                  <a:cubicBezTo>
                    <a:pt x="75285" y="4316"/>
                    <a:pt x="73173" y="4722"/>
                    <a:pt x="70845" y="5041"/>
                  </a:cubicBezTo>
                  <a:cubicBezTo>
                    <a:pt x="68516" y="5361"/>
                    <a:pt x="65967" y="5576"/>
                    <a:pt x="63230" y="5727"/>
                  </a:cubicBezTo>
                  <a:cubicBezTo>
                    <a:pt x="60491" y="5881"/>
                    <a:pt x="57574" y="5984"/>
                    <a:pt x="54497" y="6105"/>
                  </a:cubicBezTo>
                  <a:cubicBezTo>
                    <a:pt x="51417" y="6232"/>
                    <a:pt x="48193" y="6365"/>
                    <a:pt x="44828" y="6675"/>
                  </a:cubicBezTo>
                  <a:cubicBezTo>
                    <a:pt x="41465" y="6980"/>
                    <a:pt x="37981" y="7440"/>
                    <a:pt x="34373" y="8299"/>
                  </a:cubicBezTo>
                  <a:lnTo>
                    <a:pt x="32941" y="8676"/>
                  </a:lnTo>
                  <a:cubicBezTo>
                    <a:pt x="32686" y="8741"/>
                    <a:pt x="32495" y="8801"/>
                    <a:pt x="32298" y="8861"/>
                  </a:cubicBezTo>
                  <a:lnTo>
                    <a:pt x="31703" y="9041"/>
                  </a:lnTo>
                  <a:lnTo>
                    <a:pt x="30997" y="9255"/>
                  </a:lnTo>
                  <a:lnTo>
                    <a:pt x="30348" y="9495"/>
                  </a:lnTo>
                  <a:lnTo>
                    <a:pt x="29051" y="9975"/>
                  </a:lnTo>
                  <a:lnTo>
                    <a:pt x="27759" y="10458"/>
                  </a:lnTo>
                  <a:cubicBezTo>
                    <a:pt x="27329" y="10609"/>
                    <a:pt x="26913" y="10828"/>
                    <a:pt x="26492" y="11015"/>
                  </a:cubicBezTo>
                  <a:cubicBezTo>
                    <a:pt x="25653" y="11404"/>
                    <a:pt x="24815" y="11785"/>
                    <a:pt x="23993" y="12188"/>
                  </a:cubicBezTo>
                  <a:cubicBezTo>
                    <a:pt x="20729" y="13913"/>
                    <a:pt x="17716" y="16019"/>
                    <a:pt x="15110" y="18367"/>
                  </a:cubicBezTo>
                  <a:cubicBezTo>
                    <a:pt x="12509" y="20733"/>
                    <a:pt x="10387" y="23356"/>
                    <a:pt x="8624" y="25928"/>
                  </a:cubicBezTo>
                  <a:cubicBezTo>
                    <a:pt x="8204" y="26586"/>
                    <a:pt x="7792" y="27231"/>
                    <a:pt x="7396" y="27872"/>
                  </a:cubicBezTo>
                  <a:cubicBezTo>
                    <a:pt x="7191" y="28188"/>
                    <a:pt x="7008" y="28512"/>
                    <a:pt x="6834" y="28836"/>
                  </a:cubicBezTo>
                  <a:cubicBezTo>
                    <a:pt x="6660" y="29159"/>
                    <a:pt x="6486" y="29480"/>
                    <a:pt x="6315" y="29799"/>
                  </a:cubicBezTo>
                  <a:cubicBezTo>
                    <a:pt x="5605" y="31058"/>
                    <a:pt x="5050" y="32323"/>
                    <a:pt x="4506" y="33524"/>
                  </a:cubicBezTo>
                  <a:cubicBezTo>
                    <a:pt x="4225" y="34121"/>
                    <a:pt x="3999" y="34723"/>
                    <a:pt x="3774" y="35308"/>
                  </a:cubicBezTo>
                  <a:cubicBezTo>
                    <a:pt x="3548" y="35893"/>
                    <a:pt x="3327" y="36459"/>
                    <a:pt x="3123" y="37018"/>
                  </a:cubicBezTo>
                  <a:cubicBezTo>
                    <a:pt x="2750" y="38147"/>
                    <a:pt x="2389" y="39205"/>
                    <a:pt x="2086" y="40212"/>
                  </a:cubicBezTo>
                  <a:cubicBezTo>
                    <a:pt x="1811" y="41227"/>
                    <a:pt x="1539" y="42165"/>
                    <a:pt x="1324" y="43047"/>
                  </a:cubicBezTo>
                  <a:cubicBezTo>
                    <a:pt x="1105" y="43926"/>
                    <a:pt x="928" y="44741"/>
                    <a:pt x="778" y="45477"/>
                  </a:cubicBezTo>
                  <a:cubicBezTo>
                    <a:pt x="621" y="46212"/>
                    <a:pt x="488" y="46867"/>
                    <a:pt x="400" y="47442"/>
                  </a:cubicBezTo>
                  <a:cubicBezTo>
                    <a:pt x="301" y="48013"/>
                    <a:pt x="226" y="48504"/>
                    <a:pt x="167" y="48902"/>
                  </a:cubicBezTo>
                  <a:cubicBezTo>
                    <a:pt x="104" y="49299"/>
                    <a:pt x="68" y="49610"/>
                    <a:pt x="42" y="49817"/>
                  </a:cubicBezTo>
                  <a:cubicBezTo>
                    <a:pt x="15" y="50024"/>
                    <a:pt x="1" y="50131"/>
                    <a:pt x="1" y="50131"/>
                  </a:cubicBezTo>
                  <a:lnTo>
                    <a:pt x="202" y="49885"/>
                  </a:lnTo>
                  <a:cubicBezTo>
                    <a:pt x="332" y="49722"/>
                    <a:pt x="535" y="49484"/>
                    <a:pt x="779" y="49167"/>
                  </a:cubicBezTo>
                  <a:cubicBezTo>
                    <a:pt x="1281" y="48539"/>
                    <a:pt x="1987" y="47586"/>
                    <a:pt x="2885" y="46416"/>
                  </a:cubicBezTo>
                  <a:cubicBezTo>
                    <a:pt x="3763" y="45246"/>
                    <a:pt x="4829" y="43828"/>
                    <a:pt x="6052" y="42201"/>
                  </a:cubicBezTo>
                  <a:cubicBezTo>
                    <a:pt x="6687" y="41414"/>
                    <a:pt x="7315" y="40558"/>
                    <a:pt x="8002" y="39680"/>
                  </a:cubicBezTo>
                  <a:cubicBezTo>
                    <a:pt x="8723" y="38828"/>
                    <a:pt x="9419" y="37898"/>
                    <a:pt x="10199" y="36988"/>
                  </a:cubicBezTo>
                  <a:cubicBezTo>
                    <a:pt x="10986" y="36082"/>
                    <a:pt x="11764" y="35118"/>
                    <a:pt x="12638" y="34208"/>
                  </a:cubicBezTo>
                  <a:lnTo>
                    <a:pt x="13282" y="33503"/>
                  </a:lnTo>
                  <a:cubicBezTo>
                    <a:pt x="13492" y="33264"/>
                    <a:pt x="13709" y="33027"/>
                    <a:pt x="13945" y="32807"/>
                  </a:cubicBezTo>
                  <a:cubicBezTo>
                    <a:pt x="14405" y="32356"/>
                    <a:pt x="14861" y="31894"/>
                    <a:pt x="15322" y="31428"/>
                  </a:cubicBezTo>
                  <a:cubicBezTo>
                    <a:pt x="17228" y="29633"/>
                    <a:pt x="19268" y="27869"/>
                    <a:pt x="21527" y="26330"/>
                  </a:cubicBezTo>
                  <a:cubicBezTo>
                    <a:pt x="23800" y="24806"/>
                    <a:pt x="26249" y="23458"/>
                    <a:pt x="28851" y="22283"/>
                  </a:cubicBezTo>
                  <a:cubicBezTo>
                    <a:pt x="30202" y="21774"/>
                    <a:pt x="31506" y="21176"/>
                    <a:pt x="32923" y="20751"/>
                  </a:cubicBezTo>
                  <a:lnTo>
                    <a:pt x="33967" y="20399"/>
                  </a:lnTo>
                  <a:lnTo>
                    <a:pt x="34450" y="20232"/>
                  </a:lnTo>
                  <a:lnTo>
                    <a:pt x="34450" y="20232"/>
                  </a:lnTo>
                  <a:lnTo>
                    <a:pt x="34455" y="20231"/>
                  </a:lnTo>
                  <a:lnTo>
                    <a:pt x="34530" y="20209"/>
                  </a:lnTo>
                  <a:lnTo>
                    <a:pt x="34678" y="20165"/>
                  </a:lnTo>
                  <a:lnTo>
                    <a:pt x="34978" y="20080"/>
                  </a:lnTo>
                  <a:lnTo>
                    <a:pt x="35575" y="19906"/>
                  </a:lnTo>
                  <a:cubicBezTo>
                    <a:pt x="35776" y="19847"/>
                    <a:pt x="35982" y="19785"/>
                    <a:pt x="36131" y="19754"/>
                  </a:cubicBezTo>
                  <a:lnTo>
                    <a:pt x="37113" y="19510"/>
                  </a:lnTo>
                  <a:cubicBezTo>
                    <a:pt x="39968" y="18824"/>
                    <a:pt x="43065" y="18300"/>
                    <a:pt x="46193" y="17814"/>
                  </a:cubicBezTo>
                  <a:cubicBezTo>
                    <a:pt x="49318" y="17326"/>
                    <a:pt x="52502" y="16852"/>
                    <a:pt x="55612" y="16298"/>
                  </a:cubicBezTo>
                  <a:cubicBezTo>
                    <a:pt x="58727" y="15744"/>
                    <a:pt x="61786" y="15097"/>
                    <a:pt x="64679" y="14304"/>
                  </a:cubicBezTo>
                  <a:cubicBezTo>
                    <a:pt x="67571" y="13517"/>
                    <a:pt x="70303" y="12566"/>
                    <a:pt x="72750" y="11459"/>
                  </a:cubicBezTo>
                  <a:cubicBezTo>
                    <a:pt x="75200" y="10361"/>
                    <a:pt x="77351" y="9092"/>
                    <a:pt x="79124" y="7800"/>
                  </a:cubicBezTo>
                  <a:cubicBezTo>
                    <a:pt x="80655" y="6694"/>
                    <a:pt x="82052" y="5416"/>
                    <a:pt x="83290" y="3990"/>
                  </a:cubicBezTo>
                  <a:cubicBezTo>
                    <a:pt x="83537" y="3693"/>
                    <a:pt x="83771" y="3412"/>
                    <a:pt x="83991" y="3147"/>
                  </a:cubicBezTo>
                  <a:cubicBezTo>
                    <a:pt x="84208" y="2883"/>
                    <a:pt x="84382" y="2602"/>
                    <a:pt x="84556" y="2361"/>
                  </a:cubicBezTo>
                  <a:cubicBezTo>
                    <a:pt x="84724" y="2118"/>
                    <a:pt x="84881" y="1889"/>
                    <a:pt x="85023" y="1684"/>
                  </a:cubicBezTo>
                  <a:cubicBezTo>
                    <a:pt x="85164" y="1480"/>
                    <a:pt x="85269" y="1268"/>
                    <a:pt x="85374" y="1093"/>
                  </a:cubicBezTo>
                  <a:cubicBezTo>
                    <a:pt x="85577" y="741"/>
                    <a:pt x="85723" y="463"/>
                    <a:pt x="85821" y="279"/>
                  </a:cubicBezTo>
                  <a:cubicBezTo>
                    <a:pt x="85917" y="96"/>
                    <a:pt x="85969" y="1"/>
                    <a:pt x="85969" y="1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2"/>
          <p:cNvSpPr txBox="1">
            <a:spLocks noGrp="1"/>
          </p:cNvSpPr>
          <p:nvPr>
            <p:ph type="ctrTitle"/>
          </p:nvPr>
        </p:nvSpPr>
        <p:spPr>
          <a:xfrm>
            <a:off x="1830900" y="1725947"/>
            <a:ext cx="5482200" cy="13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subTitle" idx="1"/>
          </p:nvPr>
        </p:nvSpPr>
        <p:spPr>
          <a:xfrm>
            <a:off x="3286200" y="2971422"/>
            <a:ext cx="257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37874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635425" y="1262700"/>
            <a:ext cx="7374600" cy="31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635425" y="403200"/>
            <a:ext cx="6763500" cy="8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73549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635425" y="2269575"/>
            <a:ext cx="3108300" cy="224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635425" y="403200"/>
            <a:ext cx="3413700" cy="13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6536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lt2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85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311700" y="2923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2pPr>
            <a:lvl3pPr marL="1371600" lvl="2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3pPr>
            <a:lvl4pPr marL="1828800" lvl="3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4pPr>
            <a:lvl5pPr marL="2286000" lvl="4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5pPr>
            <a:lvl6pPr marL="2743200" lvl="5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6pPr>
            <a:lvl7pPr marL="3200400" lvl="6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7pPr>
            <a:lvl8pPr marL="3657600" lvl="7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8pPr>
            <a:lvl9pPr marL="4114800" lvl="8" indent="-34290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1"/>
          <p:cNvSpPr/>
          <p:nvPr/>
        </p:nvSpPr>
        <p:spPr>
          <a:xfrm rot="-5400000" flipH="1">
            <a:off x="-3562169" y="-1501756"/>
            <a:ext cx="7774946" cy="5515558"/>
          </a:xfrm>
          <a:custGeom>
            <a:avLst/>
            <a:gdLst/>
            <a:ahLst/>
            <a:cxnLst/>
            <a:rect l="l" t="t" r="r" b="b"/>
            <a:pathLst>
              <a:path w="55162" h="39132" extrusionOk="0">
                <a:moveTo>
                  <a:pt x="13223" y="0"/>
                </a:moveTo>
                <a:cubicBezTo>
                  <a:pt x="11368" y="4146"/>
                  <a:pt x="9084" y="8097"/>
                  <a:pt x="6841" y="12062"/>
                </a:cubicBezTo>
                <a:cubicBezTo>
                  <a:pt x="5137" y="15078"/>
                  <a:pt x="3462" y="18123"/>
                  <a:pt x="2095" y="21309"/>
                </a:cubicBezTo>
                <a:cubicBezTo>
                  <a:pt x="903" y="24082"/>
                  <a:pt x="1" y="27041"/>
                  <a:pt x="573" y="30086"/>
                </a:cubicBezTo>
                <a:cubicBezTo>
                  <a:pt x="1773" y="36482"/>
                  <a:pt x="7743" y="39131"/>
                  <a:pt x="13648" y="39131"/>
                </a:cubicBezTo>
                <a:cubicBezTo>
                  <a:pt x="15433" y="39131"/>
                  <a:pt x="17212" y="38889"/>
                  <a:pt x="18851" y="38436"/>
                </a:cubicBezTo>
                <a:cubicBezTo>
                  <a:pt x="26443" y="36337"/>
                  <a:pt x="30431" y="29177"/>
                  <a:pt x="36080" y="24335"/>
                </a:cubicBezTo>
                <a:cubicBezTo>
                  <a:pt x="39172" y="21686"/>
                  <a:pt x="42703" y="20047"/>
                  <a:pt x="46732" y="19375"/>
                </a:cubicBezTo>
                <a:cubicBezTo>
                  <a:pt x="48177" y="19133"/>
                  <a:pt x="49637" y="19012"/>
                  <a:pt x="51096" y="19012"/>
                </a:cubicBezTo>
                <a:cubicBezTo>
                  <a:pt x="52455" y="19012"/>
                  <a:pt x="53814" y="19117"/>
                  <a:pt x="55161" y="19327"/>
                </a:cubicBezTo>
                <a:lnTo>
                  <a:pt x="551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1"/>
          <p:cNvSpPr/>
          <p:nvPr/>
        </p:nvSpPr>
        <p:spPr>
          <a:xfrm rot="5400000" flipH="1">
            <a:off x="4947381" y="1129694"/>
            <a:ext cx="7774946" cy="5515558"/>
          </a:xfrm>
          <a:custGeom>
            <a:avLst/>
            <a:gdLst/>
            <a:ahLst/>
            <a:cxnLst/>
            <a:rect l="l" t="t" r="r" b="b"/>
            <a:pathLst>
              <a:path w="55162" h="39132" extrusionOk="0">
                <a:moveTo>
                  <a:pt x="13223" y="0"/>
                </a:moveTo>
                <a:cubicBezTo>
                  <a:pt x="11368" y="4146"/>
                  <a:pt x="9084" y="8097"/>
                  <a:pt x="6841" y="12062"/>
                </a:cubicBezTo>
                <a:cubicBezTo>
                  <a:pt x="5137" y="15078"/>
                  <a:pt x="3462" y="18123"/>
                  <a:pt x="2095" y="21309"/>
                </a:cubicBezTo>
                <a:cubicBezTo>
                  <a:pt x="903" y="24082"/>
                  <a:pt x="1" y="27041"/>
                  <a:pt x="573" y="30086"/>
                </a:cubicBezTo>
                <a:cubicBezTo>
                  <a:pt x="1773" y="36482"/>
                  <a:pt x="7743" y="39131"/>
                  <a:pt x="13648" y="39131"/>
                </a:cubicBezTo>
                <a:cubicBezTo>
                  <a:pt x="15433" y="39131"/>
                  <a:pt x="17212" y="38889"/>
                  <a:pt x="18851" y="38436"/>
                </a:cubicBezTo>
                <a:cubicBezTo>
                  <a:pt x="26443" y="36337"/>
                  <a:pt x="30431" y="29177"/>
                  <a:pt x="36080" y="24335"/>
                </a:cubicBezTo>
                <a:cubicBezTo>
                  <a:pt x="39172" y="21686"/>
                  <a:pt x="42703" y="20047"/>
                  <a:pt x="46732" y="19375"/>
                </a:cubicBezTo>
                <a:cubicBezTo>
                  <a:pt x="48177" y="19133"/>
                  <a:pt x="49637" y="19012"/>
                  <a:pt x="51096" y="19012"/>
                </a:cubicBezTo>
                <a:cubicBezTo>
                  <a:pt x="52455" y="19012"/>
                  <a:pt x="53814" y="19117"/>
                  <a:pt x="55161" y="19327"/>
                </a:cubicBezTo>
                <a:lnTo>
                  <a:pt x="551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40211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9256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/>
          <p:nvPr/>
        </p:nvSpPr>
        <p:spPr>
          <a:xfrm rot="-5400000">
            <a:off x="5555966" y="1743945"/>
            <a:ext cx="5899737" cy="1519868"/>
          </a:xfrm>
          <a:custGeom>
            <a:avLst/>
            <a:gdLst/>
            <a:ahLst/>
            <a:cxnLst/>
            <a:rect l="l" t="t" r="r" b="b"/>
            <a:pathLst>
              <a:path w="168588" h="43431" extrusionOk="0">
                <a:moveTo>
                  <a:pt x="49995" y="1"/>
                </a:moveTo>
                <a:cubicBezTo>
                  <a:pt x="46084" y="1"/>
                  <a:pt x="41998" y="657"/>
                  <a:pt x="38409" y="2114"/>
                </a:cubicBezTo>
                <a:cubicBezTo>
                  <a:pt x="31181" y="5049"/>
                  <a:pt x="25937" y="11113"/>
                  <a:pt x="20309" y="16260"/>
                </a:cubicBezTo>
                <a:cubicBezTo>
                  <a:pt x="15158" y="20970"/>
                  <a:pt x="9197" y="25234"/>
                  <a:pt x="1971" y="25234"/>
                </a:cubicBezTo>
                <a:cubicBezTo>
                  <a:pt x="1750" y="25234"/>
                  <a:pt x="1528" y="25230"/>
                  <a:pt x="1304" y="25222"/>
                </a:cubicBezTo>
                <a:cubicBezTo>
                  <a:pt x="866" y="25206"/>
                  <a:pt x="432" y="25172"/>
                  <a:pt x="0" y="25128"/>
                </a:cubicBezTo>
                <a:lnTo>
                  <a:pt x="0" y="43431"/>
                </a:lnTo>
                <a:lnTo>
                  <a:pt x="168588" y="43431"/>
                </a:lnTo>
                <a:cubicBezTo>
                  <a:pt x="168388" y="42192"/>
                  <a:pt x="168146" y="40965"/>
                  <a:pt x="167861" y="39751"/>
                </a:cubicBezTo>
                <a:cubicBezTo>
                  <a:pt x="166693" y="34753"/>
                  <a:pt x="164850" y="29515"/>
                  <a:pt x="161418" y="25592"/>
                </a:cubicBezTo>
                <a:cubicBezTo>
                  <a:pt x="158528" y="22287"/>
                  <a:pt x="154629" y="20586"/>
                  <a:pt x="150265" y="20338"/>
                </a:cubicBezTo>
                <a:cubicBezTo>
                  <a:pt x="149737" y="20308"/>
                  <a:pt x="149208" y="20294"/>
                  <a:pt x="148679" y="20294"/>
                </a:cubicBezTo>
                <a:cubicBezTo>
                  <a:pt x="144519" y="20294"/>
                  <a:pt x="140361" y="21194"/>
                  <a:pt x="136434" y="22513"/>
                </a:cubicBezTo>
                <a:cubicBezTo>
                  <a:pt x="131781" y="24074"/>
                  <a:pt x="127559" y="26581"/>
                  <a:pt x="122964" y="28283"/>
                </a:cubicBezTo>
                <a:cubicBezTo>
                  <a:pt x="118210" y="30044"/>
                  <a:pt x="113210" y="31153"/>
                  <a:pt x="108126" y="31175"/>
                </a:cubicBezTo>
                <a:cubicBezTo>
                  <a:pt x="108057" y="31175"/>
                  <a:pt x="107987" y="31175"/>
                  <a:pt x="107918" y="31175"/>
                </a:cubicBezTo>
                <a:cubicBezTo>
                  <a:pt x="105391" y="31175"/>
                  <a:pt x="102868" y="30955"/>
                  <a:pt x="100377" y="30519"/>
                </a:cubicBezTo>
                <a:cubicBezTo>
                  <a:pt x="97996" y="30101"/>
                  <a:pt x="95673" y="29439"/>
                  <a:pt x="93289" y="29032"/>
                </a:cubicBezTo>
                <a:cubicBezTo>
                  <a:pt x="88881" y="28279"/>
                  <a:pt x="84227" y="27860"/>
                  <a:pt x="80143" y="25897"/>
                </a:cubicBezTo>
                <a:cubicBezTo>
                  <a:pt x="78237" y="24979"/>
                  <a:pt x="76451" y="23736"/>
                  <a:pt x="75118" y="22073"/>
                </a:cubicBezTo>
                <a:cubicBezTo>
                  <a:pt x="73711" y="20318"/>
                  <a:pt x="72669" y="18316"/>
                  <a:pt x="71692" y="16300"/>
                </a:cubicBezTo>
                <a:cubicBezTo>
                  <a:pt x="69604" y="11987"/>
                  <a:pt x="67612" y="7697"/>
                  <a:pt x="63820" y="4586"/>
                </a:cubicBezTo>
                <a:cubicBezTo>
                  <a:pt x="60349" y="1738"/>
                  <a:pt x="56047" y="242"/>
                  <a:pt x="51577" y="37"/>
                </a:cubicBezTo>
                <a:cubicBezTo>
                  <a:pt x="51054" y="13"/>
                  <a:pt x="50526" y="1"/>
                  <a:pt x="4999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3"/>
          <p:cNvSpPr/>
          <p:nvPr/>
        </p:nvSpPr>
        <p:spPr>
          <a:xfrm rot="-5400000" flipH="1">
            <a:off x="-575916" y="3546813"/>
            <a:ext cx="1930394" cy="1369424"/>
          </a:xfrm>
          <a:custGeom>
            <a:avLst/>
            <a:gdLst/>
            <a:ahLst/>
            <a:cxnLst/>
            <a:rect l="l" t="t" r="r" b="b"/>
            <a:pathLst>
              <a:path w="55162" h="39132" extrusionOk="0">
                <a:moveTo>
                  <a:pt x="13223" y="0"/>
                </a:moveTo>
                <a:cubicBezTo>
                  <a:pt x="11368" y="4146"/>
                  <a:pt x="9084" y="8097"/>
                  <a:pt x="6841" y="12062"/>
                </a:cubicBezTo>
                <a:cubicBezTo>
                  <a:pt x="5137" y="15078"/>
                  <a:pt x="3462" y="18123"/>
                  <a:pt x="2095" y="21309"/>
                </a:cubicBezTo>
                <a:cubicBezTo>
                  <a:pt x="903" y="24082"/>
                  <a:pt x="1" y="27041"/>
                  <a:pt x="573" y="30086"/>
                </a:cubicBezTo>
                <a:cubicBezTo>
                  <a:pt x="1773" y="36482"/>
                  <a:pt x="7743" y="39131"/>
                  <a:pt x="13648" y="39131"/>
                </a:cubicBezTo>
                <a:cubicBezTo>
                  <a:pt x="15433" y="39131"/>
                  <a:pt x="17212" y="38889"/>
                  <a:pt x="18851" y="38436"/>
                </a:cubicBezTo>
                <a:cubicBezTo>
                  <a:pt x="26443" y="36337"/>
                  <a:pt x="30431" y="29177"/>
                  <a:pt x="36080" y="24335"/>
                </a:cubicBezTo>
                <a:cubicBezTo>
                  <a:pt x="39172" y="21686"/>
                  <a:pt x="42703" y="20047"/>
                  <a:pt x="46732" y="19375"/>
                </a:cubicBezTo>
                <a:cubicBezTo>
                  <a:pt x="48177" y="19133"/>
                  <a:pt x="49637" y="19012"/>
                  <a:pt x="51096" y="19012"/>
                </a:cubicBezTo>
                <a:cubicBezTo>
                  <a:pt x="52455" y="19012"/>
                  <a:pt x="53814" y="19117"/>
                  <a:pt x="55161" y="19327"/>
                </a:cubicBezTo>
                <a:lnTo>
                  <a:pt x="5516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3"/>
          <p:cNvSpPr/>
          <p:nvPr/>
        </p:nvSpPr>
        <p:spPr>
          <a:xfrm rot="10800000">
            <a:off x="-163992" y="-134144"/>
            <a:ext cx="1576245" cy="1597207"/>
          </a:xfrm>
          <a:custGeom>
            <a:avLst/>
            <a:gdLst/>
            <a:ahLst/>
            <a:cxnLst/>
            <a:rect l="l" t="t" r="r" b="b"/>
            <a:pathLst>
              <a:path w="45042" h="45641" extrusionOk="0">
                <a:moveTo>
                  <a:pt x="45041" y="1"/>
                </a:moveTo>
                <a:cubicBezTo>
                  <a:pt x="41296" y="966"/>
                  <a:pt x="37440" y="1582"/>
                  <a:pt x="33605" y="2190"/>
                </a:cubicBezTo>
                <a:cubicBezTo>
                  <a:pt x="26205" y="3364"/>
                  <a:pt x="18510" y="4734"/>
                  <a:pt x="12389" y="9372"/>
                </a:cubicBezTo>
                <a:cubicBezTo>
                  <a:pt x="8729" y="12147"/>
                  <a:pt x="5649" y="15863"/>
                  <a:pt x="3680" y="20017"/>
                </a:cubicBezTo>
                <a:cubicBezTo>
                  <a:pt x="1712" y="24169"/>
                  <a:pt x="737" y="28708"/>
                  <a:pt x="350" y="33269"/>
                </a:cubicBezTo>
                <a:cubicBezTo>
                  <a:pt x="1" y="37395"/>
                  <a:pt x="68" y="41518"/>
                  <a:pt x="244" y="45641"/>
                </a:cubicBezTo>
                <a:lnTo>
                  <a:pt x="45041" y="45641"/>
                </a:lnTo>
                <a:lnTo>
                  <a:pt x="4504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3"/>
          <p:cNvSpPr/>
          <p:nvPr/>
        </p:nvSpPr>
        <p:spPr>
          <a:xfrm>
            <a:off x="295724" y="1674333"/>
            <a:ext cx="187134" cy="196910"/>
          </a:xfrm>
          <a:custGeom>
            <a:avLst/>
            <a:gdLst/>
            <a:ahLst/>
            <a:cxnLst/>
            <a:rect l="l" t="t" r="r" b="b"/>
            <a:pathLst>
              <a:path w="5532" h="5821" extrusionOk="0">
                <a:moveTo>
                  <a:pt x="2791" y="1"/>
                </a:moveTo>
                <a:lnTo>
                  <a:pt x="2129" y="2224"/>
                </a:lnTo>
                <a:lnTo>
                  <a:pt x="2129" y="2224"/>
                </a:lnTo>
                <a:cubicBezTo>
                  <a:pt x="957" y="2236"/>
                  <a:pt x="1" y="2261"/>
                  <a:pt x="1" y="2261"/>
                </a:cubicBezTo>
                <a:cubicBezTo>
                  <a:pt x="570" y="2754"/>
                  <a:pt x="1139" y="3203"/>
                  <a:pt x="1709" y="3636"/>
                </a:cubicBezTo>
                <a:lnTo>
                  <a:pt x="1709" y="3636"/>
                </a:lnTo>
                <a:lnTo>
                  <a:pt x="1059" y="5821"/>
                </a:lnTo>
                <a:cubicBezTo>
                  <a:pt x="1489" y="5421"/>
                  <a:pt x="2101" y="4913"/>
                  <a:pt x="2735" y="4407"/>
                </a:cubicBezTo>
                <a:lnTo>
                  <a:pt x="2735" y="4407"/>
                </a:lnTo>
                <a:cubicBezTo>
                  <a:pt x="3267" y="4804"/>
                  <a:pt x="3798" y="5203"/>
                  <a:pt x="4330" y="5628"/>
                </a:cubicBezTo>
                <a:cubicBezTo>
                  <a:pt x="4186" y="5055"/>
                  <a:pt x="3992" y="4324"/>
                  <a:pt x="3789" y="3580"/>
                </a:cubicBezTo>
                <a:lnTo>
                  <a:pt x="3789" y="3580"/>
                </a:lnTo>
                <a:cubicBezTo>
                  <a:pt x="4744" y="2842"/>
                  <a:pt x="5532" y="2261"/>
                  <a:pt x="5532" y="2261"/>
                </a:cubicBezTo>
                <a:cubicBezTo>
                  <a:pt x="4975" y="2230"/>
                  <a:pt x="4204" y="2219"/>
                  <a:pt x="3414" y="2218"/>
                </a:cubicBezTo>
                <a:lnTo>
                  <a:pt x="3414" y="2218"/>
                </a:lnTo>
                <a:cubicBezTo>
                  <a:pt x="3074" y="993"/>
                  <a:pt x="2791" y="1"/>
                  <a:pt x="279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3"/>
          <p:cNvSpPr/>
          <p:nvPr/>
        </p:nvSpPr>
        <p:spPr>
          <a:xfrm>
            <a:off x="4343568" y="2850895"/>
            <a:ext cx="98472" cy="101685"/>
          </a:xfrm>
          <a:custGeom>
            <a:avLst/>
            <a:gdLst/>
            <a:ahLst/>
            <a:cxnLst/>
            <a:rect l="l" t="t" r="r" b="b"/>
            <a:pathLst>
              <a:path w="2911" h="3006" extrusionOk="0">
                <a:moveTo>
                  <a:pt x="1420" y="0"/>
                </a:moveTo>
                <a:cubicBezTo>
                  <a:pt x="1327" y="406"/>
                  <a:pt x="1221" y="786"/>
                  <a:pt x="1119" y="1161"/>
                </a:cubicBezTo>
                <a:lnTo>
                  <a:pt x="1119" y="1161"/>
                </a:lnTo>
                <a:cubicBezTo>
                  <a:pt x="744" y="1181"/>
                  <a:pt x="369" y="1208"/>
                  <a:pt x="0" y="1227"/>
                </a:cubicBezTo>
                <a:cubicBezTo>
                  <a:pt x="306" y="1475"/>
                  <a:pt x="608" y="1719"/>
                  <a:pt x="918" y="1956"/>
                </a:cubicBezTo>
                <a:lnTo>
                  <a:pt x="918" y="1956"/>
                </a:lnTo>
                <a:cubicBezTo>
                  <a:pt x="841" y="2295"/>
                  <a:pt x="779" y="2641"/>
                  <a:pt x="746" y="3006"/>
                </a:cubicBezTo>
                <a:cubicBezTo>
                  <a:pt x="977" y="2846"/>
                  <a:pt x="1251" y="2639"/>
                  <a:pt x="1536" y="2410"/>
                </a:cubicBezTo>
                <a:lnTo>
                  <a:pt x="1536" y="2410"/>
                </a:lnTo>
                <a:cubicBezTo>
                  <a:pt x="1819" y="2608"/>
                  <a:pt x="2114" y="2800"/>
                  <a:pt x="2429" y="2982"/>
                </a:cubicBezTo>
                <a:cubicBezTo>
                  <a:pt x="2298" y="2653"/>
                  <a:pt x="2172" y="2319"/>
                  <a:pt x="2051" y="1981"/>
                </a:cubicBezTo>
                <a:lnTo>
                  <a:pt x="2051" y="1981"/>
                </a:lnTo>
                <a:cubicBezTo>
                  <a:pt x="2366" y="1709"/>
                  <a:pt x="2668" y="1430"/>
                  <a:pt x="2911" y="1178"/>
                </a:cubicBezTo>
                <a:cubicBezTo>
                  <a:pt x="2615" y="1146"/>
                  <a:pt x="2314" y="1134"/>
                  <a:pt x="2012" y="1134"/>
                </a:cubicBezTo>
                <a:cubicBezTo>
                  <a:pt x="1930" y="1134"/>
                  <a:pt x="1847" y="1134"/>
                  <a:pt x="1765" y="1136"/>
                </a:cubicBezTo>
                <a:lnTo>
                  <a:pt x="1765" y="1136"/>
                </a:lnTo>
                <a:cubicBezTo>
                  <a:pt x="1643" y="759"/>
                  <a:pt x="1528" y="380"/>
                  <a:pt x="142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3"/>
          <p:cNvSpPr/>
          <p:nvPr/>
        </p:nvSpPr>
        <p:spPr>
          <a:xfrm>
            <a:off x="7522529" y="4599759"/>
            <a:ext cx="118024" cy="91571"/>
          </a:xfrm>
          <a:custGeom>
            <a:avLst/>
            <a:gdLst/>
            <a:ahLst/>
            <a:cxnLst/>
            <a:rect l="l" t="t" r="r" b="b"/>
            <a:pathLst>
              <a:path w="3489" h="2707" extrusionOk="0">
                <a:moveTo>
                  <a:pt x="1744" y="1"/>
                </a:moveTo>
                <a:cubicBezTo>
                  <a:pt x="0" y="1"/>
                  <a:pt x="0" y="2707"/>
                  <a:pt x="1744" y="2707"/>
                </a:cubicBezTo>
                <a:cubicBezTo>
                  <a:pt x="3489" y="2707"/>
                  <a:pt x="3489" y="1"/>
                  <a:pt x="17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3"/>
          <p:cNvSpPr/>
          <p:nvPr/>
        </p:nvSpPr>
        <p:spPr>
          <a:xfrm>
            <a:off x="5341043" y="495220"/>
            <a:ext cx="98472" cy="101685"/>
          </a:xfrm>
          <a:custGeom>
            <a:avLst/>
            <a:gdLst/>
            <a:ahLst/>
            <a:cxnLst/>
            <a:rect l="l" t="t" r="r" b="b"/>
            <a:pathLst>
              <a:path w="2911" h="3006" extrusionOk="0">
                <a:moveTo>
                  <a:pt x="1420" y="0"/>
                </a:moveTo>
                <a:cubicBezTo>
                  <a:pt x="1327" y="406"/>
                  <a:pt x="1221" y="786"/>
                  <a:pt x="1119" y="1161"/>
                </a:cubicBezTo>
                <a:lnTo>
                  <a:pt x="1119" y="1161"/>
                </a:lnTo>
                <a:cubicBezTo>
                  <a:pt x="744" y="1181"/>
                  <a:pt x="369" y="1208"/>
                  <a:pt x="0" y="1227"/>
                </a:cubicBezTo>
                <a:cubicBezTo>
                  <a:pt x="306" y="1475"/>
                  <a:pt x="608" y="1719"/>
                  <a:pt x="918" y="1956"/>
                </a:cubicBezTo>
                <a:lnTo>
                  <a:pt x="918" y="1956"/>
                </a:lnTo>
                <a:cubicBezTo>
                  <a:pt x="841" y="2295"/>
                  <a:pt x="779" y="2641"/>
                  <a:pt x="746" y="3006"/>
                </a:cubicBezTo>
                <a:cubicBezTo>
                  <a:pt x="977" y="2846"/>
                  <a:pt x="1251" y="2639"/>
                  <a:pt x="1536" y="2410"/>
                </a:cubicBezTo>
                <a:lnTo>
                  <a:pt x="1536" y="2410"/>
                </a:lnTo>
                <a:cubicBezTo>
                  <a:pt x="1819" y="2608"/>
                  <a:pt x="2114" y="2800"/>
                  <a:pt x="2429" y="2982"/>
                </a:cubicBezTo>
                <a:cubicBezTo>
                  <a:pt x="2298" y="2653"/>
                  <a:pt x="2172" y="2319"/>
                  <a:pt x="2051" y="1981"/>
                </a:cubicBezTo>
                <a:lnTo>
                  <a:pt x="2051" y="1981"/>
                </a:lnTo>
                <a:cubicBezTo>
                  <a:pt x="2366" y="1709"/>
                  <a:pt x="2668" y="1430"/>
                  <a:pt x="2911" y="1178"/>
                </a:cubicBezTo>
                <a:cubicBezTo>
                  <a:pt x="2615" y="1146"/>
                  <a:pt x="2314" y="1134"/>
                  <a:pt x="2012" y="1134"/>
                </a:cubicBezTo>
                <a:cubicBezTo>
                  <a:pt x="1930" y="1134"/>
                  <a:pt x="1847" y="1134"/>
                  <a:pt x="1765" y="1136"/>
                </a:cubicBezTo>
                <a:lnTo>
                  <a:pt x="1765" y="1136"/>
                </a:lnTo>
                <a:cubicBezTo>
                  <a:pt x="1643" y="759"/>
                  <a:pt x="1528" y="380"/>
                  <a:pt x="142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3"/>
          <p:cNvSpPr/>
          <p:nvPr/>
        </p:nvSpPr>
        <p:spPr>
          <a:xfrm>
            <a:off x="7868179" y="1911884"/>
            <a:ext cx="118024" cy="91571"/>
          </a:xfrm>
          <a:custGeom>
            <a:avLst/>
            <a:gdLst/>
            <a:ahLst/>
            <a:cxnLst/>
            <a:rect l="l" t="t" r="r" b="b"/>
            <a:pathLst>
              <a:path w="3489" h="2707" extrusionOk="0">
                <a:moveTo>
                  <a:pt x="1744" y="1"/>
                </a:moveTo>
                <a:cubicBezTo>
                  <a:pt x="0" y="1"/>
                  <a:pt x="0" y="2707"/>
                  <a:pt x="1744" y="2707"/>
                </a:cubicBezTo>
                <a:cubicBezTo>
                  <a:pt x="3489" y="2707"/>
                  <a:pt x="3489" y="1"/>
                  <a:pt x="17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/>
          </p:nvPr>
        </p:nvSpPr>
        <p:spPr>
          <a:xfrm>
            <a:off x="1503455" y="1310675"/>
            <a:ext cx="26772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1503455" y="1838650"/>
            <a:ext cx="2677200" cy="8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2" hasCustomPrompt="1"/>
          </p:nvPr>
        </p:nvSpPr>
        <p:spPr>
          <a:xfrm>
            <a:off x="1881150" y="572375"/>
            <a:ext cx="1921800" cy="8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3"/>
          </p:nvPr>
        </p:nvSpPr>
        <p:spPr>
          <a:xfrm>
            <a:off x="4963355" y="1310675"/>
            <a:ext cx="26772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4"/>
          </p:nvPr>
        </p:nvSpPr>
        <p:spPr>
          <a:xfrm>
            <a:off x="4963355" y="1838650"/>
            <a:ext cx="2677200" cy="8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5" hasCustomPrompt="1"/>
          </p:nvPr>
        </p:nvSpPr>
        <p:spPr>
          <a:xfrm>
            <a:off x="5341050" y="572375"/>
            <a:ext cx="1921800" cy="8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 idx="6"/>
          </p:nvPr>
        </p:nvSpPr>
        <p:spPr>
          <a:xfrm>
            <a:off x="1503455" y="3363950"/>
            <a:ext cx="26772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7"/>
          </p:nvPr>
        </p:nvSpPr>
        <p:spPr>
          <a:xfrm>
            <a:off x="1503450" y="3891925"/>
            <a:ext cx="26772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 idx="8" hasCustomPrompt="1"/>
          </p:nvPr>
        </p:nvSpPr>
        <p:spPr>
          <a:xfrm>
            <a:off x="1881150" y="2625650"/>
            <a:ext cx="1921800" cy="8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9"/>
          </p:nvPr>
        </p:nvSpPr>
        <p:spPr>
          <a:xfrm>
            <a:off x="4963355" y="3363950"/>
            <a:ext cx="26772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3"/>
          </p:nvPr>
        </p:nvSpPr>
        <p:spPr>
          <a:xfrm>
            <a:off x="4963350" y="3891925"/>
            <a:ext cx="26772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14" hasCustomPrompt="1"/>
          </p:nvPr>
        </p:nvSpPr>
        <p:spPr>
          <a:xfrm>
            <a:off x="5341050" y="2625650"/>
            <a:ext cx="1921800" cy="8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6567795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bg>
      <p:bgPr>
        <a:solidFill>
          <a:schemeClr val="lt2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/>
          <p:nvPr/>
        </p:nvSpPr>
        <p:spPr>
          <a:xfrm>
            <a:off x="947163" y="663800"/>
            <a:ext cx="7249680" cy="5254388"/>
          </a:xfrm>
          <a:custGeom>
            <a:avLst/>
            <a:gdLst/>
            <a:ahLst/>
            <a:cxnLst/>
            <a:rect l="l" t="t" r="r" b="b"/>
            <a:pathLst>
              <a:path w="289091" h="209526" extrusionOk="0">
                <a:moveTo>
                  <a:pt x="148837" y="1"/>
                </a:moveTo>
                <a:cubicBezTo>
                  <a:pt x="141742" y="1"/>
                  <a:pt x="134604" y="788"/>
                  <a:pt x="127468" y="2165"/>
                </a:cubicBezTo>
                <a:cubicBezTo>
                  <a:pt x="112941" y="4965"/>
                  <a:pt x="100810" y="16680"/>
                  <a:pt x="91728" y="27934"/>
                </a:cubicBezTo>
                <a:cubicBezTo>
                  <a:pt x="77946" y="45017"/>
                  <a:pt x="69297" y="65455"/>
                  <a:pt x="55729" y="82687"/>
                </a:cubicBezTo>
                <a:cubicBezTo>
                  <a:pt x="35648" y="108197"/>
                  <a:pt x="0" y="136526"/>
                  <a:pt x="13426" y="173189"/>
                </a:cubicBezTo>
                <a:cubicBezTo>
                  <a:pt x="24129" y="202416"/>
                  <a:pt x="56798" y="208751"/>
                  <a:pt x="84363" y="209495"/>
                </a:cubicBezTo>
                <a:cubicBezTo>
                  <a:pt x="85120" y="209515"/>
                  <a:pt x="85871" y="209525"/>
                  <a:pt x="86617" y="209525"/>
                </a:cubicBezTo>
                <a:cubicBezTo>
                  <a:pt x="123140" y="209525"/>
                  <a:pt x="146099" y="185464"/>
                  <a:pt x="164640" y="185464"/>
                </a:cubicBezTo>
                <a:cubicBezTo>
                  <a:pt x="178412" y="185464"/>
                  <a:pt x="192554" y="194152"/>
                  <a:pt x="205277" y="198540"/>
                </a:cubicBezTo>
                <a:cubicBezTo>
                  <a:pt x="215369" y="202020"/>
                  <a:pt x="226687" y="204611"/>
                  <a:pt x="237542" y="204611"/>
                </a:cubicBezTo>
                <a:cubicBezTo>
                  <a:pt x="252904" y="204611"/>
                  <a:pt x="267337" y="199421"/>
                  <a:pt x="276053" y="184216"/>
                </a:cubicBezTo>
                <a:cubicBezTo>
                  <a:pt x="289091" y="161471"/>
                  <a:pt x="284279" y="132895"/>
                  <a:pt x="269440" y="112377"/>
                </a:cubicBezTo>
                <a:cubicBezTo>
                  <a:pt x="253335" y="90105"/>
                  <a:pt x="230389" y="73540"/>
                  <a:pt x="218820" y="47928"/>
                </a:cubicBezTo>
                <a:cubicBezTo>
                  <a:pt x="209910" y="28205"/>
                  <a:pt x="199143" y="13000"/>
                  <a:pt x="178149" y="5133"/>
                </a:cubicBezTo>
                <a:cubicBezTo>
                  <a:pt x="168540" y="1532"/>
                  <a:pt x="158730" y="1"/>
                  <a:pt x="1488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3138000" y="1411025"/>
            <a:ext cx="2868000" cy="137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1"/>
          </p:nvPr>
        </p:nvSpPr>
        <p:spPr>
          <a:xfrm>
            <a:off x="2893200" y="2979050"/>
            <a:ext cx="3357600" cy="18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25684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2549400" y="3424800"/>
            <a:ext cx="4045200" cy="10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2229300" y="1319700"/>
            <a:ext cx="4685400" cy="19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09391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numbers">
  <p:cSld name="Three numbers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title" hasCustomPrompt="1"/>
          </p:nvPr>
        </p:nvSpPr>
        <p:spPr>
          <a:xfrm>
            <a:off x="773288" y="500275"/>
            <a:ext cx="3765600" cy="78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2" name="Google Shape;112;p18"/>
          <p:cNvSpPr txBox="1">
            <a:spLocks noGrp="1"/>
          </p:cNvSpPr>
          <p:nvPr>
            <p:ph type="subTitle" idx="1"/>
          </p:nvPr>
        </p:nvSpPr>
        <p:spPr>
          <a:xfrm>
            <a:off x="773275" y="1164900"/>
            <a:ext cx="34395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title" idx="2" hasCustomPrompt="1"/>
          </p:nvPr>
        </p:nvSpPr>
        <p:spPr>
          <a:xfrm>
            <a:off x="4605113" y="3451800"/>
            <a:ext cx="3765600" cy="78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4" name="Google Shape;114;p18"/>
          <p:cNvSpPr txBox="1">
            <a:spLocks noGrp="1"/>
          </p:cNvSpPr>
          <p:nvPr>
            <p:ph type="subTitle" idx="3"/>
          </p:nvPr>
        </p:nvSpPr>
        <p:spPr>
          <a:xfrm>
            <a:off x="4931200" y="4116425"/>
            <a:ext cx="34395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title" idx="4" hasCustomPrompt="1"/>
          </p:nvPr>
        </p:nvSpPr>
        <p:spPr>
          <a:xfrm>
            <a:off x="2795250" y="1976025"/>
            <a:ext cx="3553500" cy="78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5"/>
          </p:nvPr>
        </p:nvSpPr>
        <p:spPr>
          <a:xfrm>
            <a:off x="2852250" y="2640650"/>
            <a:ext cx="34395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7" name="Google Shape;117;p18"/>
          <p:cNvSpPr/>
          <p:nvPr/>
        </p:nvSpPr>
        <p:spPr>
          <a:xfrm rot="-1912953">
            <a:off x="6066914" y="-1729804"/>
            <a:ext cx="3922094" cy="4341405"/>
          </a:xfrm>
          <a:custGeom>
            <a:avLst/>
            <a:gdLst/>
            <a:ahLst/>
            <a:cxnLst/>
            <a:rect l="l" t="t" r="r" b="b"/>
            <a:pathLst>
              <a:path w="26397" h="32076" extrusionOk="0">
                <a:moveTo>
                  <a:pt x="11422" y="1"/>
                </a:moveTo>
                <a:cubicBezTo>
                  <a:pt x="10866" y="1"/>
                  <a:pt x="10274" y="46"/>
                  <a:pt x="9640" y="141"/>
                </a:cubicBezTo>
                <a:cubicBezTo>
                  <a:pt x="5702" y="732"/>
                  <a:pt x="2430" y="3940"/>
                  <a:pt x="1216" y="7734"/>
                </a:cubicBezTo>
                <a:cubicBezTo>
                  <a:pt x="0" y="11528"/>
                  <a:pt x="664" y="15761"/>
                  <a:pt x="2459" y="19317"/>
                </a:cubicBezTo>
                <a:cubicBezTo>
                  <a:pt x="4253" y="22873"/>
                  <a:pt x="7097" y="25808"/>
                  <a:pt x="10241" y="28254"/>
                </a:cubicBezTo>
                <a:cubicBezTo>
                  <a:pt x="12805" y="30251"/>
                  <a:pt x="15774" y="32014"/>
                  <a:pt x="19022" y="32074"/>
                </a:cubicBezTo>
                <a:cubicBezTo>
                  <a:pt x="19066" y="32075"/>
                  <a:pt x="19109" y="32076"/>
                  <a:pt x="19153" y="32076"/>
                </a:cubicBezTo>
                <a:cubicBezTo>
                  <a:pt x="22363" y="32076"/>
                  <a:pt x="25746" y="29895"/>
                  <a:pt x="26096" y="26708"/>
                </a:cubicBezTo>
                <a:cubicBezTo>
                  <a:pt x="26397" y="23957"/>
                  <a:pt x="24516" y="21520"/>
                  <a:pt x="23100" y="19145"/>
                </a:cubicBezTo>
                <a:cubicBezTo>
                  <a:pt x="19506" y="13117"/>
                  <a:pt x="20856" y="1"/>
                  <a:pt x="114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8"/>
          <p:cNvSpPr/>
          <p:nvPr/>
        </p:nvSpPr>
        <p:spPr>
          <a:xfrm rot="8344467">
            <a:off x="-895351" y="2175661"/>
            <a:ext cx="3922108" cy="4341417"/>
          </a:xfrm>
          <a:custGeom>
            <a:avLst/>
            <a:gdLst/>
            <a:ahLst/>
            <a:cxnLst/>
            <a:rect l="l" t="t" r="r" b="b"/>
            <a:pathLst>
              <a:path w="26397" h="32076" extrusionOk="0">
                <a:moveTo>
                  <a:pt x="11422" y="1"/>
                </a:moveTo>
                <a:cubicBezTo>
                  <a:pt x="10866" y="1"/>
                  <a:pt x="10274" y="46"/>
                  <a:pt x="9640" y="141"/>
                </a:cubicBezTo>
                <a:cubicBezTo>
                  <a:pt x="5702" y="732"/>
                  <a:pt x="2430" y="3940"/>
                  <a:pt x="1216" y="7734"/>
                </a:cubicBezTo>
                <a:cubicBezTo>
                  <a:pt x="0" y="11528"/>
                  <a:pt x="664" y="15761"/>
                  <a:pt x="2459" y="19317"/>
                </a:cubicBezTo>
                <a:cubicBezTo>
                  <a:pt x="4253" y="22873"/>
                  <a:pt x="7097" y="25808"/>
                  <a:pt x="10241" y="28254"/>
                </a:cubicBezTo>
                <a:cubicBezTo>
                  <a:pt x="12805" y="30251"/>
                  <a:pt x="15774" y="32014"/>
                  <a:pt x="19022" y="32074"/>
                </a:cubicBezTo>
                <a:cubicBezTo>
                  <a:pt x="19066" y="32075"/>
                  <a:pt x="19109" y="32076"/>
                  <a:pt x="19153" y="32076"/>
                </a:cubicBezTo>
                <a:cubicBezTo>
                  <a:pt x="22363" y="32076"/>
                  <a:pt x="25746" y="29895"/>
                  <a:pt x="26096" y="26708"/>
                </a:cubicBezTo>
                <a:cubicBezTo>
                  <a:pt x="26397" y="23957"/>
                  <a:pt x="24516" y="21520"/>
                  <a:pt x="23100" y="19145"/>
                </a:cubicBezTo>
                <a:cubicBezTo>
                  <a:pt x="19506" y="13117"/>
                  <a:pt x="20856" y="1"/>
                  <a:pt x="114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9406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 flipH="1">
            <a:off x="1143933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/>
          <p:nvPr/>
        </p:nvSpPr>
        <p:spPr>
          <a:xfrm flipH="1">
            <a:off x="1143933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799930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799930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 flipH="1">
            <a:off x="1143933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ctrTitle"/>
          </p:nvPr>
        </p:nvSpPr>
        <p:spPr>
          <a:xfrm flipH="1">
            <a:off x="5694581" y="2185151"/>
            <a:ext cx="2395800" cy="6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ubTitle" idx="1"/>
          </p:nvPr>
        </p:nvSpPr>
        <p:spPr>
          <a:xfrm flipH="1">
            <a:off x="2666975" y="798050"/>
            <a:ext cx="5423400" cy="12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lt1"/>
                </a:solidFill>
                <a:latin typeface="Scope One"/>
                <a:ea typeface="Scope One"/>
                <a:cs typeface="Scope One"/>
                <a:sym typeface="Scop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ODY TEXT 1">
  <p:cSld name="TITLE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1917900" y="2134800"/>
            <a:ext cx="5308200" cy="1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 Light"/>
              <a:buChar char="⬡"/>
              <a:defRPr>
                <a:solidFill>
                  <a:schemeClr val="lt1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 Light"/>
              <a:buChar char="○"/>
              <a:defRPr>
                <a:solidFill>
                  <a:schemeClr val="lt1"/>
                </a:solidFill>
              </a:defRPr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unito Light"/>
              <a:buChar char="■"/>
              <a:defRPr>
                <a:solidFill>
                  <a:schemeClr val="lt1"/>
                </a:solidFill>
              </a:defRPr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unito Light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Light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Light"/>
              <a:buChar char="■"/>
              <a:defRPr>
                <a:solidFill>
                  <a:schemeClr val="lt1"/>
                </a:solidFill>
              </a:defRPr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Nunito Light"/>
              <a:buChar char="●"/>
              <a:defRPr>
                <a:solidFill>
                  <a:schemeClr val="lt1"/>
                </a:solidFill>
              </a:defRPr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Nunito Light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Font typeface="Nunito Light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2407325" y="509179"/>
            <a:ext cx="4329300" cy="8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3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3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9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 type="obj">
  <p:cSld name="OPENING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2867538" y="2065963"/>
            <a:ext cx="3408900" cy="7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Font typeface="Joti One"/>
              <a:buNone/>
              <a:defRPr sz="4800" i="0">
                <a:solidFill>
                  <a:srgbClr val="F9CB9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053675" y="2784463"/>
            <a:ext cx="3014100" cy="28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597622" y="296259"/>
            <a:ext cx="5948856" cy="4694195"/>
            <a:chOff x="2256903" y="816487"/>
            <a:chExt cx="4630180" cy="3653639"/>
          </a:xfrm>
        </p:grpSpPr>
        <p:sp>
          <p:nvSpPr>
            <p:cNvPr id="12" name="Google Shape;12;p2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27817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cope One"/>
              <a:buNone/>
              <a:defRPr sz="2800">
                <a:solidFill>
                  <a:srgbClr val="434343"/>
                </a:solidFill>
                <a:latin typeface="Scope One"/>
                <a:ea typeface="Scope One"/>
                <a:cs typeface="Scope One"/>
                <a:sym typeface="Scop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cope One"/>
              <a:buNone/>
              <a:defRPr sz="2800">
                <a:solidFill>
                  <a:srgbClr val="666666"/>
                </a:solidFill>
                <a:latin typeface="Scope One"/>
                <a:ea typeface="Scope One"/>
                <a:cs typeface="Scope One"/>
                <a:sym typeface="Scop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cope One"/>
              <a:buNone/>
              <a:defRPr sz="2800">
                <a:solidFill>
                  <a:srgbClr val="666666"/>
                </a:solidFill>
                <a:latin typeface="Scope One"/>
                <a:ea typeface="Scope One"/>
                <a:cs typeface="Scope One"/>
                <a:sym typeface="Scop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cope One"/>
              <a:buNone/>
              <a:defRPr sz="2800">
                <a:solidFill>
                  <a:srgbClr val="666666"/>
                </a:solidFill>
                <a:latin typeface="Scope One"/>
                <a:ea typeface="Scope One"/>
                <a:cs typeface="Scope One"/>
                <a:sym typeface="Scop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cope One"/>
              <a:buNone/>
              <a:defRPr sz="2800">
                <a:solidFill>
                  <a:srgbClr val="666666"/>
                </a:solidFill>
                <a:latin typeface="Scope One"/>
                <a:ea typeface="Scope One"/>
                <a:cs typeface="Scope One"/>
                <a:sym typeface="Scop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cope One"/>
              <a:buNone/>
              <a:defRPr sz="2800">
                <a:solidFill>
                  <a:srgbClr val="666666"/>
                </a:solidFill>
                <a:latin typeface="Scope One"/>
                <a:ea typeface="Scope One"/>
                <a:cs typeface="Scope One"/>
                <a:sym typeface="Scop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cope One"/>
              <a:buNone/>
              <a:defRPr sz="2800">
                <a:solidFill>
                  <a:srgbClr val="666666"/>
                </a:solidFill>
                <a:latin typeface="Scope One"/>
                <a:ea typeface="Scope One"/>
                <a:cs typeface="Scope One"/>
                <a:sym typeface="Scop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cope One"/>
              <a:buNone/>
              <a:defRPr sz="2800">
                <a:solidFill>
                  <a:srgbClr val="666666"/>
                </a:solidFill>
                <a:latin typeface="Scope One"/>
                <a:ea typeface="Scope One"/>
                <a:cs typeface="Scope One"/>
                <a:sym typeface="Scop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cope One"/>
              <a:buNone/>
              <a:defRPr sz="2800">
                <a:solidFill>
                  <a:srgbClr val="666666"/>
                </a:solidFill>
                <a:latin typeface="Scope One"/>
                <a:ea typeface="Scope One"/>
                <a:cs typeface="Scope One"/>
                <a:sym typeface="Scop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ssistant Light"/>
              <a:buChar char="●"/>
              <a:defRPr sz="1200">
                <a:solidFill>
                  <a:srgbClr val="434343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ssistant Light"/>
              <a:buChar char="○"/>
              <a:defRPr sz="1200">
                <a:solidFill>
                  <a:srgbClr val="434343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ssistant Light"/>
              <a:buChar char="■"/>
              <a:defRPr sz="1200">
                <a:solidFill>
                  <a:srgbClr val="434343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ssistant Light"/>
              <a:buChar char="●"/>
              <a:defRPr sz="1200">
                <a:solidFill>
                  <a:srgbClr val="434343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ssistant Light"/>
              <a:buChar char="○"/>
              <a:defRPr sz="1200">
                <a:solidFill>
                  <a:srgbClr val="434343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ssistant Light"/>
              <a:buChar char="■"/>
              <a:defRPr sz="1200">
                <a:solidFill>
                  <a:srgbClr val="434343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ssistant Light"/>
              <a:buChar char="●"/>
              <a:defRPr sz="1200">
                <a:solidFill>
                  <a:srgbClr val="434343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ssistant Light"/>
              <a:buChar char="○"/>
              <a:defRPr sz="1200">
                <a:solidFill>
                  <a:srgbClr val="434343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Assistant Light"/>
              <a:buChar char="■"/>
              <a:defRPr sz="1200">
                <a:solidFill>
                  <a:srgbClr val="434343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71" r:id="rId5"/>
    <p:sldLayoutId id="2147483672" r:id="rId6"/>
    <p:sldLayoutId id="2147483673" r:id="rId7"/>
    <p:sldLayoutId id="2147483674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29349" y="731450"/>
            <a:ext cx="5885400" cy="12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Sue Ellen Francisco"/>
              <a:buNone/>
              <a:defRPr sz="3300" i="0" u="none" strike="noStrike" cap="none">
                <a:solidFill>
                  <a:srgbClr val="FFFFFF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90725" y="2374775"/>
            <a:ext cx="43659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8740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Love Ya Like A Sister"/>
              <a:buNone/>
              <a:defRPr sz="2800">
                <a:solidFill>
                  <a:schemeClr val="l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tamaran"/>
              <a:buChar char="●"/>
              <a:defRPr sz="1800"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○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■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●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○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■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●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○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tamaran"/>
              <a:buChar char="■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53608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1"/>
          <p:cNvSpPr/>
          <p:nvPr/>
        </p:nvSpPr>
        <p:spPr>
          <a:xfrm rot="1786402">
            <a:off x="965705" y="-448201"/>
            <a:ext cx="7035859" cy="6094733"/>
          </a:xfrm>
          <a:prstGeom prst="hexagon">
            <a:avLst>
              <a:gd name="adj" fmla="val 27582"/>
              <a:gd name="vf" fmla="val 11547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1"/>
          <p:cNvSpPr txBox="1">
            <a:spLocks noGrp="1"/>
          </p:cNvSpPr>
          <p:nvPr>
            <p:ph type="ctrTitle"/>
          </p:nvPr>
        </p:nvSpPr>
        <p:spPr>
          <a:xfrm>
            <a:off x="1672226" y="2686580"/>
            <a:ext cx="5904300" cy="10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chemeClr val="tx1"/>
                </a:solidFill>
              </a:rPr>
              <a:t>Desarrollo</a:t>
            </a:r>
            <a:br>
              <a:rPr lang="en" sz="7200" b="1" dirty="0">
                <a:solidFill>
                  <a:schemeClr val="tx1"/>
                </a:solidFill>
              </a:rPr>
            </a:br>
            <a:r>
              <a:rPr lang="en" sz="7200" b="1" dirty="0">
                <a:solidFill>
                  <a:schemeClr val="tx1"/>
                </a:solidFill>
              </a:rPr>
              <a:t>Habilidades</a:t>
            </a:r>
            <a:endParaRPr sz="7200" b="1" dirty="0">
              <a:solidFill>
                <a:schemeClr val="tx1"/>
              </a:solidFill>
            </a:endParaRPr>
          </a:p>
        </p:txBody>
      </p:sp>
      <p:sp>
        <p:nvSpPr>
          <p:cNvPr id="150" name="Google Shape;150;p31"/>
          <p:cNvSpPr/>
          <p:nvPr/>
        </p:nvSpPr>
        <p:spPr>
          <a:xfrm rot="1580594">
            <a:off x="6140135" y="2366586"/>
            <a:ext cx="6826856" cy="591413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31"/>
          <p:cNvSpPr/>
          <p:nvPr/>
        </p:nvSpPr>
        <p:spPr>
          <a:xfrm rot="1580594">
            <a:off x="-3718240" y="-3110289"/>
            <a:ext cx="6826856" cy="591413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36"/>
          <p:cNvSpPr txBox="1">
            <a:spLocks noGrp="1"/>
          </p:cNvSpPr>
          <p:nvPr>
            <p:ph type="title"/>
          </p:nvPr>
        </p:nvSpPr>
        <p:spPr>
          <a:xfrm>
            <a:off x="251237" y="155975"/>
            <a:ext cx="2773575" cy="78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800" b="1" u="sng" dirty="0">
                <a:solidFill>
                  <a:schemeClr val="tx1"/>
                </a:solidFill>
              </a:rPr>
              <a:t>Esperamos tus comentarios </a:t>
            </a:r>
            <a:r>
              <a:rPr lang="es-419" sz="2800" b="1" u="sng" dirty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  <a:endParaRPr sz="2800" dirty="0"/>
          </a:p>
        </p:txBody>
      </p:sp>
      <p:sp>
        <p:nvSpPr>
          <p:cNvPr id="693" name="Google Shape;693;p36"/>
          <p:cNvSpPr txBox="1">
            <a:spLocks noGrp="1"/>
          </p:cNvSpPr>
          <p:nvPr>
            <p:ph type="subTitle" idx="5"/>
          </p:nvPr>
        </p:nvSpPr>
        <p:spPr>
          <a:xfrm>
            <a:off x="2371512" y="1935803"/>
            <a:ext cx="3439500" cy="10444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>
                <a:solidFill>
                  <a:schemeClr val="tx1"/>
                </a:solidFill>
              </a:rPr>
              <a:t>Habilitaremos una sección de encuesta en nuestra pagina oficial de Facebook, recuerda responder y dejar tus comentarios.</a:t>
            </a:r>
          </a:p>
        </p:txBody>
      </p:sp>
      <p:sp>
        <p:nvSpPr>
          <p:cNvPr id="694" name="Google Shape;694;p36"/>
          <p:cNvSpPr/>
          <p:nvPr/>
        </p:nvSpPr>
        <p:spPr>
          <a:xfrm>
            <a:off x="412477" y="1036825"/>
            <a:ext cx="2773575" cy="2662400"/>
          </a:xfrm>
          <a:custGeom>
            <a:avLst/>
            <a:gdLst/>
            <a:ahLst/>
            <a:cxnLst/>
            <a:rect l="l" t="t" r="r" b="b"/>
            <a:pathLst>
              <a:path w="110943" h="106496" extrusionOk="0">
                <a:moveTo>
                  <a:pt x="110943" y="58594"/>
                </a:moveTo>
                <a:cubicBezTo>
                  <a:pt x="95277" y="54120"/>
                  <a:pt x="77082" y="59495"/>
                  <a:pt x="62882" y="67482"/>
                </a:cubicBezTo>
                <a:cubicBezTo>
                  <a:pt x="56796" y="70905"/>
                  <a:pt x="49715" y="73080"/>
                  <a:pt x="44777" y="78016"/>
                </a:cubicBezTo>
                <a:cubicBezTo>
                  <a:pt x="40843" y="81949"/>
                  <a:pt x="37609" y="88001"/>
                  <a:pt x="38523" y="93488"/>
                </a:cubicBezTo>
                <a:cubicBezTo>
                  <a:pt x="39531" y="99538"/>
                  <a:pt x="46533" y="108741"/>
                  <a:pt x="52019" y="105997"/>
                </a:cubicBezTo>
                <a:cubicBezTo>
                  <a:pt x="58889" y="102561"/>
                  <a:pt x="58249" y="87872"/>
                  <a:pt x="52348" y="82954"/>
                </a:cubicBezTo>
                <a:cubicBezTo>
                  <a:pt x="45065" y="76884"/>
                  <a:pt x="34630" y="76038"/>
                  <a:pt x="26343" y="71433"/>
                </a:cubicBezTo>
                <a:cubicBezTo>
                  <a:pt x="18471" y="67058"/>
                  <a:pt x="12628" y="59352"/>
                  <a:pt x="7909" y="51681"/>
                </a:cubicBezTo>
                <a:cubicBezTo>
                  <a:pt x="-1144" y="36965"/>
                  <a:pt x="-5418" y="0"/>
                  <a:pt x="11859" y="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695" name="Google Shape;695;p36"/>
          <p:cNvSpPr/>
          <p:nvPr/>
        </p:nvSpPr>
        <p:spPr>
          <a:xfrm>
            <a:off x="4280600" y="962750"/>
            <a:ext cx="3900775" cy="2575875"/>
          </a:xfrm>
          <a:custGeom>
            <a:avLst/>
            <a:gdLst/>
            <a:ahLst/>
            <a:cxnLst/>
            <a:rect l="l" t="t" r="r" b="b"/>
            <a:pathLst>
              <a:path w="156031" h="103035" extrusionOk="0">
                <a:moveTo>
                  <a:pt x="0" y="0"/>
                </a:moveTo>
                <a:cubicBezTo>
                  <a:pt x="27678" y="27678"/>
                  <a:pt x="73908" y="35578"/>
                  <a:pt x="112910" y="32260"/>
                </a:cubicBezTo>
                <a:cubicBezTo>
                  <a:pt x="121211" y="31554"/>
                  <a:pt x="132830" y="24420"/>
                  <a:pt x="132002" y="16130"/>
                </a:cubicBezTo>
                <a:cubicBezTo>
                  <a:pt x="131574" y="11849"/>
                  <a:pt x="128301" y="6859"/>
                  <a:pt x="124102" y="5925"/>
                </a:cubicBezTo>
                <a:cubicBezTo>
                  <a:pt x="120402" y="5102"/>
                  <a:pt x="115895" y="7213"/>
                  <a:pt x="113568" y="10205"/>
                </a:cubicBezTo>
                <a:cubicBezTo>
                  <a:pt x="106470" y="19334"/>
                  <a:pt x="109594" y="35517"/>
                  <a:pt x="116531" y="44769"/>
                </a:cubicBezTo>
                <a:cubicBezTo>
                  <a:pt x="130180" y="62972"/>
                  <a:pt x="168159" y="86935"/>
                  <a:pt x="152083" y="103035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696" name="Google Shape;696;p36"/>
          <p:cNvSpPr/>
          <p:nvPr/>
        </p:nvSpPr>
        <p:spPr>
          <a:xfrm>
            <a:off x="824175" y="3137125"/>
            <a:ext cx="81600" cy="72900"/>
          </a:xfrm>
          <a:custGeom>
            <a:avLst/>
            <a:gdLst/>
            <a:ahLst/>
            <a:cxnLst/>
            <a:rect l="l" t="t" r="r" b="b"/>
            <a:pathLst>
              <a:path w="3264" h="2916" extrusionOk="0">
                <a:moveTo>
                  <a:pt x="1658" y="826"/>
                </a:moveTo>
                <a:cubicBezTo>
                  <a:pt x="1752" y="826"/>
                  <a:pt x="1850" y="847"/>
                  <a:pt x="1958" y="900"/>
                </a:cubicBezTo>
                <a:cubicBezTo>
                  <a:pt x="2318" y="1078"/>
                  <a:pt x="2334" y="1546"/>
                  <a:pt x="2125" y="1852"/>
                </a:cubicBezTo>
                <a:cubicBezTo>
                  <a:pt x="2004" y="2029"/>
                  <a:pt x="1822" y="2111"/>
                  <a:pt x="1636" y="2111"/>
                </a:cubicBezTo>
                <a:cubicBezTo>
                  <a:pt x="1428" y="2111"/>
                  <a:pt x="1216" y="2008"/>
                  <a:pt x="1083" y="1819"/>
                </a:cubicBezTo>
                <a:cubicBezTo>
                  <a:pt x="895" y="1553"/>
                  <a:pt x="970" y="1201"/>
                  <a:pt x="1168" y="957"/>
                </a:cubicBezTo>
                <a:cubicBezTo>
                  <a:pt x="1338" y="891"/>
                  <a:pt x="1491" y="826"/>
                  <a:pt x="1658" y="826"/>
                </a:cubicBezTo>
                <a:close/>
                <a:moveTo>
                  <a:pt x="1703" y="1"/>
                </a:moveTo>
                <a:cubicBezTo>
                  <a:pt x="1618" y="1"/>
                  <a:pt x="1533" y="11"/>
                  <a:pt x="1451" y="31"/>
                </a:cubicBezTo>
                <a:cubicBezTo>
                  <a:pt x="1227" y="86"/>
                  <a:pt x="996" y="208"/>
                  <a:pt x="862" y="391"/>
                </a:cubicBezTo>
                <a:cubicBezTo>
                  <a:pt x="293" y="741"/>
                  <a:pt x="0" y="1485"/>
                  <a:pt x="338" y="2131"/>
                </a:cubicBezTo>
                <a:cubicBezTo>
                  <a:pt x="599" y="2630"/>
                  <a:pt x="1131" y="2916"/>
                  <a:pt x="1660" y="2916"/>
                </a:cubicBezTo>
                <a:cubicBezTo>
                  <a:pt x="2002" y="2916"/>
                  <a:pt x="2343" y="2796"/>
                  <a:pt x="2608" y="2537"/>
                </a:cubicBezTo>
                <a:cubicBezTo>
                  <a:pt x="3215" y="1943"/>
                  <a:pt x="3263" y="861"/>
                  <a:pt x="2570" y="316"/>
                </a:cubicBezTo>
                <a:cubicBezTo>
                  <a:pt x="2332" y="129"/>
                  <a:pt x="2014" y="1"/>
                  <a:pt x="17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7" name="Google Shape;697;p36"/>
          <p:cNvSpPr/>
          <p:nvPr/>
        </p:nvSpPr>
        <p:spPr>
          <a:xfrm>
            <a:off x="382550" y="4427600"/>
            <a:ext cx="125875" cy="124675"/>
          </a:xfrm>
          <a:custGeom>
            <a:avLst/>
            <a:gdLst/>
            <a:ahLst/>
            <a:cxnLst/>
            <a:rect l="l" t="t" r="r" b="b"/>
            <a:pathLst>
              <a:path w="5035" h="4987" extrusionOk="0">
                <a:moveTo>
                  <a:pt x="2685" y="1148"/>
                </a:moveTo>
                <a:cubicBezTo>
                  <a:pt x="3069" y="1148"/>
                  <a:pt x="3397" y="1445"/>
                  <a:pt x="3624" y="1943"/>
                </a:cubicBezTo>
                <a:cubicBezTo>
                  <a:pt x="3797" y="2324"/>
                  <a:pt x="3962" y="2693"/>
                  <a:pt x="4062" y="3078"/>
                </a:cubicBezTo>
                <a:cubicBezTo>
                  <a:pt x="4038" y="3074"/>
                  <a:pt x="4014" y="3072"/>
                  <a:pt x="3989" y="3072"/>
                </a:cubicBezTo>
                <a:cubicBezTo>
                  <a:pt x="3850" y="3072"/>
                  <a:pt x="3710" y="3134"/>
                  <a:pt x="3603" y="3296"/>
                </a:cubicBezTo>
                <a:cubicBezTo>
                  <a:pt x="3319" y="3720"/>
                  <a:pt x="2976" y="3893"/>
                  <a:pt x="2648" y="3893"/>
                </a:cubicBezTo>
                <a:cubicBezTo>
                  <a:pt x="1711" y="3893"/>
                  <a:pt x="892" y="2493"/>
                  <a:pt x="1890" y="1538"/>
                </a:cubicBezTo>
                <a:cubicBezTo>
                  <a:pt x="2170" y="1270"/>
                  <a:pt x="2439" y="1148"/>
                  <a:pt x="2685" y="1148"/>
                </a:cubicBezTo>
                <a:close/>
                <a:moveTo>
                  <a:pt x="2838" y="1"/>
                </a:moveTo>
                <a:cubicBezTo>
                  <a:pt x="2024" y="1"/>
                  <a:pt x="1155" y="548"/>
                  <a:pt x="720" y="1189"/>
                </a:cubicBezTo>
                <a:cubicBezTo>
                  <a:pt x="0" y="2250"/>
                  <a:pt x="178" y="3707"/>
                  <a:pt x="1192" y="4519"/>
                </a:cubicBezTo>
                <a:cubicBezTo>
                  <a:pt x="1587" y="4835"/>
                  <a:pt x="2069" y="4987"/>
                  <a:pt x="2550" y="4987"/>
                </a:cubicBezTo>
                <a:cubicBezTo>
                  <a:pt x="3165" y="4987"/>
                  <a:pt x="3777" y="4738"/>
                  <a:pt x="4196" y="4269"/>
                </a:cubicBezTo>
                <a:cubicBezTo>
                  <a:pt x="4265" y="4363"/>
                  <a:pt x="4389" y="4419"/>
                  <a:pt x="4505" y="4419"/>
                </a:cubicBezTo>
                <a:cubicBezTo>
                  <a:pt x="4629" y="4419"/>
                  <a:pt x="4746" y="4355"/>
                  <a:pt x="4779" y="4206"/>
                </a:cubicBezTo>
                <a:cubicBezTo>
                  <a:pt x="5034" y="3083"/>
                  <a:pt x="4792" y="1314"/>
                  <a:pt x="3948" y="456"/>
                </a:cubicBezTo>
                <a:cubicBezTo>
                  <a:pt x="3630" y="134"/>
                  <a:pt x="3241" y="1"/>
                  <a:pt x="28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8" name="Google Shape;698;p36"/>
          <p:cNvSpPr/>
          <p:nvPr/>
        </p:nvSpPr>
        <p:spPr>
          <a:xfrm>
            <a:off x="2430088" y="4552275"/>
            <a:ext cx="125875" cy="124675"/>
          </a:xfrm>
          <a:custGeom>
            <a:avLst/>
            <a:gdLst/>
            <a:ahLst/>
            <a:cxnLst/>
            <a:rect l="l" t="t" r="r" b="b"/>
            <a:pathLst>
              <a:path w="5035" h="4987" extrusionOk="0">
                <a:moveTo>
                  <a:pt x="2685" y="1148"/>
                </a:moveTo>
                <a:cubicBezTo>
                  <a:pt x="3069" y="1148"/>
                  <a:pt x="3397" y="1445"/>
                  <a:pt x="3624" y="1943"/>
                </a:cubicBezTo>
                <a:cubicBezTo>
                  <a:pt x="3797" y="2324"/>
                  <a:pt x="3962" y="2693"/>
                  <a:pt x="4062" y="3078"/>
                </a:cubicBezTo>
                <a:cubicBezTo>
                  <a:pt x="4038" y="3074"/>
                  <a:pt x="4014" y="3072"/>
                  <a:pt x="3989" y="3072"/>
                </a:cubicBezTo>
                <a:cubicBezTo>
                  <a:pt x="3850" y="3072"/>
                  <a:pt x="3710" y="3134"/>
                  <a:pt x="3603" y="3296"/>
                </a:cubicBezTo>
                <a:cubicBezTo>
                  <a:pt x="3319" y="3720"/>
                  <a:pt x="2976" y="3893"/>
                  <a:pt x="2648" y="3893"/>
                </a:cubicBezTo>
                <a:cubicBezTo>
                  <a:pt x="1711" y="3893"/>
                  <a:pt x="892" y="2493"/>
                  <a:pt x="1890" y="1538"/>
                </a:cubicBezTo>
                <a:cubicBezTo>
                  <a:pt x="2170" y="1270"/>
                  <a:pt x="2439" y="1148"/>
                  <a:pt x="2685" y="1148"/>
                </a:cubicBezTo>
                <a:close/>
                <a:moveTo>
                  <a:pt x="2838" y="1"/>
                </a:moveTo>
                <a:cubicBezTo>
                  <a:pt x="2024" y="1"/>
                  <a:pt x="1155" y="548"/>
                  <a:pt x="720" y="1189"/>
                </a:cubicBezTo>
                <a:cubicBezTo>
                  <a:pt x="0" y="2250"/>
                  <a:pt x="178" y="3707"/>
                  <a:pt x="1192" y="4519"/>
                </a:cubicBezTo>
                <a:cubicBezTo>
                  <a:pt x="1587" y="4835"/>
                  <a:pt x="2069" y="4987"/>
                  <a:pt x="2550" y="4987"/>
                </a:cubicBezTo>
                <a:cubicBezTo>
                  <a:pt x="3165" y="4987"/>
                  <a:pt x="3777" y="4738"/>
                  <a:pt x="4196" y="4269"/>
                </a:cubicBezTo>
                <a:cubicBezTo>
                  <a:pt x="4265" y="4363"/>
                  <a:pt x="4389" y="4419"/>
                  <a:pt x="4505" y="4419"/>
                </a:cubicBezTo>
                <a:cubicBezTo>
                  <a:pt x="4629" y="4419"/>
                  <a:pt x="4746" y="4355"/>
                  <a:pt x="4779" y="4206"/>
                </a:cubicBezTo>
                <a:cubicBezTo>
                  <a:pt x="5034" y="3083"/>
                  <a:pt x="4792" y="1314"/>
                  <a:pt x="3948" y="456"/>
                </a:cubicBezTo>
                <a:cubicBezTo>
                  <a:pt x="3630" y="134"/>
                  <a:pt x="3241" y="1"/>
                  <a:pt x="283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9" name="Google Shape;699;p36"/>
          <p:cNvSpPr/>
          <p:nvPr/>
        </p:nvSpPr>
        <p:spPr>
          <a:xfrm>
            <a:off x="340413" y="3538300"/>
            <a:ext cx="210150" cy="206225"/>
          </a:xfrm>
          <a:custGeom>
            <a:avLst/>
            <a:gdLst/>
            <a:ahLst/>
            <a:cxnLst/>
            <a:rect l="l" t="t" r="r" b="b"/>
            <a:pathLst>
              <a:path w="8406" h="8249" extrusionOk="0">
                <a:moveTo>
                  <a:pt x="6321" y="2965"/>
                </a:moveTo>
                <a:lnTo>
                  <a:pt x="6321" y="2965"/>
                </a:lnTo>
                <a:cubicBezTo>
                  <a:pt x="6202" y="3917"/>
                  <a:pt x="6170" y="4884"/>
                  <a:pt x="6368" y="5788"/>
                </a:cubicBezTo>
                <a:cubicBezTo>
                  <a:pt x="6075" y="5620"/>
                  <a:pt x="5748" y="5514"/>
                  <a:pt x="5376" y="5514"/>
                </a:cubicBezTo>
                <a:cubicBezTo>
                  <a:pt x="5355" y="5514"/>
                  <a:pt x="5334" y="5514"/>
                  <a:pt x="5313" y="5515"/>
                </a:cubicBezTo>
                <a:cubicBezTo>
                  <a:pt x="4883" y="5527"/>
                  <a:pt x="4497" y="5719"/>
                  <a:pt x="4133" y="5927"/>
                </a:cubicBezTo>
                <a:cubicBezTo>
                  <a:pt x="3546" y="6264"/>
                  <a:pt x="3098" y="6581"/>
                  <a:pt x="2595" y="6833"/>
                </a:cubicBezTo>
                <a:cubicBezTo>
                  <a:pt x="3186" y="6004"/>
                  <a:pt x="3781" y="5072"/>
                  <a:pt x="3716" y="4250"/>
                </a:cubicBezTo>
                <a:cubicBezTo>
                  <a:pt x="3703" y="4095"/>
                  <a:pt x="3658" y="3950"/>
                  <a:pt x="3596" y="3812"/>
                </a:cubicBezTo>
                <a:lnTo>
                  <a:pt x="3596" y="3812"/>
                </a:lnTo>
                <a:cubicBezTo>
                  <a:pt x="3829" y="3989"/>
                  <a:pt x="4075" y="4125"/>
                  <a:pt x="4335" y="4138"/>
                </a:cubicBezTo>
                <a:cubicBezTo>
                  <a:pt x="4351" y="4139"/>
                  <a:pt x="4367" y="4139"/>
                  <a:pt x="4384" y="4139"/>
                </a:cubicBezTo>
                <a:cubicBezTo>
                  <a:pt x="4994" y="4139"/>
                  <a:pt x="5701" y="3561"/>
                  <a:pt x="6321" y="2965"/>
                </a:cubicBezTo>
                <a:close/>
                <a:moveTo>
                  <a:pt x="655" y="1"/>
                </a:moveTo>
                <a:cubicBezTo>
                  <a:pt x="287" y="1"/>
                  <a:pt x="1" y="538"/>
                  <a:pt x="260" y="892"/>
                </a:cubicBezTo>
                <a:cubicBezTo>
                  <a:pt x="1003" y="1905"/>
                  <a:pt x="1962" y="2909"/>
                  <a:pt x="2310" y="4115"/>
                </a:cubicBezTo>
                <a:cubicBezTo>
                  <a:pt x="2573" y="5024"/>
                  <a:pt x="2347" y="5109"/>
                  <a:pt x="1882" y="5884"/>
                </a:cubicBezTo>
                <a:cubicBezTo>
                  <a:pt x="1567" y="6413"/>
                  <a:pt x="1249" y="6942"/>
                  <a:pt x="932" y="7471"/>
                </a:cubicBezTo>
                <a:cubicBezTo>
                  <a:pt x="727" y="7815"/>
                  <a:pt x="959" y="8249"/>
                  <a:pt x="1349" y="8249"/>
                </a:cubicBezTo>
                <a:cubicBezTo>
                  <a:pt x="1378" y="8249"/>
                  <a:pt x="1407" y="8246"/>
                  <a:pt x="1437" y="8242"/>
                </a:cubicBezTo>
                <a:cubicBezTo>
                  <a:pt x="2339" y="8096"/>
                  <a:pt x="3033" y="7779"/>
                  <a:pt x="3828" y="7346"/>
                </a:cubicBezTo>
                <a:cubicBezTo>
                  <a:pt x="4526" y="6964"/>
                  <a:pt x="5059" y="6781"/>
                  <a:pt x="5534" y="6781"/>
                </a:cubicBezTo>
                <a:cubicBezTo>
                  <a:pt x="6082" y="6781"/>
                  <a:pt x="6554" y="7024"/>
                  <a:pt x="7115" y="7486"/>
                </a:cubicBezTo>
                <a:cubicBezTo>
                  <a:pt x="7220" y="7634"/>
                  <a:pt x="7335" y="7775"/>
                  <a:pt x="7459" y="7907"/>
                </a:cubicBezTo>
                <a:cubicBezTo>
                  <a:pt x="7548" y="8001"/>
                  <a:pt x="7662" y="8041"/>
                  <a:pt x="7778" y="8041"/>
                </a:cubicBezTo>
                <a:cubicBezTo>
                  <a:pt x="8090" y="8041"/>
                  <a:pt x="8405" y="7745"/>
                  <a:pt x="8197" y="7417"/>
                </a:cubicBezTo>
                <a:cubicBezTo>
                  <a:pt x="6992" y="5507"/>
                  <a:pt x="7197" y="3646"/>
                  <a:pt x="7616" y="1525"/>
                </a:cubicBezTo>
                <a:cubicBezTo>
                  <a:pt x="7683" y="1187"/>
                  <a:pt x="7379" y="973"/>
                  <a:pt x="7082" y="973"/>
                </a:cubicBezTo>
                <a:cubicBezTo>
                  <a:pt x="6961" y="973"/>
                  <a:pt x="6841" y="1009"/>
                  <a:pt x="6748" y="1086"/>
                </a:cubicBezTo>
                <a:cubicBezTo>
                  <a:pt x="6286" y="1468"/>
                  <a:pt x="5823" y="1849"/>
                  <a:pt x="5362" y="2232"/>
                </a:cubicBezTo>
                <a:cubicBezTo>
                  <a:pt x="4899" y="2615"/>
                  <a:pt x="4759" y="2851"/>
                  <a:pt x="4457" y="2851"/>
                </a:cubicBezTo>
                <a:cubicBezTo>
                  <a:pt x="4348" y="2851"/>
                  <a:pt x="4217" y="2820"/>
                  <a:pt x="4042" y="2753"/>
                </a:cubicBezTo>
                <a:cubicBezTo>
                  <a:pt x="3047" y="2376"/>
                  <a:pt x="1758" y="809"/>
                  <a:pt x="949" y="120"/>
                </a:cubicBezTo>
                <a:cubicBezTo>
                  <a:pt x="851" y="36"/>
                  <a:pt x="750" y="1"/>
                  <a:pt x="65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0" name="Google Shape;700;p36"/>
          <p:cNvSpPr/>
          <p:nvPr/>
        </p:nvSpPr>
        <p:spPr>
          <a:xfrm>
            <a:off x="6817113" y="788813"/>
            <a:ext cx="210150" cy="206225"/>
          </a:xfrm>
          <a:custGeom>
            <a:avLst/>
            <a:gdLst/>
            <a:ahLst/>
            <a:cxnLst/>
            <a:rect l="l" t="t" r="r" b="b"/>
            <a:pathLst>
              <a:path w="8406" h="8249" extrusionOk="0">
                <a:moveTo>
                  <a:pt x="6321" y="2965"/>
                </a:moveTo>
                <a:lnTo>
                  <a:pt x="6321" y="2965"/>
                </a:lnTo>
                <a:cubicBezTo>
                  <a:pt x="6202" y="3917"/>
                  <a:pt x="6170" y="4884"/>
                  <a:pt x="6368" y="5788"/>
                </a:cubicBezTo>
                <a:cubicBezTo>
                  <a:pt x="6075" y="5620"/>
                  <a:pt x="5748" y="5514"/>
                  <a:pt x="5376" y="5514"/>
                </a:cubicBezTo>
                <a:cubicBezTo>
                  <a:pt x="5355" y="5514"/>
                  <a:pt x="5334" y="5514"/>
                  <a:pt x="5313" y="5515"/>
                </a:cubicBezTo>
                <a:cubicBezTo>
                  <a:pt x="4883" y="5527"/>
                  <a:pt x="4497" y="5719"/>
                  <a:pt x="4133" y="5927"/>
                </a:cubicBezTo>
                <a:cubicBezTo>
                  <a:pt x="3546" y="6264"/>
                  <a:pt x="3098" y="6581"/>
                  <a:pt x="2595" y="6833"/>
                </a:cubicBezTo>
                <a:cubicBezTo>
                  <a:pt x="3186" y="6004"/>
                  <a:pt x="3781" y="5072"/>
                  <a:pt x="3716" y="4250"/>
                </a:cubicBezTo>
                <a:cubicBezTo>
                  <a:pt x="3703" y="4095"/>
                  <a:pt x="3658" y="3950"/>
                  <a:pt x="3596" y="3812"/>
                </a:cubicBezTo>
                <a:lnTo>
                  <a:pt x="3596" y="3812"/>
                </a:lnTo>
                <a:cubicBezTo>
                  <a:pt x="3829" y="3989"/>
                  <a:pt x="4075" y="4125"/>
                  <a:pt x="4335" y="4138"/>
                </a:cubicBezTo>
                <a:cubicBezTo>
                  <a:pt x="4351" y="4139"/>
                  <a:pt x="4367" y="4139"/>
                  <a:pt x="4384" y="4139"/>
                </a:cubicBezTo>
                <a:cubicBezTo>
                  <a:pt x="4994" y="4139"/>
                  <a:pt x="5701" y="3561"/>
                  <a:pt x="6321" y="2965"/>
                </a:cubicBezTo>
                <a:close/>
                <a:moveTo>
                  <a:pt x="655" y="1"/>
                </a:moveTo>
                <a:cubicBezTo>
                  <a:pt x="287" y="1"/>
                  <a:pt x="1" y="538"/>
                  <a:pt x="260" y="892"/>
                </a:cubicBezTo>
                <a:cubicBezTo>
                  <a:pt x="1003" y="1905"/>
                  <a:pt x="1962" y="2909"/>
                  <a:pt x="2310" y="4115"/>
                </a:cubicBezTo>
                <a:cubicBezTo>
                  <a:pt x="2573" y="5024"/>
                  <a:pt x="2347" y="5109"/>
                  <a:pt x="1882" y="5884"/>
                </a:cubicBezTo>
                <a:cubicBezTo>
                  <a:pt x="1567" y="6413"/>
                  <a:pt x="1249" y="6942"/>
                  <a:pt x="932" y="7471"/>
                </a:cubicBezTo>
                <a:cubicBezTo>
                  <a:pt x="727" y="7815"/>
                  <a:pt x="959" y="8249"/>
                  <a:pt x="1349" y="8249"/>
                </a:cubicBezTo>
                <a:cubicBezTo>
                  <a:pt x="1378" y="8249"/>
                  <a:pt x="1407" y="8246"/>
                  <a:pt x="1437" y="8242"/>
                </a:cubicBezTo>
                <a:cubicBezTo>
                  <a:pt x="2339" y="8096"/>
                  <a:pt x="3033" y="7779"/>
                  <a:pt x="3828" y="7346"/>
                </a:cubicBezTo>
                <a:cubicBezTo>
                  <a:pt x="4526" y="6964"/>
                  <a:pt x="5059" y="6781"/>
                  <a:pt x="5534" y="6781"/>
                </a:cubicBezTo>
                <a:cubicBezTo>
                  <a:pt x="6082" y="6781"/>
                  <a:pt x="6554" y="7024"/>
                  <a:pt x="7115" y="7486"/>
                </a:cubicBezTo>
                <a:cubicBezTo>
                  <a:pt x="7220" y="7634"/>
                  <a:pt x="7335" y="7775"/>
                  <a:pt x="7459" y="7907"/>
                </a:cubicBezTo>
                <a:cubicBezTo>
                  <a:pt x="7548" y="8001"/>
                  <a:pt x="7662" y="8041"/>
                  <a:pt x="7778" y="8041"/>
                </a:cubicBezTo>
                <a:cubicBezTo>
                  <a:pt x="8090" y="8041"/>
                  <a:pt x="8405" y="7745"/>
                  <a:pt x="8197" y="7417"/>
                </a:cubicBezTo>
                <a:cubicBezTo>
                  <a:pt x="6992" y="5507"/>
                  <a:pt x="7197" y="3646"/>
                  <a:pt x="7616" y="1525"/>
                </a:cubicBezTo>
                <a:cubicBezTo>
                  <a:pt x="7683" y="1187"/>
                  <a:pt x="7379" y="973"/>
                  <a:pt x="7082" y="973"/>
                </a:cubicBezTo>
                <a:cubicBezTo>
                  <a:pt x="6961" y="973"/>
                  <a:pt x="6841" y="1009"/>
                  <a:pt x="6748" y="1086"/>
                </a:cubicBezTo>
                <a:cubicBezTo>
                  <a:pt x="6286" y="1468"/>
                  <a:pt x="5823" y="1849"/>
                  <a:pt x="5362" y="2232"/>
                </a:cubicBezTo>
                <a:cubicBezTo>
                  <a:pt x="4899" y="2615"/>
                  <a:pt x="4759" y="2851"/>
                  <a:pt x="4457" y="2851"/>
                </a:cubicBezTo>
                <a:cubicBezTo>
                  <a:pt x="4348" y="2851"/>
                  <a:pt x="4217" y="2820"/>
                  <a:pt x="4042" y="2753"/>
                </a:cubicBezTo>
                <a:cubicBezTo>
                  <a:pt x="3047" y="2376"/>
                  <a:pt x="1758" y="809"/>
                  <a:pt x="949" y="120"/>
                </a:cubicBezTo>
                <a:cubicBezTo>
                  <a:pt x="851" y="36"/>
                  <a:pt x="750" y="1"/>
                  <a:pt x="65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1" name="Google Shape;701;p36"/>
          <p:cNvSpPr/>
          <p:nvPr/>
        </p:nvSpPr>
        <p:spPr>
          <a:xfrm>
            <a:off x="8766888" y="788825"/>
            <a:ext cx="125875" cy="124675"/>
          </a:xfrm>
          <a:custGeom>
            <a:avLst/>
            <a:gdLst/>
            <a:ahLst/>
            <a:cxnLst/>
            <a:rect l="l" t="t" r="r" b="b"/>
            <a:pathLst>
              <a:path w="5035" h="4987" extrusionOk="0">
                <a:moveTo>
                  <a:pt x="2685" y="1148"/>
                </a:moveTo>
                <a:cubicBezTo>
                  <a:pt x="3069" y="1148"/>
                  <a:pt x="3397" y="1445"/>
                  <a:pt x="3624" y="1943"/>
                </a:cubicBezTo>
                <a:cubicBezTo>
                  <a:pt x="3797" y="2324"/>
                  <a:pt x="3962" y="2693"/>
                  <a:pt x="4062" y="3078"/>
                </a:cubicBezTo>
                <a:cubicBezTo>
                  <a:pt x="4038" y="3074"/>
                  <a:pt x="4014" y="3072"/>
                  <a:pt x="3989" y="3072"/>
                </a:cubicBezTo>
                <a:cubicBezTo>
                  <a:pt x="3850" y="3072"/>
                  <a:pt x="3710" y="3134"/>
                  <a:pt x="3603" y="3296"/>
                </a:cubicBezTo>
                <a:cubicBezTo>
                  <a:pt x="3319" y="3720"/>
                  <a:pt x="2976" y="3893"/>
                  <a:pt x="2648" y="3893"/>
                </a:cubicBezTo>
                <a:cubicBezTo>
                  <a:pt x="1711" y="3893"/>
                  <a:pt x="892" y="2493"/>
                  <a:pt x="1890" y="1538"/>
                </a:cubicBezTo>
                <a:cubicBezTo>
                  <a:pt x="2170" y="1270"/>
                  <a:pt x="2439" y="1148"/>
                  <a:pt x="2685" y="1148"/>
                </a:cubicBezTo>
                <a:close/>
                <a:moveTo>
                  <a:pt x="2838" y="1"/>
                </a:moveTo>
                <a:cubicBezTo>
                  <a:pt x="2024" y="1"/>
                  <a:pt x="1155" y="548"/>
                  <a:pt x="720" y="1189"/>
                </a:cubicBezTo>
                <a:cubicBezTo>
                  <a:pt x="0" y="2250"/>
                  <a:pt x="178" y="3707"/>
                  <a:pt x="1192" y="4519"/>
                </a:cubicBezTo>
                <a:cubicBezTo>
                  <a:pt x="1587" y="4835"/>
                  <a:pt x="2069" y="4987"/>
                  <a:pt x="2550" y="4987"/>
                </a:cubicBezTo>
                <a:cubicBezTo>
                  <a:pt x="3165" y="4987"/>
                  <a:pt x="3777" y="4738"/>
                  <a:pt x="4196" y="4269"/>
                </a:cubicBezTo>
                <a:cubicBezTo>
                  <a:pt x="4265" y="4363"/>
                  <a:pt x="4389" y="4419"/>
                  <a:pt x="4505" y="4419"/>
                </a:cubicBezTo>
                <a:cubicBezTo>
                  <a:pt x="4629" y="4419"/>
                  <a:pt x="4746" y="4355"/>
                  <a:pt x="4779" y="4206"/>
                </a:cubicBezTo>
                <a:cubicBezTo>
                  <a:pt x="5034" y="3083"/>
                  <a:pt x="4792" y="1314"/>
                  <a:pt x="3948" y="456"/>
                </a:cubicBezTo>
                <a:cubicBezTo>
                  <a:pt x="3630" y="134"/>
                  <a:pt x="3241" y="1"/>
                  <a:pt x="283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" name="Google Shape;2229;p52">
            <a:extLst>
              <a:ext uri="{FF2B5EF4-FFF2-40B4-BE49-F238E27FC236}">
                <a16:creationId xmlns:a16="http://schemas.microsoft.com/office/drawing/2014/main" id="{373E7E4A-FAB0-436F-A32E-663396607284}"/>
              </a:ext>
            </a:extLst>
          </p:cNvPr>
          <p:cNvGrpSpPr/>
          <p:nvPr/>
        </p:nvGrpSpPr>
        <p:grpSpPr>
          <a:xfrm rot="4101773">
            <a:off x="1764520" y="1209358"/>
            <a:ext cx="751233" cy="647492"/>
            <a:chOff x="3546568" y="2582007"/>
            <a:chExt cx="441812" cy="418476"/>
          </a:xfrm>
        </p:grpSpPr>
        <p:sp>
          <p:nvSpPr>
            <p:cNvPr id="19" name="Google Shape;2230;p52">
              <a:extLst>
                <a:ext uri="{FF2B5EF4-FFF2-40B4-BE49-F238E27FC236}">
                  <a16:creationId xmlns:a16="http://schemas.microsoft.com/office/drawing/2014/main" id="{27B1AD8E-5D50-43BC-B502-2B24C8E87327}"/>
                </a:ext>
              </a:extLst>
            </p:cNvPr>
            <p:cNvSpPr/>
            <p:nvPr/>
          </p:nvSpPr>
          <p:spPr>
            <a:xfrm rot="-7325096">
              <a:off x="3629905" y="2616762"/>
              <a:ext cx="275137" cy="348966"/>
            </a:xfrm>
            <a:custGeom>
              <a:avLst/>
              <a:gdLst/>
              <a:ahLst/>
              <a:cxnLst/>
              <a:rect l="l" t="t" r="r" b="b"/>
              <a:pathLst>
                <a:path w="11005" h="13958" extrusionOk="0">
                  <a:moveTo>
                    <a:pt x="9068" y="9311"/>
                  </a:moveTo>
                  <a:cubicBezTo>
                    <a:pt x="8843" y="9123"/>
                    <a:pt x="8598" y="8957"/>
                    <a:pt x="8348" y="8798"/>
                  </a:cubicBezTo>
                  <a:cubicBezTo>
                    <a:pt x="7984" y="8565"/>
                    <a:pt x="7613" y="8348"/>
                    <a:pt x="7205" y="8098"/>
                  </a:cubicBezTo>
                  <a:cubicBezTo>
                    <a:pt x="7256" y="7998"/>
                    <a:pt x="7277" y="7935"/>
                    <a:pt x="7315" y="7879"/>
                  </a:cubicBezTo>
                  <a:cubicBezTo>
                    <a:pt x="7704" y="7291"/>
                    <a:pt x="7998" y="6660"/>
                    <a:pt x="8257" y="6013"/>
                  </a:cubicBezTo>
                  <a:cubicBezTo>
                    <a:pt x="8480" y="5458"/>
                    <a:pt x="8781" y="4942"/>
                    <a:pt x="9097" y="4433"/>
                  </a:cubicBezTo>
                  <a:cubicBezTo>
                    <a:pt x="9401" y="3940"/>
                    <a:pt x="9685" y="3435"/>
                    <a:pt x="9966" y="2928"/>
                  </a:cubicBezTo>
                  <a:cubicBezTo>
                    <a:pt x="10240" y="2437"/>
                    <a:pt x="10499" y="1938"/>
                    <a:pt x="10760" y="1439"/>
                  </a:cubicBezTo>
                  <a:cubicBezTo>
                    <a:pt x="10846" y="1273"/>
                    <a:pt x="10915" y="1099"/>
                    <a:pt x="10984" y="926"/>
                  </a:cubicBezTo>
                  <a:cubicBezTo>
                    <a:pt x="11005" y="870"/>
                    <a:pt x="10995" y="805"/>
                    <a:pt x="11005" y="701"/>
                  </a:cubicBezTo>
                  <a:cubicBezTo>
                    <a:pt x="10790" y="742"/>
                    <a:pt x="10597" y="829"/>
                    <a:pt x="10461" y="624"/>
                  </a:cubicBezTo>
                  <a:cubicBezTo>
                    <a:pt x="10444" y="597"/>
                    <a:pt x="10360" y="583"/>
                    <a:pt x="10319" y="597"/>
                  </a:cubicBezTo>
                  <a:cubicBezTo>
                    <a:pt x="10115" y="666"/>
                    <a:pt x="9941" y="579"/>
                    <a:pt x="9762" y="514"/>
                  </a:cubicBezTo>
                  <a:cubicBezTo>
                    <a:pt x="9415" y="392"/>
                    <a:pt x="9068" y="271"/>
                    <a:pt x="8726" y="143"/>
                  </a:cubicBezTo>
                  <a:cubicBezTo>
                    <a:pt x="8341" y="0"/>
                    <a:pt x="8198" y="21"/>
                    <a:pt x="7956" y="344"/>
                  </a:cubicBezTo>
                  <a:cubicBezTo>
                    <a:pt x="7616" y="795"/>
                    <a:pt x="7288" y="1255"/>
                    <a:pt x="6986" y="1730"/>
                  </a:cubicBezTo>
                  <a:cubicBezTo>
                    <a:pt x="6618" y="2305"/>
                    <a:pt x="6283" y="2901"/>
                    <a:pt x="5932" y="3486"/>
                  </a:cubicBezTo>
                  <a:cubicBezTo>
                    <a:pt x="5524" y="4179"/>
                    <a:pt x="5067" y="4841"/>
                    <a:pt x="4575" y="5479"/>
                  </a:cubicBezTo>
                  <a:cubicBezTo>
                    <a:pt x="4377" y="5732"/>
                    <a:pt x="4165" y="5978"/>
                    <a:pt x="3954" y="6237"/>
                  </a:cubicBezTo>
                  <a:cubicBezTo>
                    <a:pt x="3854" y="6203"/>
                    <a:pt x="3770" y="6182"/>
                    <a:pt x="3691" y="6151"/>
                  </a:cubicBezTo>
                  <a:cubicBezTo>
                    <a:pt x="2887" y="5801"/>
                    <a:pt x="2045" y="5565"/>
                    <a:pt x="1183" y="5399"/>
                  </a:cubicBezTo>
                  <a:cubicBezTo>
                    <a:pt x="909" y="5347"/>
                    <a:pt x="625" y="5330"/>
                    <a:pt x="344" y="5312"/>
                  </a:cubicBezTo>
                  <a:cubicBezTo>
                    <a:pt x="161" y="5298"/>
                    <a:pt x="25" y="5392"/>
                    <a:pt x="15" y="5569"/>
                  </a:cubicBezTo>
                  <a:cubicBezTo>
                    <a:pt x="1" y="5818"/>
                    <a:pt x="4" y="6075"/>
                    <a:pt x="43" y="6320"/>
                  </a:cubicBezTo>
                  <a:cubicBezTo>
                    <a:pt x="74" y="6518"/>
                    <a:pt x="150" y="6715"/>
                    <a:pt x="230" y="6902"/>
                  </a:cubicBezTo>
                  <a:cubicBezTo>
                    <a:pt x="517" y="7578"/>
                    <a:pt x="649" y="8295"/>
                    <a:pt x="798" y="9002"/>
                  </a:cubicBezTo>
                  <a:cubicBezTo>
                    <a:pt x="1051" y="10198"/>
                    <a:pt x="1165" y="11410"/>
                    <a:pt x="1172" y="12630"/>
                  </a:cubicBezTo>
                  <a:cubicBezTo>
                    <a:pt x="1176" y="12935"/>
                    <a:pt x="1207" y="13240"/>
                    <a:pt x="1252" y="13538"/>
                  </a:cubicBezTo>
                  <a:cubicBezTo>
                    <a:pt x="1297" y="13825"/>
                    <a:pt x="1488" y="13957"/>
                    <a:pt x="1779" y="13892"/>
                  </a:cubicBezTo>
                  <a:cubicBezTo>
                    <a:pt x="1941" y="13853"/>
                    <a:pt x="2097" y="13763"/>
                    <a:pt x="2240" y="13670"/>
                  </a:cubicBezTo>
                  <a:cubicBezTo>
                    <a:pt x="2694" y="13375"/>
                    <a:pt x="3126" y="13063"/>
                    <a:pt x="3580" y="12776"/>
                  </a:cubicBezTo>
                  <a:cubicBezTo>
                    <a:pt x="3888" y="12582"/>
                    <a:pt x="4224" y="12426"/>
                    <a:pt x="4540" y="12242"/>
                  </a:cubicBezTo>
                  <a:cubicBezTo>
                    <a:pt x="5305" y="11795"/>
                    <a:pt x="6089" y="11379"/>
                    <a:pt x="6903" y="11015"/>
                  </a:cubicBezTo>
                  <a:cubicBezTo>
                    <a:pt x="7336" y="10825"/>
                    <a:pt x="7759" y="10620"/>
                    <a:pt x="8178" y="10406"/>
                  </a:cubicBezTo>
                  <a:cubicBezTo>
                    <a:pt x="8473" y="10257"/>
                    <a:pt x="8760" y="10091"/>
                    <a:pt x="9030" y="9907"/>
                  </a:cubicBezTo>
                  <a:cubicBezTo>
                    <a:pt x="9284" y="9740"/>
                    <a:pt x="9297" y="9501"/>
                    <a:pt x="9068" y="9311"/>
                  </a:cubicBezTo>
                  <a:close/>
                  <a:moveTo>
                    <a:pt x="3033" y="12457"/>
                  </a:moveTo>
                  <a:cubicBezTo>
                    <a:pt x="3029" y="12464"/>
                    <a:pt x="3029" y="12470"/>
                    <a:pt x="3026" y="12478"/>
                  </a:cubicBezTo>
                  <a:cubicBezTo>
                    <a:pt x="3019" y="12474"/>
                    <a:pt x="3015" y="12470"/>
                    <a:pt x="3009" y="12467"/>
                  </a:cubicBezTo>
                  <a:cubicBezTo>
                    <a:pt x="2991" y="12495"/>
                    <a:pt x="2980" y="12526"/>
                    <a:pt x="2956" y="12547"/>
                  </a:cubicBezTo>
                  <a:cubicBezTo>
                    <a:pt x="2600" y="12869"/>
                    <a:pt x="2190" y="13126"/>
                    <a:pt x="1768" y="13434"/>
                  </a:cubicBezTo>
                  <a:cubicBezTo>
                    <a:pt x="1716" y="13316"/>
                    <a:pt x="1664" y="13250"/>
                    <a:pt x="1661" y="13177"/>
                  </a:cubicBezTo>
                  <a:cubicBezTo>
                    <a:pt x="1643" y="12776"/>
                    <a:pt x="1640" y="12370"/>
                    <a:pt x="1633" y="11965"/>
                  </a:cubicBezTo>
                  <a:cubicBezTo>
                    <a:pt x="1633" y="11944"/>
                    <a:pt x="1671" y="11920"/>
                    <a:pt x="1702" y="11885"/>
                  </a:cubicBezTo>
                  <a:cubicBezTo>
                    <a:pt x="1962" y="12162"/>
                    <a:pt x="1914" y="12637"/>
                    <a:pt x="2319" y="12827"/>
                  </a:cubicBezTo>
                  <a:cubicBezTo>
                    <a:pt x="2451" y="12686"/>
                    <a:pt x="2403" y="12550"/>
                    <a:pt x="2353" y="12432"/>
                  </a:cubicBezTo>
                  <a:cubicBezTo>
                    <a:pt x="2128" y="11885"/>
                    <a:pt x="1896" y="11341"/>
                    <a:pt x="1657" y="10801"/>
                  </a:cubicBezTo>
                  <a:cubicBezTo>
                    <a:pt x="1574" y="10617"/>
                    <a:pt x="1439" y="10454"/>
                    <a:pt x="1488" y="10177"/>
                  </a:cubicBezTo>
                  <a:cubicBezTo>
                    <a:pt x="1592" y="10308"/>
                    <a:pt x="1675" y="10388"/>
                    <a:pt x="1730" y="10486"/>
                  </a:cubicBezTo>
                  <a:cubicBezTo>
                    <a:pt x="1997" y="10943"/>
                    <a:pt x="2249" y="11404"/>
                    <a:pt x="2516" y="11858"/>
                  </a:cubicBezTo>
                  <a:cubicBezTo>
                    <a:pt x="2652" y="12083"/>
                    <a:pt x="2752" y="12336"/>
                    <a:pt x="3009" y="12467"/>
                  </a:cubicBezTo>
                  <a:lnTo>
                    <a:pt x="3009" y="12460"/>
                  </a:lnTo>
                  <a:cubicBezTo>
                    <a:pt x="3019" y="12460"/>
                    <a:pt x="3026" y="12457"/>
                    <a:pt x="3033" y="12457"/>
                  </a:cubicBezTo>
                  <a:cubicBezTo>
                    <a:pt x="3084" y="12266"/>
                    <a:pt x="2970" y="12110"/>
                    <a:pt x="2884" y="11958"/>
                  </a:cubicBezTo>
                  <a:cubicBezTo>
                    <a:pt x="2544" y="11348"/>
                    <a:pt x="2195" y="10745"/>
                    <a:pt x="1845" y="10142"/>
                  </a:cubicBezTo>
                  <a:cubicBezTo>
                    <a:pt x="1726" y="9938"/>
                    <a:pt x="1592" y="9740"/>
                    <a:pt x="1467" y="9536"/>
                  </a:cubicBezTo>
                  <a:cubicBezTo>
                    <a:pt x="1346" y="9331"/>
                    <a:pt x="1266" y="9113"/>
                    <a:pt x="1245" y="8767"/>
                  </a:cubicBezTo>
                  <a:cubicBezTo>
                    <a:pt x="1356" y="8930"/>
                    <a:pt x="1415" y="8999"/>
                    <a:pt x="1456" y="9079"/>
                  </a:cubicBezTo>
                  <a:cubicBezTo>
                    <a:pt x="1629" y="9390"/>
                    <a:pt x="1795" y="9706"/>
                    <a:pt x="1969" y="10021"/>
                  </a:cubicBezTo>
                  <a:cubicBezTo>
                    <a:pt x="2312" y="10652"/>
                    <a:pt x="2738" y="11223"/>
                    <a:pt x="3237" y="11746"/>
                  </a:cubicBezTo>
                  <a:cubicBezTo>
                    <a:pt x="3365" y="11882"/>
                    <a:pt x="3487" y="12027"/>
                    <a:pt x="3622" y="12179"/>
                  </a:cubicBezTo>
                  <a:cubicBezTo>
                    <a:pt x="3445" y="12357"/>
                    <a:pt x="3251" y="12429"/>
                    <a:pt x="3033" y="12457"/>
                  </a:cubicBezTo>
                  <a:close/>
                  <a:moveTo>
                    <a:pt x="3965" y="12024"/>
                  </a:moveTo>
                  <a:cubicBezTo>
                    <a:pt x="3223" y="11289"/>
                    <a:pt x="2593" y="10506"/>
                    <a:pt x="2083" y="9630"/>
                  </a:cubicBezTo>
                  <a:cubicBezTo>
                    <a:pt x="1733" y="9027"/>
                    <a:pt x="1366" y="8427"/>
                    <a:pt x="1065" y="7796"/>
                  </a:cubicBezTo>
                  <a:cubicBezTo>
                    <a:pt x="818" y="7277"/>
                    <a:pt x="656" y="6719"/>
                    <a:pt x="469" y="6175"/>
                  </a:cubicBezTo>
                  <a:cubicBezTo>
                    <a:pt x="434" y="6071"/>
                    <a:pt x="465" y="5950"/>
                    <a:pt x="465" y="5773"/>
                  </a:cubicBezTo>
                  <a:cubicBezTo>
                    <a:pt x="996" y="5805"/>
                    <a:pt x="1450" y="5912"/>
                    <a:pt x="1889" y="6013"/>
                  </a:cubicBezTo>
                  <a:cubicBezTo>
                    <a:pt x="1958" y="6262"/>
                    <a:pt x="2000" y="6494"/>
                    <a:pt x="2083" y="6712"/>
                  </a:cubicBezTo>
                  <a:cubicBezTo>
                    <a:pt x="2160" y="6917"/>
                    <a:pt x="2281" y="7107"/>
                    <a:pt x="2385" y="7302"/>
                  </a:cubicBezTo>
                  <a:cubicBezTo>
                    <a:pt x="2926" y="8337"/>
                    <a:pt x="3632" y="9262"/>
                    <a:pt x="4405" y="10142"/>
                  </a:cubicBezTo>
                  <a:cubicBezTo>
                    <a:pt x="4595" y="10361"/>
                    <a:pt x="4789" y="10582"/>
                    <a:pt x="4973" y="10807"/>
                  </a:cubicBezTo>
                  <a:cubicBezTo>
                    <a:pt x="5080" y="10940"/>
                    <a:pt x="5163" y="11081"/>
                    <a:pt x="5271" y="11237"/>
                  </a:cubicBezTo>
                  <a:cubicBezTo>
                    <a:pt x="4859" y="11580"/>
                    <a:pt x="4405" y="11788"/>
                    <a:pt x="3965" y="12024"/>
                  </a:cubicBezTo>
                  <a:close/>
                  <a:moveTo>
                    <a:pt x="6993" y="10420"/>
                  </a:moveTo>
                  <a:cubicBezTo>
                    <a:pt x="6938" y="10326"/>
                    <a:pt x="6868" y="10233"/>
                    <a:pt x="6823" y="10129"/>
                  </a:cubicBezTo>
                  <a:cubicBezTo>
                    <a:pt x="6674" y="9768"/>
                    <a:pt x="6539" y="9401"/>
                    <a:pt x="6390" y="9040"/>
                  </a:cubicBezTo>
                  <a:cubicBezTo>
                    <a:pt x="6085" y="8295"/>
                    <a:pt x="5638" y="7627"/>
                    <a:pt x="5136" y="6996"/>
                  </a:cubicBezTo>
                  <a:cubicBezTo>
                    <a:pt x="5035" y="6872"/>
                    <a:pt x="4949" y="6709"/>
                    <a:pt x="4738" y="6699"/>
                  </a:cubicBezTo>
                  <a:cubicBezTo>
                    <a:pt x="4668" y="6889"/>
                    <a:pt x="4765" y="7038"/>
                    <a:pt x="4851" y="7177"/>
                  </a:cubicBezTo>
                  <a:cubicBezTo>
                    <a:pt x="5008" y="7422"/>
                    <a:pt x="5167" y="7665"/>
                    <a:pt x="5330" y="7908"/>
                  </a:cubicBezTo>
                  <a:cubicBezTo>
                    <a:pt x="5694" y="8448"/>
                    <a:pt x="5978" y="9030"/>
                    <a:pt x="6203" y="9637"/>
                  </a:cubicBezTo>
                  <a:cubicBezTo>
                    <a:pt x="6317" y="9938"/>
                    <a:pt x="6449" y="10233"/>
                    <a:pt x="6564" y="10534"/>
                  </a:cubicBezTo>
                  <a:cubicBezTo>
                    <a:pt x="6577" y="10565"/>
                    <a:pt x="6546" y="10641"/>
                    <a:pt x="6515" y="10655"/>
                  </a:cubicBezTo>
                  <a:cubicBezTo>
                    <a:pt x="6484" y="10673"/>
                    <a:pt x="6401" y="10655"/>
                    <a:pt x="6380" y="10628"/>
                  </a:cubicBezTo>
                  <a:cubicBezTo>
                    <a:pt x="6210" y="10392"/>
                    <a:pt x="6041" y="10156"/>
                    <a:pt x="5891" y="9910"/>
                  </a:cubicBezTo>
                  <a:cubicBezTo>
                    <a:pt x="5676" y="9557"/>
                    <a:pt x="5483" y="9200"/>
                    <a:pt x="5285" y="8840"/>
                  </a:cubicBezTo>
                  <a:cubicBezTo>
                    <a:pt x="5029" y="8375"/>
                    <a:pt x="4713" y="7949"/>
                    <a:pt x="4343" y="7561"/>
                  </a:cubicBezTo>
                  <a:cubicBezTo>
                    <a:pt x="4214" y="7430"/>
                    <a:pt x="4100" y="7284"/>
                    <a:pt x="3975" y="7139"/>
                  </a:cubicBezTo>
                  <a:cubicBezTo>
                    <a:pt x="3850" y="7169"/>
                    <a:pt x="3871" y="7281"/>
                    <a:pt x="3895" y="7339"/>
                  </a:cubicBezTo>
                  <a:cubicBezTo>
                    <a:pt x="3962" y="7509"/>
                    <a:pt x="4027" y="7692"/>
                    <a:pt x="4141" y="7835"/>
                  </a:cubicBezTo>
                  <a:cubicBezTo>
                    <a:pt x="4578" y="8372"/>
                    <a:pt x="4914" y="8960"/>
                    <a:pt x="5240" y="9560"/>
                  </a:cubicBezTo>
                  <a:cubicBezTo>
                    <a:pt x="5427" y="9907"/>
                    <a:pt x="5646" y="10233"/>
                    <a:pt x="5846" y="10569"/>
                  </a:cubicBezTo>
                  <a:cubicBezTo>
                    <a:pt x="5905" y="10669"/>
                    <a:pt x="5957" y="10773"/>
                    <a:pt x="6016" y="10884"/>
                  </a:cubicBezTo>
                  <a:cubicBezTo>
                    <a:pt x="5943" y="10935"/>
                    <a:pt x="5888" y="10977"/>
                    <a:pt x="5825" y="11005"/>
                  </a:cubicBezTo>
                  <a:cubicBezTo>
                    <a:pt x="5784" y="11026"/>
                    <a:pt x="5729" y="11026"/>
                    <a:pt x="5680" y="11036"/>
                  </a:cubicBezTo>
                  <a:cubicBezTo>
                    <a:pt x="4502" y="9640"/>
                    <a:pt x="3262" y="8303"/>
                    <a:pt x="2454" y="6664"/>
                  </a:cubicBezTo>
                  <a:cubicBezTo>
                    <a:pt x="2395" y="6542"/>
                    <a:pt x="2329" y="6421"/>
                    <a:pt x="2270" y="6299"/>
                  </a:cubicBezTo>
                  <a:cubicBezTo>
                    <a:pt x="2257" y="6272"/>
                    <a:pt x="2257" y="6234"/>
                    <a:pt x="2246" y="6165"/>
                  </a:cubicBezTo>
                  <a:cubicBezTo>
                    <a:pt x="2333" y="6168"/>
                    <a:pt x="2416" y="6158"/>
                    <a:pt x="2486" y="6182"/>
                  </a:cubicBezTo>
                  <a:cubicBezTo>
                    <a:pt x="2835" y="6299"/>
                    <a:pt x="3178" y="6428"/>
                    <a:pt x="3525" y="6553"/>
                  </a:cubicBezTo>
                  <a:cubicBezTo>
                    <a:pt x="3622" y="6587"/>
                    <a:pt x="3719" y="6636"/>
                    <a:pt x="3819" y="6660"/>
                  </a:cubicBezTo>
                  <a:cubicBezTo>
                    <a:pt x="4041" y="6709"/>
                    <a:pt x="4232" y="6657"/>
                    <a:pt x="4373" y="6470"/>
                  </a:cubicBezTo>
                  <a:cubicBezTo>
                    <a:pt x="5126" y="5468"/>
                    <a:pt x="5884" y="4478"/>
                    <a:pt x="6505" y="3393"/>
                  </a:cubicBezTo>
                  <a:cubicBezTo>
                    <a:pt x="7004" y="2520"/>
                    <a:pt x="7520" y="1657"/>
                    <a:pt x="8126" y="843"/>
                  </a:cubicBezTo>
                  <a:cubicBezTo>
                    <a:pt x="8188" y="760"/>
                    <a:pt x="8248" y="676"/>
                    <a:pt x="8313" y="600"/>
                  </a:cubicBezTo>
                  <a:cubicBezTo>
                    <a:pt x="8348" y="562"/>
                    <a:pt x="8396" y="538"/>
                    <a:pt x="8438" y="507"/>
                  </a:cubicBezTo>
                  <a:cubicBezTo>
                    <a:pt x="8972" y="686"/>
                    <a:pt x="9498" y="864"/>
                    <a:pt x="10028" y="1037"/>
                  </a:cubicBezTo>
                  <a:cubicBezTo>
                    <a:pt x="10173" y="1086"/>
                    <a:pt x="10267" y="1179"/>
                    <a:pt x="10306" y="1318"/>
                  </a:cubicBezTo>
                  <a:cubicBezTo>
                    <a:pt x="10319" y="1366"/>
                    <a:pt x="10285" y="1428"/>
                    <a:pt x="10257" y="1535"/>
                  </a:cubicBezTo>
                  <a:cubicBezTo>
                    <a:pt x="10128" y="1387"/>
                    <a:pt x="10035" y="1283"/>
                    <a:pt x="9917" y="1148"/>
                  </a:cubicBezTo>
                  <a:cubicBezTo>
                    <a:pt x="9741" y="1460"/>
                    <a:pt x="9837" y="1698"/>
                    <a:pt x="10000" y="1948"/>
                  </a:cubicBezTo>
                  <a:cubicBezTo>
                    <a:pt x="9921" y="2104"/>
                    <a:pt x="9907" y="2298"/>
                    <a:pt x="9730" y="2409"/>
                  </a:cubicBezTo>
                  <a:lnTo>
                    <a:pt x="9727" y="2405"/>
                  </a:lnTo>
                  <a:lnTo>
                    <a:pt x="9724" y="2409"/>
                  </a:lnTo>
                  <a:lnTo>
                    <a:pt x="9724" y="2409"/>
                  </a:lnTo>
                  <a:cubicBezTo>
                    <a:pt x="9554" y="2946"/>
                    <a:pt x="9269" y="3427"/>
                    <a:pt x="8968" y="3902"/>
                  </a:cubicBezTo>
                  <a:cubicBezTo>
                    <a:pt x="8705" y="4321"/>
                    <a:pt x="8445" y="4740"/>
                    <a:pt x="8198" y="5170"/>
                  </a:cubicBezTo>
                  <a:cubicBezTo>
                    <a:pt x="8074" y="5392"/>
                    <a:pt x="7984" y="5631"/>
                    <a:pt x="7877" y="5863"/>
                  </a:cubicBezTo>
                  <a:cubicBezTo>
                    <a:pt x="7808" y="6016"/>
                    <a:pt x="7738" y="6168"/>
                    <a:pt x="7648" y="6359"/>
                  </a:cubicBezTo>
                  <a:cubicBezTo>
                    <a:pt x="7229" y="5984"/>
                    <a:pt x="7013" y="5503"/>
                    <a:pt x="6609" y="5056"/>
                  </a:cubicBezTo>
                  <a:cubicBezTo>
                    <a:pt x="6688" y="5776"/>
                    <a:pt x="6986" y="6286"/>
                    <a:pt x="7471" y="6699"/>
                  </a:cubicBezTo>
                  <a:cubicBezTo>
                    <a:pt x="7274" y="7252"/>
                    <a:pt x="6906" y="7825"/>
                    <a:pt x="6577" y="8077"/>
                  </a:cubicBezTo>
                  <a:cubicBezTo>
                    <a:pt x="6348" y="7894"/>
                    <a:pt x="6252" y="7613"/>
                    <a:pt x="6071" y="7395"/>
                  </a:cubicBezTo>
                  <a:cubicBezTo>
                    <a:pt x="5884" y="7173"/>
                    <a:pt x="5715" y="6941"/>
                    <a:pt x="5507" y="6674"/>
                  </a:cubicBezTo>
                  <a:cubicBezTo>
                    <a:pt x="5486" y="6768"/>
                    <a:pt x="5454" y="6816"/>
                    <a:pt x="5468" y="6844"/>
                  </a:cubicBezTo>
                  <a:cubicBezTo>
                    <a:pt x="5735" y="7454"/>
                    <a:pt x="6047" y="8039"/>
                    <a:pt x="6439" y="8583"/>
                  </a:cubicBezTo>
                  <a:cubicBezTo>
                    <a:pt x="6519" y="8690"/>
                    <a:pt x="6584" y="8822"/>
                    <a:pt x="6789" y="8826"/>
                  </a:cubicBezTo>
                  <a:cubicBezTo>
                    <a:pt x="6844" y="8749"/>
                    <a:pt x="6914" y="8659"/>
                    <a:pt x="6983" y="8570"/>
                  </a:cubicBezTo>
                  <a:cubicBezTo>
                    <a:pt x="7429" y="8718"/>
                    <a:pt x="8233" y="9214"/>
                    <a:pt x="8604" y="9563"/>
                  </a:cubicBezTo>
                  <a:cubicBezTo>
                    <a:pt x="8257" y="9879"/>
                    <a:pt x="7627" y="10219"/>
                    <a:pt x="6993" y="1042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231;p52">
              <a:extLst>
                <a:ext uri="{FF2B5EF4-FFF2-40B4-BE49-F238E27FC236}">
                  <a16:creationId xmlns:a16="http://schemas.microsoft.com/office/drawing/2014/main" id="{A7C53D74-B702-423B-87D8-1A779EE1BD9C}"/>
                </a:ext>
              </a:extLst>
            </p:cNvPr>
            <p:cNvSpPr/>
            <p:nvPr/>
          </p:nvSpPr>
          <p:spPr>
            <a:xfrm rot="-7325096">
              <a:off x="3681856" y="2760181"/>
              <a:ext cx="26651" cy="40802"/>
            </a:xfrm>
            <a:custGeom>
              <a:avLst/>
              <a:gdLst/>
              <a:ahLst/>
              <a:cxnLst/>
              <a:rect l="l" t="t" r="r" b="b"/>
              <a:pathLst>
                <a:path w="1066" h="1632" extrusionOk="0">
                  <a:moveTo>
                    <a:pt x="666" y="1470"/>
                  </a:moveTo>
                  <a:cubicBezTo>
                    <a:pt x="684" y="1497"/>
                    <a:pt x="694" y="1542"/>
                    <a:pt x="722" y="1553"/>
                  </a:cubicBezTo>
                  <a:cubicBezTo>
                    <a:pt x="795" y="1584"/>
                    <a:pt x="878" y="1632"/>
                    <a:pt x="951" y="1622"/>
                  </a:cubicBezTo>
                  <a:cubicBezTo>
                    <a:pt x="1048" y="1604"/>
                    <a:pt x="1065" y="1500"/>
                    <a:pt x="1040" y="1417"/>
                  </a:cubicBezTo>
                  <a:cubicBezTo>
                    <a:pt x="892" y="908"/>
                    <a:pt x="611" y="468"/>
                    <a:pt x="258" y="69"/>
                  </a:cubicBezTo>
                  <a:cubicBezTo>
                    <a:pt x="226" y="35"/>
                    <a:pt x="164" y="31"/>
                    <a:pt x="92" y="0"/>
                  </a:cubicBezTo>
                  <a:cubicBezTo>
                    <a:pt x="60" y="59"/>
                    <a:pt x="1" y="114"/>
                    <a:pt x="1" y="170"/>
                  </a:cubicBezTo>
                  <a:cubicBezTo>
                    <a:pt x="5" y="250"/>
                    <a:pt x="36" y="333"/>
                    <a:pt x="74" y="405"/>
                  </a:cubicBezTo>
                  <a:cubicBezTo>
                    <a:pt x="268" y="763"/>
                    <a:pt x="469" y="1116"/>
                    <a:pt x="666" y="147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232;p52">
              <a:extLst>
                <a:ext uri="{FF2B5EF4-FFF2-40B4-BE49-F238E27FC236}">
                  <a16:creationId xmlns:a16="http://schemas.microsoft.com/office/drawing/2014/main" id="{7DEFA2A0-DC2F-46FE-BFBE-BCD6B5189410}"/>
                </a:ext>
              </a:extLst>
            </p:cNvPr>
            <p:cNvSpPr/>
            <p:nvPr/>
          </p:nvSpPr>
          <p:spPr>
            <a:xfrm rot="-7325096">
              <a:off x="3628956" y="2762558"/>
              <a:ext cx="23676" cy="42902"/>
            </a:xfrm>
            <a:custGeom>
              <a:avLst/>
              <a:gdLst/>
              <a:ahLst/>
              <a:cxnLst/>
              <a:rect l="l" t="t" r="r" b="b"/>
              <a:pathLst>
                <a:path w="947" h="1716" extrusionOk="0">
                  <a:moveTo>
                    <a:pt x="558" y="1560"/>
                  </a:moveTo>
                  <a:cubicBezTo>
                    <a:pt x="579" y="1602"/>
                    <a:pt x="621" y="1650"/>
                    <a:pt x="662" y="1671"/>
                  </a:cubicBezTo>
                  <a:cubicBezTo>
                    <a:pt x="721" y="1695"/>
                    <a:pt x="805" y="1716"/>
                    <a:pt x="849" y="1695"/>
                  </a:cubicBezTo>
                  <a:cubicBezTo>
                    <a:pt x="898" y="1671"/>
                    <a:pt x="929" y="1591"/>
                    <a:pt x="939" y="1532"/>
                  </a:cubicBezTo>
                  <a:cubicBezTo>
                    <a:pt x="947" y="1487"/>
                    <a:pt x="918" y="1435"/>
                    <a:pt x="898" y="1390"/>
                  </a:cubicBezTo>
                  <a:cubicBezTo>
                    <a:pt x="701" y="978"/>
                    <a:pt x="503" y="565"/>
                    <a:pt x="302" y="156"/>
                  </a:cubicBezTo>
                  <a:cubicBezTo>
                    <a:pt x="278" y="105"/>
                    <a:pt x="219" y="67"/>
                    <a:pt x="153" y="1"/>
                  </a:cubicBezTo>
                  <a:cubicBezTo>
                    <a:pt x="25" y="177"/>
                    <a:pt x="0" y="343"/>
                    <a:pt x="70" y="503"/>
                  </a:cubicBezTo>
                  <a:cubicBezTo>
                    <a:pt x="222" y="860"/>
                    <a:pt x="392" y="1210"/>
                    <a:pt x="558" y="156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33;p52">
              <a:extLst>
                <a:ext uri="{FF2B5EF4-FFF2-40B4-BE49-F238E27FC236}">
                  <a16:creationId xmlns:a16="http://schemas.microsoft.com/office/drawing/2014/main" id="{2E5958F9-029E-41DC-A41E-0025BABDC801}"/>
                </a:ext>
              </a:extLst>
            </p:cNvPr>
            <p:cNvSpPr/>
            <p:nvPr/>
          </p:nvSpPr>
          <p:spPr>
            <a:xfrm rot="-7325096">
              <a:off x="3730726" y="2755867"/>
              <a:ext cx="28351" cy="43502"/>
            </a:xfrm>
            <a:custGeom>
              <a:avLst/>
              <a:gdLst/>
              <a:ahLst/>
              <a:cxnLst/>
              <a:rect l="l" t="t" r="r" b="b"/>
              <a:pathLst>
                <a:path w="1134" h="1740" extrusionOk="0">
                  <a:moveTo>
                    <a:pt x="908" y="1722"/>
                  </a:moveTo>
                  <a:cubicBezTo>
                    <a:pt x="970" y="1730"/>
                    <a:pt x="1061" y="1740"/>
                    <a:pt x="1095" y="1705"/>
                  </a:cubicBezTo>
                  <a:cubicBezTo>
                    <a:pt x="1133" y="1674"/>
                    <a:pt x="1123" y="1588"/>
                    <a:pt x="1120" y="1525"/>
                  </a:cubicBezTo>
                  <a:cubicBezTo>
                    <a:pt x="1120" y="1497"/>
                    <a:pt x="1088" y="1466"/>
                    <a:pt x="1071" y="1439"/>
                  </a:cubicBezTo>
                  <a:cubicBezTo>
                    <a:pt x="783" y="1016"/>
                    <a:pt x="492" y="590"/>
                    <a:pt x="201" y="171"/>
                  </a:cubicBezTo>
                  <a:cubicBezTo>
                    <a:pt x="174" y="129"/>
                    <a:pt x="129" y="104"/>
                    <a:pt x="1" y="0"/>
                  </a:cubicBezTo>
                  <a:cubicBezTo>
                    <a:pt x="105" y="718"/>
                    <a:pt x="396" y="1223"/>
                    <a:pt x="821" y="1671"/>
                  </a:cubicBezTo>
                  <a:cubicBezTo>
                    <a:pt x="845" y="1695"/>
                    <a:pt x="877" y="1722"/>
                    <a:pt x="908" y="1722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234;p52">
              <a:extLst>
                <a:ext uri="{FF2B5EF4-FFF2-40B4-BE49-F238E27FC236}">
                  <a16:creationId xmlns:a16="http://schemas.microsoft.com/office/drawing/2014/main" id="{69724AE0-4DF1-4FE9-AA8C-5DE00F974993}"/>
                </a:ext>
              </a:extLst>
            </p:cNvPr>
            <p:cNvSpPr/>
            <p:nvPr/>
          </p:nvSpPr>
          <p:spPr>
            <a:xfrm rot="-7325096">
              <a:off x="3656771" y="2766984"/>
              <a:ext cx="22201" cy="32701"/>
            </a:xfrm>
            <a:custGeom>
              <a:avLst/>
              <a:gdLst/>
              <a:ahLst/>
              <a:cxnLst/>
              <a:rect l="l" t="t" r="r" b="b"/>
              <a:pathLst>
                <a:path w="888" h="1308" extrusionOk="0">
                  <a:moveTo>
                    <a:pt x="565" y="1217"/>
                  </a:moveTo>
                  <a:cubicBezTo>
                    <a:pt x="582" y="1245"/>
                    <a:pt x="617" y="1269"/>
                    <a:pt x="645" y="1276"/>
                  </a:cubicBezTo>
                  <a:cubicBezTo>
                    <a:pt x="693" y="1290"/>
                    <a:pt x="766" y="1307"/>
                    <a:pt x="794" y="1286"/>
                  </a:cubicBezTo>
                  <a:cubicBezTo>
                    <a:pt x="839" y="1248"/>
                    <a:pt x="877" y="1182"/>
                    <a:pt x="884" y="1128"/>
                  </a:cubicBezTo>
                  <a:cubicBezTo>
                    <a:pt x="888" y="1065"/>
                    <a:pt x="864" y="992"/>
                    <a:pt x="829" y="936"/>
                  </a:cubicBezTo>
                  <a:cubicBezTo>
                    <a:pt x="656" y="649"/>
                    <a:pt x="479" y="362"/>
                    <a:pt x="298" y="77"/>
                  </a:cubicBezTo>
                  <a:cubicBezTo>
                    <a:pt x="274" y="39"/>
                    <a:pt x="215" y="26"/>
                    <a:pt x="173" y="1"/>
                  </a:cubicBezTo>
                  <a:cubicBezTo>
                    <a:pt x="11" y="84"/>
                    <a:pt x="0" y="229"/>
                    <a:pt x="63" y="348"/>
                  </a:cubicBezTo>
                  <a:cubicBezTo>
                    <a:pt x="212" y="645"/>
                    <a:pt x="395" y="930"/>
                    <a:pt x="565" y="1217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235;p52">
              <a:extLst>
                <a:ext uri="{FF2B5EF4-FFF2-40B4-BE49-F238E27FC236}">
                  <a16:creationId xmlns:a16="http://schemas.microsoft.com/office/drawing/2014/main" id="{9C8F1581-5302-4E64-9BB4-833ED492FC76}"/>
                </a:ext>
              </a:extLst>
            </p:cNvPr>
            <p:cNvSpPr/>
            <p:nvPr/>
          </p:nvSpPr>
          <p:spPr>
            <a:xfrm rot="-7325096">
              <a:off x="3598107" y="2762167"/>
              <a:ext cx="26201" cy="35902"/>
            </a:xfrm>
            <a:custGeom>
              <a:avLst/>
              <a:gdLst/>
              <a:ahLst/>
              <a:cxnLst/>
              <a:rect l="l" t="t" r="r" b="b"/>
              <a:pathLst>
                <a:path w="1048" h="1436" extrusionOk="0">
                  <a:moveTo>
                    <a:pt x="254" y="202"/>
                  </a:moveTo>
                  <a:cubicBezTo>
                    <a:pt x="208" y="143"/>
                    <a:pt x="150" y="92"/>
                    <a:pt x="60" y="1"/>
                  </a:cubicBezTo>
                  <a:cubicBezTo>
                    <a:pt x="1" y="597"/>
                    <a:pt x="320" y="975"/>
                    <a:pt x="642" y="1345"/>
                  </a:cubicBezTo>
                  <a:cubicBezTo>
                    <a:pt x="722" y="1435"/>
                    <a:pt x="840" y="1422"/>
                    <a:pt x="961" y="1325"/>
                  </a:cubicBezTo>
                  <a:cubicBezTo>
                    <a:pt x="995" y="1293"/>
                    <a:pt x="1019" y="1248"/>
                    <a:pt x="1048" y="1207"/>
                  </a:cubicBezTo>
                  <a:cubicBezTo>
                    <a:pt x="995" y="1179"/>
                    <a:pt x="933" y="1155"/>
                    <a:pt x="902" y="1110"/>
                  </a:cubicBezTo>
                  <a:cubicBezTo>
                    <a:pt x="680" y="812"/>
                    <a:pt x="472" y="503"/>
                    <a:pt x="254" y="202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236;p52">
              <a:extLst>
                <a:ext uri="{FF2B5EF4-FFF2-40B4-BE49-F238E27FC236}">
                  <a16:creationId xmlns:a16="http://schemas.microsoft.com/office/drawing/2014/main" id="{89BD41BB-6786-4583-90EA-B3C769EB3C64}"/>
                </a:ext>
              </a:extLst>
            </p:cNvPr>
            <p:cNvSpPr/>
            <p:nvPr/>
          </p:nvSpPr>
          <p:spPr>
            <a:xfrm rot="-7325096">
              <a:off x="3797730" y="2762666"/>
              <a:ext cx="81879" cy="129881"/>
            </a:xfrm>
            <a:custGeom>
              <a:avLst/>
              <a:gdLst/>
              <a:ahLst/>
              <a:cxnLst/>
              <a:rect l="l" t="t" r="r" b="b"/>
              <a:pathLst>
                <a:path w="3275" h="5195" extrusionOk="0">
                  <a:moveTo>
                    <a:pt x="2730" y="4120"/>
                  </a:moveTo>
                  <a:cubicBezTo>
                    <a:pt x="2450" y="3715"/>
                    <a:pt x="2121" y="3333"/>
                    <a:pt x="1857" y="2914"/>
                  </a:cubicBezTo>
                  <a:cubicBezTo>
                    <a:pt x="1265" y="1976"/>
                    <a:pt x="696" y="1023"/>
                    <a:pt x="114" y="77"/>
                  </a:cubicBezTo>
                  <a:cubicBezTo>
                    <a:pt x="101" y="53"/>
                    <a:pt x="63" y="39"/>
                    <a:pt x="0" y="1"/>
                  </a:cubicBezTo>
                  <a:cubicBezTo>
                    <a:pt x="14" y="122"/>
                    <a:pt x="4" y="226"/>
                    <a:pt x="35" y="312"/>
                  </a:cubicBezTo>
                  <a:cubicBezTo>
                    <a:pt x="125" y="552"/>
                    <a:pt x="215" y="791"/>
                    <a:pt x="336" y="1016"/>
                  </a:cubicBezTo>
                  <a:cubicBezTo>
                    <a:pt x="596" y="1494"/>
                    <a:pt x="880" y="1961"/>
                    <a:pt x="1144" y="2440"/>
                  </a:cubicBezTo>
                  <a:cubicBezTo>
                    <a:pt x="1580" y="3237"/>
                    <a:pt x="2121" y="3965"/>
                    <a:pt x="2703" y="4664"/>
                  </a:cubicBezTo>
                  <a:cubicBezTo>
                    <a:pt x="2855" y="4848"/>
                    <a:pt x="3015" y="5025"/>
                    <a:pt x="3274" y="5194"/>
                  </a:cubicBezTo>
                  <a:cubicBezTo>
                    <a:pt x="3247" y="5059"/>
                    <a:pt x="3247" y="4972"/>
                    <a:pt x="3208" y="4907"/>
                  </a:cubicBezTo>
                  <a:cubicBezTo>
                    <a:pt x="3056" y="4640"/>
                    <a:pt x="2907" y="4373"/>
                    <a:pt x="2730" y="412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2" name="CuadroTexto 31">
            <a:extLst>
              <a:ext uri="{FF2B5EF4-FFF2-40B4-BE49-F238E27FC236}">
                <a16:creationId xmlns:a16="http://schemas.microsoft.com/office/drawing/2014/main" id="{B76FE0D5-B27A-4187-9835-B609B65BFFE4}"/>
              </a:ext>
            </a:extLst>
          </p:cNvPr>
          <p:cNvSpPr txBox="1"/>
          <p:nvPr/>
        </p:nvSpPr>
        <p:spPr>
          <a:xfrm>
            <a:off x="251237" y="3889984"/>
            <a:ext cx="2773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419" sz="1600" b="1" i="0" u="sng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Te esperamos para la próxima actividad.</a:t>
            </a:r>
          </a:p>
        </p:txBody>
      </p:sp>
      <p:sp>
        <p:nvSpPr>
          <p:cNvPr id="33" name="Google Shape;2227;p52">
            <a:extLst>
              <a:ext uri="{FF2B5EF4-FFF2-40B4-BE49-F238E27FC236}">
                <a16:creationId xmlns:a16="http://schemas.microsoft.com/office/drawing/2014/main" id="{9A5725FA-0993-4C78-85A5-28019A10C417}"/>
              </a:ext>
            </a:extLst>
          </p:cNvPr>
          <p:cNvSpPr/>
          <p:nvPr/>
        </p:nvSpPr>
        <p:spPr>
          <a:xfrm>
            <a:off x="6119190" y="854295"/>
            <a:ext cx="2684396" cy="4179584"/>
          </a:xfrm>
          <a:custGeom>
            <a:avLst/>
            <a:gdLst/>
            <a:ahLst/>
            <a:cxnLst/>
            <a:rect l="l" t="t" r="r" b="b"/>
            <a:pathLst>
              <a:path w="103480" h="206345" extrusionOk="0">
                <a:moveTo>
                  <a:pt x="61741" y="8558"/>
                </a:moveTo>
                <a:cubicBezTo>
                  <a:pt x="62649" y="8558"/>
                  <a:pt x="62637" y="9975"/>
                  <a:pt x="61704" y="9975"/>
                </a:cubicBezTo>
                <a:cubicBezTo>
                  <a:pt x="61677" y="9975"/>
                  <a:pt x="61650" y="9973"/>
                  <a:pt x="61623" y="9971"/>
                </a:cubicBezTo>
                <a:lnTo>
                  <a:pt x="40979" y="9971"/>
                </a:lnTo>
                <a:cubicBezTo>
                  <a:pt x="40952" y="9973"/>
                  <a:pt x="40925" y="9975"/>
                  <a:pt x="40898" y="9975"/>
                </a:cubicBezTo>
                <a:cubicBezTo>
                  <a:pt x="39965" y="9975"/>
                  <a:pt x="39952" y="8558"/>
                  <a:pt x="40861" y="8558"/>
                </a:cubicBezTo>
                <a:cubicBezTo>
                  <a:pt x="40899" y="8558"/>
                  <a:pt x="40938" y="8561"/>
                  <a:pt x="40979" y="8566"/>
                </a:cubicBezTo>
                <a:lnTo>
                  <a:pt x="61623" y="8566"/>
                </a:lnTo>
                <a:cubicBezTo>
                  <a:pt x="61664" y="8561"/>
                  <a:pt x="61703" y="8558"/>
                  <a:pt x="61741" y="8558"/>
                </a:cubicBezTo>
                <a:close/>
                <a:moveTo>
                  <a:pt x="100713" y="16164"/>
                </a:moveTo>
                <a:lnTo>
                  <a:pt x="100713" y="189567"/>
                </a:lnTo>
                <a:lnTo>
                  <a:pt x="2987" y="189567"/>
                </a:lnTo>
                <a:lnTo>
                  <a:pt x="2987" y="16164"/>
                </a:lnTo>
                <a:close/>
                <a:moveTo>
                  <a:pt x="22357" y="196638"/>
                </a:moveTo>
                <a:lnTo>
                  <a:pt x="22313" y="197165"/>
                </a:lnTo>
                <a:lnTo>
                  <a:pt x="18448" y="197165"/>
                </a:lnTo>
                <a:lnTo>
                  <a:pt x="18448" y="196638"/>
                </a:lnTo>
                <a:close/>
                <a:moveTo>
                  <a:pt x="53277" y="196726"/>
                </a:moveTo>
                <a:cubicBezTo>
                  <a:pt x="53365" y="196726"/>
                  <a:pt x="53453" y="196814"/>
                  <a:pt x="53453" y="196945"/>
                </a:cubicBezTo>
                <a:lnTo>
                  <a:pt x="53453" y="199976"/>
                </a:lnTo>
                <a:cubicBezTo>
                  <a:pt x="53453" y="200064"/>
                  <a:pt x="53365" y="200152"/>
                  <a:pt x="53234" y="200152"/>
                </a:cubicBezTo>
                <a:lnTo>
                  <a:pt x="50203" y="200152"/>
                </a:lnTo>
                <a:cubicBezTo>
                  <a:pt x="50071" y="200152"/>
                  <a:pt x="49983" y="200064"/>
                  <a:pt x="49983" y="199976"/>
                </a:cubicBezTo>
                <a:lnTo>
                  <a:pt x="49983" y="196945"/>
                </a:lnTo>
                <a:cubicBezTo>
                  <a:pt x="49983" y="196814"/>
                  <a:pt x="50071" y="196726"/>
                  <a:pt x="50203" y="196726"/>
                </a:cubicBezTo>
                <a:close/>
                <a:moveTo>
                  <a:pt x="80706" y="196517"/>
                </a:moveTo>
                <a:cubicBezTo>
                  <a:pt x="80761" y="196517"/>
                  <a:pt x="80816" y="196528"/>
                  <a:pt x="80860" y="196550"/>
                </a:cubicBezTo>
                <a:cubicBezTo>
                  <a:pt x="80948" y="196638"/>
                  <a:pt x="80948" y="196770"/>
                  <a:pt x="80860" y="196858"/>
                </a:cubicBezTo>
                <a:lnTo>
                  <a:pt x="79455" y="198263"/>
                </a:lnTo>
                <a:cubicBezTo>
                  <a:pt x="79367" y="198351"/>
                  <a:pt x="79323" y="198439"/>
                  <a:pt x="79323" y="198527"/>
                </a:cubicBezTo>
                <a:cubicBezTo>
                  <a:pt x="79323" y="198614"/>
                  <a:pt x="79367" y="198702"/>
                  <a:pt x="79455" y="198790"/>
                </a:cubicBezTo>
                <a:lnTo>
                  <a:pt x="80860" y="200196"/>
                </a:lnTo>
                <a:cubicBezTo>
                  <a:pt x="80948" y="200284"/>
                  <a:pt x="80948" y="200415"/>
                  <a:pt x="80860" y="200503"/>
                </a:cubicBezTo>
                <a:cubicBezTo>
                  <a:pt x="80816" y="200547"/>
                  <a:pt x="80761" y="200569"/>
                  <a:pt x="80706" y="200569"/>
                </a:cubicBezTo>
                <a:cubicBezTo>
                  <a:pt x="80652" y="200569"/>
                  <a:pt x="80597" y="200547"/>
                  <a:pt x="80553" y="200503"/>
                </a:cubicBezTo>
                <a:lnTo>
                  <a:pt x="79147" y="199098"/>
                </a:lnTo>
                <a:cubicBezTo>
                  <a:pt x="79015" y="198922"/>
                  <a:pt x="78928" y="198746"/>
                  <a:pt x="78928" y="198527"/>
                </a:cubicBezTo>
                <a:cubicBezTo>
                  <a:pt x="78928" y="198307"/>
                  <a:pt x="79015" y="198131"/>
                  <a:pt x="79147" y="198000"/>
                </a:cubicBezTo>
                <a:lnTo>
                  <a:pt x="80553" y="196550"/>
                </a:lnTo>
                <a:cubicBezTo>
                  <a:pt x="80597" y="196528"/>
                  <a:pt x="80652" y="196517"/>
                  <a:pt x="80706" y="196517"/>
                </a:cubicBezTo>
                <a:close/>
                <a:moveTo>
                  <a:pt x="15461" y="1"/>
                </a:moveTo>
                <a:cubicBezTo>
                  <a:pt x="6940" y="1"/>
                  <a:pt x="1" y="6941"/>
                  <a:pt x="1" y="15461"/>
                </a:cubicBezTo>
                <a:lnTo>
                  <a:pt x="1" y="190884"/>
                </a:lnTo>
                <a:cubicBezTo>
                  <a:pt x="1" y="199405"/>
                  <a:pt x="6940" y="206345"/>
                  <a:pt x="15461" y="206345"/>
                </a:cubicBezTo>
                <a:lnTo>
                  <a:pt x="88019" y="206345"/>
                </a:lnTo>
                <a:cubicBezTo>
                  <a:pt x="96540" y="206345"/>
                  <a:pt x="103480" y="199405"/>
                  <a:pt x="103480" y="190884"/>
                </a:cubicBezTo>
                <a:lnTo>
                  <a:pt x="103480" y="15461"/>
                </a:lnTo>
                <a:cubicBezTo>
                  <a:pt x="103480" y="6941"/>
                  <a:pt x="96540" y="1"/>
                  <a:pt x="88019" y="1"/>
                </a:cubicBezTo>
                <a:close/>
              </a:path>
            </a:pathLst>
          </a:cu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2226;p52">
            <a:extLst>
              <a:ext uri="{FF2B5EF4-FFF2-40B4-BE49-F238E27FC236}">
                <a16:creationId xmlns:a16="http://schemas.microsoft.com/office/drawing/2014/main" id="{6B706BAC-7B84-4944-8FA1-62A3607533B2}"/>
              </a:ext>
            </a:extLst>
          </p:cNvPr>
          <p:cNvSpPr txBox="1">
            <a:spLocks/>
          </p:cNvSpPr>
          <p:nvPr/>
        </p:nvSpPr>
        <p:spPr>
          <a:xfrm>
            <a:off x="6516540" y="1948780"/>
            <a:ext cx="1894738" cy="272817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Love Ya Like A Sister" panose="020B0604020202020204" charset="0"/>
                <a:cs typeface="Arial"/>
                <a:sym typeface="Arial"/>
              </a:rPr>
              <a:t>Recuerda que si tienes dudas puedes contactarte directamente con nosotros a través de tu profesora jefe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37"/>
          <p:cNvSpPr/>
          <p:nvPr/>
        </p:nvSpPr>
        <p:spPr>
          <a:xfrm>
            <a:off x="8571325" y="2621363"/>
            <a:ext cx="103025" cy="87900"/>
          </a:xfrm>
          <a:custGeom>
            <a:avLst/>
            <a:gdLst/>
            <a:ahLst/>
            <a:cxnLst/>
            <a:rect l="l" t="t" r="r" b="b"/>
            <a:pathLst>
              <a:path w="4121" h="3516" extrusionOk="0">
                <a:moveTo>
                  <a:pt x="1476" y="680"/>
                </a:moveTo>
                <a:cubicBezTo>
                  <a:pt x="1505" y="715"/>
                  <a:pt x="1543" y="743"/>
                  <a:pt x="1586" y="760"/>
                </a:cubicBezTo>
                <a:cubicBezTo>
                  <a:pt x="2001" y="902"/>
                  <a:pt x="2464" y="857"/>
                  <a:pt x="2752" y="1268"/>
                </a:cubicBezTo>
                <a:cubicBezTo>
                  <a:pt x="3049" y="1692"/>
                  <a:pt x="2804" y="2289"/>
                  <a:pt x="2373" y="2512"/>
                </a:cubicBezTo>
                <a:cubicBezTo>
                  <a:pt x="2259" y="2571"/>
                  <a:pt x="2138" y="2598"/>
                  <a:pt x="2018" y="2598"/>
                </a:cubicBezTo>
                <a:cubicBezTo>
                  <a:pt x="1629" y="2598"/>
                  <a:pt x="1242" y="2321"/>
                  <a:pt x="1097" y="1958"/>
                </a:cubicBezTo>
                <a:cubicBezTo>
                  <a:pt x="909" y="1494"/>
                  <a:pt x="1138" y="1016"/>
                  <a:pt x="1476" y="680"/>
                </a:cubicBezTo>
                <a:close/>
                <a:moveTo>
                  <a:pt x="1589" y="0"/>
                </a:moveTo>
                <a:cubicBezTo>
                  <a:pt x="1569" y="0"/>
                  <a:pt x="1548" y="3"/>
                  <a:pt x="1527" y="7"/>
                </a:cubicBezTo>
                <a:cubicBezTo>
                  <a:pt x="551" y="218"/>
                  <a:pt x="0" y="1301"/>
                  <a:pt x="292" y="2238"/>
                </a:cubicBezTo>
                <a:cubicBezTo>
                  <a:pt x="529" y="3002"/>
                  <a:pt x="1298" y="3515"/>
                  <a:pt x="2073" y="3515"/>
                </a:cubicBezTo>
                <a:cubicBezTo>
                  <a:pt x="2299" y="3515"/>
                  <a:pt x="2525" y="3472"/>
                  <a:pt x="2740" y="3378"/>
                </a:cubicBezTo>
                <a:cubicBezTo>
                  <a:pt x="3624" y="2992"/>
                  <a:pt x="4121" y="1869"/>
                  <a:pt x="3661" y="982"/>
                </a:cubicBezTo>
                <a:cubicBezTo>
                  <a:pt x="3414" y="507"/>
                  <a:pt x="2761" y="47"/>
                  <a:pt x="2178" y="47"/>
                </a:cubicBezTo>
                <a:cubicBezTo>
                  <a:pt x="2047" y="47"/>
                  <a:pt x="1919" y="70"/>
                  <a:pt x="1800" y="122"/>
                </a:cubicBezTo>
                <a:cubicBezTo>
                  <a:pt x="1760" y="52"/>
                  <a:pt x="1687" y="0"/>
                  <a:pt x="158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9" name="Google Shape;709;p37"/>
          <p:cNvSpPr/>
          <p:nvPr/>
        </p:nvSpPr>
        <p:spPr>
          <a:xfrm>
            <a:off x="1546250" y="1063200"/>
            <a:ext cx="81600" cy="72900"/>
          </a:xfrm>
          <a:custGeom>
            <a:avLst/>
            <a:gdLst/>
            <a:ahLst/>
            <a:cxnLst/>
            <a:rect l="l" t="t" r="r" b="b"/>
            <a:pathLst>
              <a:path w="3264" h="2916" extrusionOk="0">
                <a:moveTo>
                  <a:pt x="1658" y="826"/>
                </a:moveTo>
                <a:cubicBezTo>
                  <a:pt x="1752" y="826"/>
                  <a:pt x="1850" y="847"/>
                  <a:pt x="1958" y="900"/>
                </a:cubicBezTo>
                <a:cubicBezTo>
                  <a:pt x="2318" y="1078"/>
                  <a:pt x="2334" y="1546"/>
                  <a:pt x="2125" y="1852"/>
                </a:cubicBezTo>
                <a:cubicBezTo>
                  <a:pt x="2004" y="2029"/>
                  <a:pt x="1822" y="2111"/>
                  <a:pt x="1636" y="2111"/>
                </a:cubicBezTo>
                <a:cubicBezTo>
                  <a:pt x="1428" y="2111"/>
                  <a:pt x="1216" y="2008"/>
                  <a:pt x="1083" y="1819"/>
                </a:cubicBezTo>
                <a:cubicBezTo>
                  <a:pt x="895" y="1553"/>
                  <a:pt x="970" y="1201"/>
                  <a:pt x="1168" y="957"/>
                </a:cubicBezTo>
                <a:cubicBezTo>
                  <a:pt x="1338" y="891"/>
                  <a:pt x="1491" y="826"/>
                  <a:pt x="1658" y="826"/>
                </a:cubicBezTo>
                <a:close/>
                <a:moveTo>
                  <a:pt x="1703" y="1"/>
                </a:moveTo>
                <a:cubicBezTo>
                  <a:pt x="1618" y="1"/>
                  <a:pt x="1533" y="11"/>
                  <a:pt x="1451" y="31"/>
                </a:cubicBezTo>
                <a:cubicBezTo>
                  <a:pt x="1227" y="86"/>
                  <a:pt x="996" y="208"/>
                  <a:pt x="862" y="391"/>
                </a:cubicBezTo>
                <a:cubicBezTo>
                  <a:pt x="293" y="741"/>
                  <a:pt x="0" y="1485"/>
                  <a:pt x="338" y="2131"/>
                </a:cubicBezTo>
                <a:cubicBezTo>
                  <a:pt x="599" y="2630"/>
                  <a:pt x="1131" y="2916"/>
                  <a:pt x="1660" y="2916"/>
                </a:cubicBezTo>
                <a:cubicBezTo>
                  <a:pt x="2002" y="2916"/>
                  <a:pt x="2343" y="2796"/>
                  <a:pt x="2608" y="2537"/>
                </a:cubicBezTo>
                <a:cubicBezTo>
                  <a:pt x="3215" y="1943"/>
                  <a:pt x="3263" y="861"/>
                  <a:pt x="2570" y="316"/>
                </a:cubicBezTo>
                <a:cubicBezTo>
                  <a:pt x="2332" y="129"/>
                  <a:pt x="2014" y="1"/>
                  <a:pt x="170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0" name="Google Shape;710;p37"/>
          <p:cNvSpPr/>
          <p:nvPr/>
        </p:nvSpPr>
        <p:spPr>
          <a:xfrm>
            <a:off x="2021200" y="477425"/>
            <a:ext cx="271125" cy="265425"/>
          </a:xfrm>
          <a:custGeom>
            <a:avLst/>
            <a:gdLst/>
            <a:ahLst/>
            <a:cxnLst/>
            <a:rect l="l" t="t" r="r" b="b"/>
            <a:pathLst>
              <a:path w="10845" h="10617" extrusionOk="0">
                <a:moveTo>
                  <a:pt x="6707" y="1283"/>
                </a:moveTo>
                <a:cubicBezTo>
                  <a:pt x="6814" y="1718"/>
                  <a:pt x="6909" y="2159"/>
                  <a:pt x="6963" y="2607"/>
                </a:cubicBezTo>
                <a:cubicBezTo>
                  <a:pt x="7035" y="3190"/>
                  <a:pt x="6965" y="3785"/>
                  <a:pt x="7220" y="4320"/>
                </a:cubicBezTo>
                <a:cubicBezTo>
                  <a:pt x="7277" y="4439"/>
                  <a:pt x="7407" y="4499"/>
                  <a:pt x="7537" y="4499"/>
                </a:cubicBezTo>
                <a:cubicBezTo>
                  <a:pt x="7660" y="4499"/>
                  <a:pt x="7784" y="4444"/>
                  <a:pt x="7845" y="4334"/>
                </a:cubicBezTo>
                <a:cubicBezTo>
                  <a:pt x="8093" y="4596"/>
                  <a:pt x="8385" y="4759"/>
                  <a:pt x="8736" y="4904"/>
                </a:cubicBezTo>
                <a:cubicBezTo>
                  <a:pt x="8922" y="4981"/>
                  <a:pt x="9108" y="5057"/>
                  <a:pt x="9294" y="5135"/>
                </a:cubicBezTo>
                <a:cubicBezTo>
                  <a:pt x="9117" y="5227"/>
                  <a:pt x="8912" y="5371"/>
                  <a:pt x="8807" y="5424"/>
                </a:cubicBezTo>
                <a:cubicBezTo>
                  <a:pt x="8625" y="5516"/>
                  <a:pt x="8440" y="5605"/>
                  <a:pt x="8261" y="5703"/>
                </a:cubicBezTo>
                <a:cubicBezTo>
                  <a:pt x="7864" y="5923"/>
                  <a:pt x="7379" y="6138"/>
                  <a:pt x="7163" y="6554"/>
                </a:cubicBezTo>
                <a:cubicBezTo>
                  <a:pt x="7098" y="6679"/>
                  <a:pt x="7122" y="6863"/>
                  <a:pt x="7234" y="6955"/>
                </a:cubicBezTo>
                <a:cubicBezTo>
                  <a:pt x="7119" y="7381"/>
                  <a:pt x="7090" y="7849"/>
                  <a:pt x="7023" y="8278"/>
                </a:cubicBezTo>
                <a:cubicBezTo>
                  <a:pt x="6980" y="8552"/>
                  <a:pt x="6933" y="8825"/>
                  <a:pt x="6870" y="9095"/>
                </a:cubicBezTo>
                <a:cubicBezTo>
                  <a:pt x="6847" y="9195"/>
                  <a:pt x="6820" y="9295"/>
                  <a:pt x="6794" y="9394"/>
                </a:cubicBezTo>
                <a:cubicBezTo>
                  <a:pt x="6457" y="9005"/>
                  <a:pt x="6052" y="8652"/>
                  <a:pt x="5693" y="8293"/>
                </a:cubicBezTo>
                <a:cubicBezTo>
                  <a:pt x="5409" y="8010"/>
                  <a:pt x="5162" y="7731"/>
                  <a:pt x="4770" y="7701"/>
                </a:cubicBezTo>
                <a:cubicBezTo>
                  <a:pt x="4726" y="7632"/>
                  <a:pt x="4655" y="7578"/>
                  <a:pt x="4574" y="7572"/>
                </a:cubicBezTo>
                <a:cubicBezTo>
                  <a:pt x="4205" y="7540"/>
                  <a:pt x="3863" y="7518"/>
                  <a:pt x="3517" y="7518"/>
                </a:cubicBezTo>
                <a:cubicBezTo>
                  <a:pt x="3245" y="7518"/>
                  <a:pt x="2970" y="7532"/>
                  <a:pt x="2679" y="7567"/>
                </a:cubicBezTo>
                <a:cubicBezTo>
                  <a:pt x="2385" y="7602"/>
                  <a:pt x="2092" y="7648"/>
                  <a:pt x="1799" y="7689"/>
                </a:cubicBezTo>
                <a:cubicBezTo>
                  <a:pt x="1702" y="7704"/>
                  <a:pt x="1604" y="7717"/>
                  <a:pt x="1506" y="7731"/>
                </a:cubicBezTo>
                <a:cubicBezTo>
                  <a:pt x="1469" y="7725"/>
                  <a:pt x="1431" y="7723"/>
                  <a:pt x="1393" y="7722"/>
                </a:cubicBezTo>
                <a:cubicBezTo>
                  <a:pt x="1519" y="7328"/>
                  <a:pt x="1657" y="6951"/>
                  <a:pt x="1878" y="6583"/>
                </a:cubicBezTo>
                <a:cubicBezTo>
                  <a:pt x="2164" y="6110"/>
                  <a:pt x="2553" y="5717"/>
                  <a:pt x="2816" y="5228"/>
                </a:cubicBezTo>
                <a:cubicBezTo>
                  <a:pt x="2971" y="4939"/>
                  <a:pt x="2749" y="4689"/>
                  <a:pt x="2482" y="4689"/>
                </a:cubicBezTo>
                <a:cubicBezTo>
                  <a:pt x="2428" y="4689"/>
                  <a:pt x="2373" y="4699"/>
                  <a:pt x="2319" y="4721"/>
                </a:cubicBezTo>
                <a:cubicBezTo>
                  <a:pt x="2213" y="4524"/>
                  <a:pt x="2094" y="4331"/>
                  <a:pt x="1991" y="4127"/>
                </a:cubicBezTo>
                <a:cubicBezTo>
                  <a:pt x="1830" y="3804"/>
                  <a:pt x="1697" y="3469"/>
                  <a:pt x="1594" y="3123"/>
                </a:cubicBezTo>
                <a:cubicBezTo>
                  <a:pt x="1841" y="3111"/>
                  <a:pt x="2088" y="3103"/>
                  <a:pt x="2335" y="3103"/>
                </a:cubicBezTo>
                <a:cubicBezTo>
                  <a:pt x="2557" y="3103"/>
                  <a:pt x="2780" y="3109"/>
                  <a:pt x="3005" y="3123"/>
                </a:cubicBezTo>
                <a:cubicBezTo>
                  <a:pt x="3517" y="3154"/>
                  <a:pt x="4064" y="3265"/>
                  <a:pt x="4585" y="3265"/>
                </a:cubicBezTo>
                <a:cubicBezTo>
                  <a:pt x="4708" y="3265"/>
                  <a:pt x="4831" y="3259"/>
                  <a:pt x="4951" y="3244"/>
                </a:cubicBezTo>
                <a:cubicBezTo>
                  <a:pt x="5211" y="3211"/>
                  <a:pt x="5432" y="2909"/>
                  <a:pt x="5364" y="2674"/>
                </a:cubicBezTo>
                <a:cubicBezTo>
                  <a:pt x="5831" y="2216"/>
                  <a:pt x="6229" y="1720"/>
                  <a:pt x="6707" y="1283"/>
                </a:cubicBezTo>
                <a:close/>
                <a:moveTo>
                  <a:pt x="6959" y="1"/>
                </a:moveTo>
                <a:cubicBezTo>
                  <a:pt x="6884" y="1"/>
                  <a:pt x="6808" y="22"/>
                  <a:pt x="6739" y="72"/>
                </a:cubicBezTo>
                <a:cubicBezTo>
                  <a:pt x="5957" y="635"/>
                  <a:pt x="5109" y="1384"/>
                  <a:pt x="4804" y="2336"/>
                </a:cubicBezTo>
                <a:cubicBezTo>
                  <a:pt x="4324" y="2191"/>
                  <a:pt x="3795" y="2141"/>
                  <a:pt x="3257" y="2141"/>
                </a:cubicBezTo>
                <a:cubicBezTo>
                  <a:pt x="2499" y="2141"/>
                  <a:pt x="1725" y="2240"/>
                  <a:pt x="1053" y="2310"/>
                </a:cubicBezTo>
                <a:cubicBezTo>
                  <a:pt x="777" y="2339"/>
                  <a:pt x="579" y="2555"/>
                  <a:pt x="648" y="2843"/>
                </a:cubicBezTo>
                <a:cubicBezTo>
                  <a:pt x="826" y="3586"/>
                  <a:pt x="1124" y="4524"/>
                  <a:pt x="1680" y="5138"/>
                </a:cubicBezTo>
                <a:cubicBezTo>
                  <a:pt x="1277" y="5502"/>
                  <a:pt x="969" y="5990"/>
                  <a:pt x="724" y="6461"/>
                </a:cubicBezTo>
                <a:cubicBezTo>
                  <a:pt x="463" y="6967"/>
                  <a:pt x="0" y="7793"/>
                  <a:pt x="234" y="8373"/>
                </a:cubicBezTo>
                <a:cubicBezTo>
                  <a:pt x="404" y="8794"/>
                  <a:pt x="763" y="8905"/>
                  <a:pt x="1148" y="8905"/>
                </a:cubicBezTo>
                <a:cubicBezTo>
                  <a:pt x="1371" y="8905"/>
                  <a:pt x="1602" y="8867"/>
                  <a:pt x="1809" y="8831"/>
                </a:cubicBezTo>
                <a:cubicBezTo>
                  <a:pt x="2719" y="8673"/>
                  <a:pt x="3539" y="8464"/>
                  <a:pt x="4377" y="8136"/>
                </a:cubicBezTo>
                <a:cubicBezTo>
                  <a:pt x="4453" y="8777"/>
                  <a:pt x="5213" y="9304"/>
                  <a:pt x="5633" y="9727"/>
                </a:cubicBezTo>
                <a:cubicBezTo>
                  <a:pt x="5969" y="10066"/>
                  <a:pt x="6400" y="10617"/>
                  <a:pt x="6920" y="10617"/>
                </a:cubicBezTo>
                <a:cubicBezTo>
                  <a:pt x="7012" y="10617"/>
                  <a:pt x="7107" y="10599"/>
                  <a:pt x="7205" y="10561"/>
                </a:cubicBezTo>
                <a:cubicBezTo>
                  <a:pt x="7822" y="10315"/>
                  <a:pt x="7876" y="9334"/>
                  <a:pt x="7960" y="8780"/>
                </a:cubicBezTo>
                <a:cubicBezTo>
                  <a:pt x="8049" y="8203"/>
                  <a:pt x="8103" y="7549"/>
                  <a:pt x="7937" y="6973"/>
                </a:cubicBezTo>
                <a:cubicBezTo>
                  <a:pt x="8399" y="6861"/>
                  <a:pt x="8860" y="6590"/>
                  <a:pt x="9256" y="6394"/>
                </a:cubicBezTo>
                <a:cubicBezTo>
                  <a:pt x="9737" y="6155"/>
                  <a:pt x="10529" y="5922"/>
                  <a:pt x="10693" y="5330"/>
                </a:cubicBezTo>
                <a:cubicBezTo>
                  <a:pt x="10844" y="4781"/>
                  <a:pt x="10413" y="4414"/>
                  <a:pt x="9956" y="4236"/>
                </a:cubicBezTo>
                <a:cubicBezTo>
                  <a:pt x="9415" y="4024"/>
                  <a:pt x="8817" y="3763"/>
                  <a:pt x="8222" y="3763"/>
                </a:cubicBezTo>
                <a:cubicBezTo>
                  <a:pt x="8148" y="3763"/>
                  <a:pt x="8074" y="3767"/>
                  <a:pt x="8001" y="3775"/>
                </a:cubicBezTo>
                <a:cubicBezTo>
                  <a:pt x="8048" y="3351"/>
                  <a:pt x="7971" y="2913"/>
                  <a:pt x="7911" y="2479"/>
                </a:cubicBezTo>
                <a:cubicBezTo>
                  <a:pt x="7809" y="1754"/>
                  <a:pt x="7642" y="1047"/>
                  <a:pt x="7421" y="349"/>
                </a:cubicBezTo>
                <a:cubicBezTo>
                  <a:pt x="7360" y="158"/>
                  <a:pt x="7161" y="1"/>
                  <a:pt x="69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1" name="Google Shape;711;p37"/>
          <p:cNvSpPr/>
          <p:nvPr/>
        </p:nvSpPr>
        <p:spPr>
          <a:xfrm>
            <a:off x="7247950" y="4224425"/>
            <a:ext cx="125875" cy="124675"/>
          </a:xfrm>
          <a:custGeom>
            <a:avLst/>
            <a:gdLst/>
            <a:ahLst/>
            <a:cxnLst/>
            <a:rect l="l" t="t" r="r" b="b"/>
            <a:pathLst>
              <a:path w="5035" h="4987" extrusionOk="0">
                <a:moveTo>
                  <a:pt x="2685" y="1148"/>
                </a:moveTo>
                <a:cubicBezTo>
                  <a:pt x="3069" y="1148"/>
                  <a:pt x="3397" y="1445"/>
                  <a:pt x="3624" y="1943"/>
                </a:cubicBezTo>
                <a:cubicBezTo>
                  <a:pt x="3797" y="2324"/>
                  <a:pt x="3962" y="2693"/>
                  <a:pt x="4062" y="3078"/>
                </a:cubicBezTo>
                <a:cubicBezTo>
                  <a:pt x="4038" y="3074"/>
                  <a:pt x="4014" y="3072"/>
                  <a:pt x="3989" y="3072"/>
                </a:cubicBezTo>
                <a:cubicBezTo>
                  <a:pt x="3850" y="3072"/>
                  <a:pt x="3710" y="3134"/>
                  <a:pt x="3603" y="3296"/>
                </a:cubicBezTo>
                <a:cubicBezTo>
                  <a:pt x="3319" y="3720"/>
                  <a:pt x="2976" y="3893"/>
                  <a:pt x="2648" y="3893"/>
                </a:cubicBezTo>
                <a:cubicBezTo>
                  <a:pt x="1711" y="3893"/>
                  <a:pt x="892" y="2493"/>
                  <a:pt x="1890" y="1538"/>
                </a:cubicBezTo>
                <a:cubicBezTo>
                  <a:pt x="2170" y="1270"/>
                  <a:pt x="2439" y="1148"/>
                  <a:pt x="2685" y="1148"/>
                </a:cubicBezTo>
                <a:close/>
                <a:moveTo>
                  <a:pt x="2838" y="1"/>
                </a:moveTo>
                <a:cubicBezTo>
                  <a:pt x="2024" y="1"/>
                  <a:pt x="1155" y="548"/>
                  <a:pt x="720" y="1189"/>
                </a:cubicBezTo>
                <a:cubicBezTo>
                  <a:pt x="0" y="2250"/>
                  <a:pt x="178" y="3707"/>
                  <a:pt x="1192" y="4519"/>
                </a:cubicBezTo>
                <a:cubicBezTo>
                  <a:pt x="1587" y="4835"/>
                  <a:pt x="2069" y="4987"/>
                  <a:pt x="2550" y="4987"/>
                </a:cubicBezTo>
                <a:cubicBezTo>
                  <a:pt x="3165" y="4987"/>
                  <a:pt x="3777" y="4738"/>
                  <a:pt x="4196" y="4269"/>
                </a:cubicBezTo>
                <a:cubicBezTo>
                  <a:pt x="4265" y="4363"/>
                  <a:pt x="4389" y="4419"/>
                  <a:pt x="4505" y="4419"/>
                </a:cubicBezTo>
                <a:cubicBezTo>
                  <a:pt x="4629" y="4419"/>
                  <a:pt x="4746" y="4355"/>
                  <a:pt x="4779" y="4206"/>
                </a:cubicBezTo>
                <a:cubicBezTo>
                  <a:pt x="5034" y="3083"/>
                  <a:pt x="4792" y="1314"/>
                  <a:pt x="3948" y="456"/>
                </a:cubicBezTo>
                <a:cubicBezTo>
                  <a:pt x="3630" y="134"/>
                  <a:pt x="3241" y="1"/>
                  <a:pt x="28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2" name="Google Shape;712;p37"/>
          <p:cNvSpPr/>
          <p:nvPr/>
        </p:nvSpPr>
        <p:spPr>
          <a:xfrm>
            <a:off x="311700" y="2782400"/>
            <a:ext cx="210150" cy="206225"/>
          </a:xfrm>
          <a:custGeom>
            <a:avLst/>
            <a:gdLst/>
            <a:ahLst/>
            <a:cxnLst/>
            <a:rect l="l" t="t" r="r" b="b"/>
            <a:pathLst>
              <a:path w="8406" h="8249" extrusionOk="0">
                <a:moveTo>
                  <a:pt x="6321" y="2965"/>
                </a:moveTo>
                <a:lnTo>
                  <a:pt x="6321" y="2965"/>
                </a:lnTo>
                <a:cubicBezTo>
                  <a:pt x="6202" y="3917"/>
                  <a:pt x="6170" y="4884"/>
                  <a:pt x="6368" y="5788"/>
                </a:cubicBezTo>
                <a:cubicBezTo>
                  <a:pt x="6075" y="5620"/>
                  <a:pt x="5748" y="5514"/>
                  <a:pt x="5376" y="5514"/>
                </a:cubicBezTo>
                <a:cubicBezTo>
                  <a:pt x="5355" y="5514"/>
                  <a:pt x="5334" y="5514"/>
                  <a:pt x="5313" y="5515"/>
                </a:cubicBezTo>
                <a:cubicBezTo>
                  <a:pt x="4883" y="5527"/>
                  <a:pt x="4497" y="5719"/>
                  <a:pt x="4133" y="5927"/>
                </a:cubicBezTo>
                <a:cubicBezTo>
                  <a:pt x="3546" y="6264"/>
                  <a:pt x="3098" y="6581"/>
                  <a:pt x="2595" y="6833"/>
                </a:cubicBezTo>
                <a:cubicBezTo>
                  <a:pt x="3186" y="6004"/>
                  <a:pt x="3781" y="5072"/>
                  <a:pt x="3716" y="4250"/>
                </a:cubicBezTo>
                <a:cubicBezTo>
                  <a:pt x="3703" y="4095"/>
                  <a:pt x="3658" y="3950"/>
                  <a:pt x="3596" y="3812"/>
                </a:cubicBezTo>
                <a:lnTo>
                  <a:pt x="3596" y="3812"/>
                </a:lnTo>
                <a:cubicBezTo>
                  <a:pt x="3829" y="3989"/>
                  <a:pt x="4075" y="4125"/>
                  <a:pt x="4335" y="4138"/>
                </a:cubicBezTo>
                <a:cubicBezTo>
                  <a:pt x="4351" y="4139"/>
                  <a:pt x="4367" y="4139"/>
                  <a:pt x="4384" y="4139"/>
                </a:cubicBezTo>
                <a:cubicBezTo>
                  <a:pt x="4994" y="4139"/>
                  <a:pt x="5701" y="3561"/>
                  <a:pt x="6321" y="2965"/>
                </a:cubicBezTo>
                <a:close/>
                <a:moveTo>
                  <a:pt x="655" y="1"/>
                </a:moveTo>
                <a:cubicBezTo>
                  <a:pt x="287" y="1"/>
                  <a:pt x="1" y="538"/>
                  <a:pt x="260" y="892"/>
                </a:cubicBezTo>
                <a:cubicBezTo>
                  <a:pt x="1003" y="1905"/>
                  <a:pt x="1962" y="2909"/>
                  <a:pt x="2310" y="4115"/>
                </a:cubicBezTo>
                <a:cubicBezTo>
                  <a:pt x="2573" y="5024"/>
                  <a:pt x="2347" y="5109"/>
                  <a:pt x="1882" y="5884"/>
                </a:cubicBezTo>
                <a:cubicBezTo>
                  <a:pt x="1567" y="6413"/>
                  <a:pt x="1249" y="6942"/>
                  <a:pt x="932" y="7471"/>
                </a:cubicBezTo>
                <a:cubicBezTo>
                  <a:pt x="727" y="7815"/>
                  <a:pt x="959" y="8249"/>
                  <a:pt x="1349" y="8249"/>
                </a:cubicBezTo>
                <a:cubicBezTo>
                  <a:pt x="1378" y="8249"/>
                  <a:pt x="1407" y="8246"/>
                  <a:pt x="1437" y="8242"/>
                </a:cubicBezTo>
                <a:cubicBezTo>
                  <a:pt x="2339" y="8096"/>
                  <a:pt x="3033" y="7779"/>
                  <a:pt x="3828" y="7346"/>
                </a:cubicBezTo>
                <a:cubicBezTo>
                  <a:pt x="4526" y="6964"/>
                  <a:pt x="5059" y="6781"/>
                  <a:pt x="5534" y="6781"/>
                </a:cubicBezTo>
                <a:cubicBezTo>
                  <a:pt x="6082" y="6781"/>
                  <a:pt x="6554" y="7024"/>
                  <a:pt x="7115" y="7486"/>
                </a:cubicBezTo>
                <a:cubicBezTo>
                  <a:pt x="7220" y="7634"/>
                  <a:pt x="7335" y="7775"/>
                  <a:pt x="7459" y="7907"/>
                </a:cubicBezTo>
                <a:cubicBezTo>
                  <a:pt x="7548" y="8001"/>
                  <a:pt x="7662" y="8041"/>
                  <a:pt x="7778" y="8041"/>
                </a:cubicBezTo>
                <a:cubicBezTo>
                  <a:pt x="8090" y="8041"/>
                  <a:pt x="8405" y="7745"/>
                  <a:pt x="8197" y="7417"/>
                </a:cubicBezTo>
                <a:cubicBezTo>
                  <a:pt x="6992" y="5507"/>
                  <a:pt x="7197" y="3646"/>
                  <a:pt x="7616" y="1525"/>
                </a:cubicBezTo>
                <a:cubicBezTo>
                  <a:pt x="7683" y="1187"/>
                  <a:pt x="7379" y="973"/>
                  <a:pt x="7082" y="973"/>
                </a:cubicBezTo>
                <a:cubicBezTo>
                  <a:pt x="6961" y="973"/>
                  <a:pt x="6841" y="1009"/>
                  <a:pt x="6748" y="1086"/>
                </a:cubicBezTo>
                <a:cubicBezTo>
                  <a:pt x="6286" y="1468"/>
                  <a:pt x="5823" y="1849"/>
                  <a:pt x="5362" y="2232"/>
                </a:cubicBezTo>
                <a:cubicBezTo>
                  <a:pt x="4899" y="2615"/>
                  <a:pt x="4759" y="2851"/>
                  <a:pt x="4457" y="2851"/>
                </a:cubicBezTo>
                <a:cubicBezTo>
                  <a:pt x="4348" y="2851"/>
                  <a:pt x="4217" y="2820"/>
                  <a:pt x="4042" y="2753"/>
                </a:cubicBezTo>
                <a:cubicBezTo>
                  <a:pt x="3047" y="2376"/>
                  <a:pt x="1758" y="809"/>
                  <a:pt x="949" y="120"/>
                </a:cubicBezTo>
                <a:cubicBezTo>
                  <a:pt x="851" y="36"/>
                  <a:pt x="750" y="1"/>
                  <a:pt x="65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3" name="Google Shape;713;p37"/>
          <p:cNvSpPr/>
          <p:nvPr/>
        </p:nvSpPr>
        <p:spPr>
          <a:xfrm>
            <a:off x="8771913" y="3556775"/>
            <a:ext cx="125875" cy="124675"/>
          </a:xfrm>
          <a:custGeom>
            <a:avLst/>
            <a:gdLst/>
            <a:ahLst/>
            <a:cxnLst/>
            <a:rect l="l" t="t" r="r" b="b"/>
            <a:pathLst>
              <a:path w="5035" h="4987" extrusionOk="0">
                <a:moveTo>
                  <a:pt x="2685" y="1148"/>
                </a:moveTo>
                <a:cubicBezTo>
                  <a:pt x="3069" y="1148"/>
                  <a:pt x="3397" y="1445"/>
                  <a:pt x="3624" y="1943"/>
                </a:cubicBezTo>
                <a:cubicBezTo>
                  <a:pt x="3797" y="2324"/>
                  <a:pt x="3962" y="2693"/>
                  <a:pt x="4062" y="3078"/>
                </a:cubicBezTo>
                <a:cubicBezTo>
                  <a:pt x="4038" y="3074"/>
                  <a:pt x="4014" y="3072"/>
                  <a:pt x="3989" y="3072"/>
                </a:cubicBezTo>
                <a:cubicBezTo>
                  <a:pt x="3850" y="3072"/>
                  <a:pt x="3710" y="3134"/>
                  <a:pt x="3603" y="3296"/>
                </a:cubicBezTo>
                <a:cubicBezTo>
                  <a:pt x="3319" y="3720"/>
                  <a:pt x="2976" y="3893"/>
                  <a:pt x="2648" y="3893"/>
                </a:cubicBezTo>
                <a:cubicBezTo>
                  <a:pt x="1711" y="3893"/>
                  <a:pt x="892" y="2493"/>
                  <a:pt x="1890" y="1538"/>
                </a:cubicBezTo>
                <a:cubicBezTo>
                  <a:pt x="2170" y="1270"/>
                  <a:pt x="2439" y="1148"/>
                  <a:pt x="2685" y="1148"/>
                </a:cubicBezTo>
                <a:close/>
                <a:moveTo>
                  <a:pt x="2838" y="1"/>
                </a:moveTo>
                <a:cubicBezTo>
                  <a:pt x="2024" y="1"/>
                  <a:pt x="1155" y="548"/>
                  <a:pt x="720" y="1189"/>
                </a:cubicBezTo>
                <a:cubicBezTo>
                  <a:pt x="0" y="2250"/>
                  <a:pt x="178" y="3707"/>
                  <a:pt x="1192" y="4519"/>
                </a:cubicBezTo>
                <a:cubicBezTo>
                  <a:pt x="1587" y="4835"/>
                  <a:pt x="2069" y="4987"/>
                  <a:pt x="2550" y="4987"/>
                </a:cubicBezTo>
                <a:cubicBezTo>
                  <a:pt x="3165" y="4987"/>
                  <a:pt x="3777" y="4738"/>
                  <a:pt x="4196" y="4269"/>
                </a:cubicBezTo>
                <a:cubicBezTo>
                  <a:pt x="4265" y="4363"/>
                  <a:pt x="4389" y="4419"/>
                  <a:pt x="4505" y="4419"/>
                </a:cubicBezTo>
                <a:cubicBezTo>
                  <a:pt x="4629" y="4419"/>
                  <a:pt x="4746" y="4355"/>
                  <a:pt x="4779" y="4206"/>
                </a:cubicBezTo>
                <a:cubicBezTo>
                  <a:pt x="5034" y="3083"/>
                  <a:pt x="4792" y="1314"/>
                  <a:pt x="3948" y="456"/>
                </a:cubicBezTo>
                <a:cubicBezTo>
                  <a:pt x="3630" y="134"/>
                  <a:pt x="3241" y="1"/>
                  <a:pt x="28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4" name="Google Shape;714;p37"/>
          <p:cNvSpPr/>
          <p:nvPr/>
        </p:nvSpPr>
        <p:spPr>
          <a:xfrm>
            <a:off x="8146613" y="4224425"/>
            <a:ext cx="210150" cy="206225"/>
          </a:xfrm>
          <a:custGeom>
            <a:avLst/>
            <a:gdLst/>
            <a:ahLst/>
            <a:cxnLst/>
            <a:rect l="l" t="t" r="r" b="b"/>
            <a:pathLst>
              <a:path w="8406" h="8249" extrusionOk="0">
                <a:moveTo>
                  <a:pt x="6321" y="2965"/>
                </a:moveTo>
                <a:lnTo>
                  <a:pt x="6321" y="2965"/>
                </a:lnTo>
                <a:cubicBezTo>
                  <a:pt x="6202" y="3917"/>
                  <a:pt x="6170" y="4884"/>
                  <a:pt x="6368" y="5788"/>
                </a:cubicBezTo>
                <a:cubicBezTo>
                  <a:pt x="6075" y="5620"/>
                  <a:pt x="5748" y="5514"/>
                  <a:pt x="5376" y="5514"/>
                </a:cubicBezTo>
                <a:cubicBezTo>
                  <a:pt x="5355" y="5514"/>
                  <a:pt x="5334" y="5514"/>
                  <a:pt x="5313" y="5515"/>
                </a:cubicBezTo>
                <a:cubicBezTo>
                  <a:pt x="4883" y="5527"/>
                  <a:pt x="4497" y="5719"/>
                  <a:pt x="4133" y="5927"/>
                </a:cubicBezTo>
                <a:cubicBezTo>
                  <a:pt x="3546" y="6264"/>
                  <a:pt x="3098" y="6581"/>
                  <a:pt x="2595" y="6833"/>
                </a:cubicBezTo>
                <a:cubicBezTo>
                  <a:pt x="3186" y="6004"/>
                  <a:pt x="3781" y="5072"/>
                  <a:pt x="3716" y="4250"/>
                </a:cubicBezTo>
                <a:cubicBezTo>
                  <a:pt x="3703" y="4095"/>
                  <a:pt x="3658" y="3950"/>
                  <a:pt x="3596" y="3812"/>
                </a:cubicBezTo>
                <a:lnTo>
                  <a:pt x="3596" y="3812"/>
                </a:lnTo>
                <a:cubicBezTo>
                  <a:pt x="3829" y="3989"/>
                  <a:pt x="4075" y="4125"/>
                  <a:pt x="4335" y="4138"/>
                </a:cubicBezTo>
                <a:cubicBezTo>
                  <a:pt x="4351" y="4139"/>
                  <a:pt x="4367" y="4139"/>
                  <a:pt x="4384" y="4139"/>
                </a:cubicBezTo>
                <a:cubicBezTo>
                  <a:pt x="4994" y="4139"/>
                  <a:pt x="5701" y="3561"/>
                  <a:pt x="6321" y="2965"/>
                </a:cubicBezTo>
                <a:close/>
                <a:moveTo>
                  <a:pt x="655" y="1"/>
                </a:moveTo>
                <a:cubicBezTo>
                  <a:pt x="287" y="1"/>
                  <a:pt x="1" y="538"/>
                  <a:pt x="260" y="892"/>
                </a:cubicBezTo>
                <a:cubicBezTo>
                  <a:pt x="1003" y="1905"/>
                  <a:pt x="1962" y="2909"/>
                  <a:pt x="2310" y="4115"/>
                </a:cubicBezTo>
                <a:cubicBezTo>
                  <a:pt x="2573" y="5024"/>
                  <a:pt x="2347" y="5109"/>
                  <a:pt x="1882" y="5884"/>
                </a:cubicBezTo>
                <a:cubicBezTo>
                  <a:pt x="1567" y="6413"/>
                  <a:pt x="1249" y="6942"/>
                  <a:pt x="932" y="7471"/>
                </a:cubicBezTo>
                <a:cubicBezTo>
                  <a:pt x="727" y="7815"/>
                  <a:pt x="959" y="8249"/>
                  <a:pt x="1349" y="8249"/>
                </a:cubicBezTo>
                <a:cubicBezTo>
                  <a:pt x="1378" y="8249"/>
                  <a:pt x="1407" y="8246"/>
                  <a:pt x="1437" y="8242"/>
                </a:cubicBezTo>
                <a:cubicBezTo>
                  <a:pt x="2339" y="8096"/>
                  <a:pt x="3033" y="7779"/>
                  <a:pt x="3828" y="7346"/>
                </a:cubicBezTo>
                <a:cubicBezTo>
                  <a:pt x="4526" y="6964"/>
                  <a:pt x="5059" y="6781"/>
                  <a:pt x="5534" y="6781"/>
                </a:cubicBezTo>
                <a:cubicBezTo>
                  <a:pt x="6082" y="6781"/>
                  <a:pt x="6554" y="7024"/>
                  <a:pt x="7115" y="7486"/>
                </a:cubicBezTo>
                <a:cubicBezTo>
                  <a:pt x="7220" y="7634"/>
                  <a:pt x="7335" y="7775"/>
                  <a:pt x="7459" y="7907"/>
                </a:cubicBezTo>
                <a:cubicBezTo>
                  <a:pt x="7548" y="8001"/>
                  <a:pt x="7662" y="8041"/>
                  <a:pt x="7778" y="8041"/>
                </a:cubicBezTo>
                <a:cubicBezTo>
                  <a:pt x="8090" y="8041"/>
                  <a:pt x="8405" y="7745"/>
                  <a:pt x="8197" y="7417"/>
                </a:cubicBezTo>
                <a:cubicBezTo>
                  <a:pt x="6992" y="5507"/>
                  <a:pt x="7197" y="3646"/>
                  <a:pt x="7616" y="1525"/>
                </a:cubicBezTo>
                <a:cubicBezTo>
                  <a:pt x="7683" y="1187"/>
                  <a:pt x="7379" y="973"/>
                  <a:pt x="7082" y="973"/>
                </a:cubicBezTo>
                <a:cubicBezTo>
                  <a:pt x="6961" y="973"/>
                  <a:pt x="6841" y="1009"/>
                  <a:pt x="6748" y="1086"/>
                </a:cubicBezTo>
                <a:cubicBezTo>
                  <a:pt x="6286" y="1468"/>
                  <a:pt x="5823" y="1849"/>
                  <a:pt x="5362" y="2232"/>
                </a:cubicBezTo>
                <a:cubicBezTo>
                  <a:pt x="4899" y="2615"/>
                  <a:pt x="4759" y="2851"/>
                  <a:pt x="4457" y="2851"/>
                </a:cubicBezTo>
                <a:cubicBezTo>
                  <a:pt x="4348" y="2851"/>
                  <a:pt x="4217" y="2820"/>
                  <a:pt x="4042" y="2753"/>
                </a:cubicBezTo>
                <a:cubicBezTo>
                  <a:pt x="3047" y="2376"/>
                  <a:pt x="1758" y="809"/>
                  <a:pt x="949" y="120"/>
                </a:cubicBezTo>
                <a:cubicBezTo>
                  <a:pt x="851" y="36"/>
                  <a:pt x="750" y="1"/>
                  <a:pt x="65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5" name="Google Shape;715;p37"/>
          <p:cNvSpPr/>
          <p:nvPr/>
        </p:nvSpPr>
        <p:spPr>
          <a:xfrm>
            <a:off x="325838" y="1136100"/>
            <a:ext cx="210150" cy="206225"/>
          </a:xfrm>
          <a:custGeom>
            <a:avLst/>
            <a:gdLst/>
            <a:ahLst/>
            <a:cxnLst/>
            <a:rect l="l" t="t" r="r" b="b"/>
            <a:pathLst>
              <a:path w="8406" h="8249" extrusionOk="0">
                <a:moveTo>
                  <a:pt x="6321" y="2965"/>
                </a:moveTo>
                <a:lnTo>
                  <a:pt x="6321" y="2965"/>
                </a:lnTo>
                <a:cubicBezTo>
                  <a:pt x="6202" y="3917"/>
                  <a:pt x="6170" y="4884"/>
                  <a:pt x="6368" y="5788"/>
                </a:cubicBezTo>
                <a:cubicBezTo>
                  <a:pt x="6075" y="5620"/>
                  <a:pt x="5748" y="5514"/>
                  <a:pt x="5376" y="5514"/>
                </a:cubicBezTo>
                <a:cubicBezTo>
                  <a:pt x="5355" y="5514"/>
                  <a:pt x="5334" y="5514"/>
                  <a:pt x="5313" y="5515"/>
                </a:cubicBezTo>
                <a:cubicBezTo>
                  <a:pt x="4883" y="5527"/>
                  <a:pt x="4497" y="5719"/>
                  <a:pt x="4133" y="5927"/>
                </a:cubicBezTo>
                <a:cubicBezTo>
                  <a:pt x="3546" y="6264"/>
                  <a:pt x="3098" y="6581"/>
                  <a:pt x="2595" y="6833"/>
                </a:cubicBezTo>
                <a:cubicBezTo>
                  <a:pt x="3186" y="6004"/>
                  <a:pt x="3781" y="5072"/>
                  <a:pt x="3716" y="4250"/>
                </a:cubicBezTo>
                <a:cubicBezTo>
                  <a:pt x="3703" y="4095"/>
                  <a:pt x="3658" y="3950"/>
                  <a:pt x="3596" y="3812"/>
                </a:cubicBezTo>
                <a:lnTo>
                  <a:pt x="3596" y="3812"/>
                </a:lnTo>
                <a:cubicBezTo>
                  <a:pt x="3829" y="3989"/>
                  <a:pt x="4075" y="4125"/>
                  <a:pt x="4335" y="4138"/>
                </a:cubicBezTo>
                <a:cubicBezTo>
                  <a:pt x="4351" y="4139"/>
                  <a:pt x="4367" y="4139"/>
                  <a:pt x="4384" y="4139"/>
                </a:cubicBezTo>
                <a:cubicBezTo>
                  <a:pt x="4994" y="4139"/>
                  <a:pt x="5701" y="3561"/>
                  <a:pt x="6321" y="2965"/>
                </a:cubicBezTo>
                <a:close/>
                <a:moveTo>
                  <a:pt x="655" y="1"/>
                </a:moveTo>
                <a:cubicBezTo>
                  <a:pt x="287" y="1"/>
                  <a:pt x="1" y="538"/>
                  <a:pt x="260" y="892"/>
                </a:cubicBezTo>
                <a:cubicBezTo>
                  <a:pt x="1003" y="1905"/>
                  <a:pt x="1962" y="2909"/>
                  <a:pt x="2310" y="4115"/>
                </a:cubicBezTo>
                <a:cubicBezTo>
                  <a:pt x="2573" y="5024"/>
                  <a:pt x="2347" y="5109"/>
                  <a:pt x="1882" y="5884"/>
                </a:cubicBezTo>
                <a:cubicBezTo>
                  <a:pt x="1567" y="6413"/>
                  <a:pt x="1249" y="6942"/>
                  <a:pt x="932" y="7471"/>
                </a:cubicBezTo>
                <a:cubicBezTo>
                  <a:pt x="727" y="7815"/>
                  <a:pt x="959" y="8249"/>
                  <a:pt x="1349" y="8249"/>
                </a:cubicBezTo>
                <a:cubicBezTo>
                  <a:pt x="1378" y="8249"/>
                  <a:pt x="1407" y="8246"/>
                  <a:pt x="1437" y="8242"/>
                </a:cubicBezTo>
                <a:cubicBezTo>
                  <a:pt x="2339" y="8096"/>
                  <a:pt x="3033" y="7779"/>
                  <a:pt x="3828" y="7346"/>
                </a:cubicBezTo>
                <a:cubicBezTo>
                  <a:pt x="4526" y="6964"/>
                  <a:pt x="5059" y="6781"/>
                  <a:pt x="5534" y="6781"/>
                </a:cubicBezTo>
                <a:cubicBezTo>
                  <a:pt x="6082" y="6781"/>
                  <a:pt x="6554" y="7024"/>
                  <a:pt x="7115" y="7486"/>
                </a:cubicBezTo>
                <a:cubicBezTo>
                  <a:pt x="7220" y="7634"/>
                  <a:pt x="7335" y="7775"/>
                  <a:pt x="7459" y="7907"/>
                </a:cubicBezTo>
                <a:cubicBezTo>
                  <a:pt x="7548" y="8001"/>
                  <a:pt x="7662" y="8041"/>
                  <a:pt x="7778" y="8041"/>
                </a:cubicBezTo>
                <a:cubicBezTo>
                  <a:pt x="8090" y="8041"/>
                  <a:pt x="8405" y="7745"/>
                  <a:pt x="8197" y="7417"/>
                </a:cubicBezTo>
                <a:cubicBezTo>
                  <a:pt x="6992" y="5507"/>
                  <a:pt x="7197" y="3646"/>
                  <a:pt x="7616" y="1525"/>
                </a:cubicBezTo>
                <a:cubicBezTo>
                  <a:pt x="7683" y="1187"/>
                  <a:pt x="7379" y="973"/>
                  <a:pt x="7082" y="973"/>
                </a:cubicBezTo>
                <a:cubicBezTo>
                  <a:pt x="6961" y="973"/>
                  <a:pt x="6841" y="1009"/>
                  <a:pt x="6748" y="1086"/>
                </a:cubicBezTo>
                <a:cubicBezTo>
                  <a:pt x="6286" y="1468"/>
                  <a:pt x="5823" y="1849"/>
                  <a:pt x="5362" y="2232"/>
                </a:cubicBezTo>
                <a:cubicBezTo>
                  <a:pt x="4899" y="2615"/>
                  <a:pt x="4759" y="2851"/>
                  <a:pt x="4457" y="2851"/>
                </a:cubicBezTo>
                <a:cubicBezTo>
                  <a:pt x="4348" y="2851"/>
                  <a:pt x="4217" y="2820"/>
                  <a:pt x="4042" y="2753"/>
                </a:cubicBezTo>
                <a:cubicBezTo>
                  <a:pt x="3047" y="2376"/>
                  <a:pt x="1758" y="809"/>
                  <a:pt x="949" y="120"/>
                </a:cubicBezTo>
                <a:cubicBezTo>
                  <a:pt x="851" y="36"/>
                  <a:pt x="750" y="1"/>
                  <a:pt x="65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425;p36">
            <a:extLst>
              <a:ext uri="{FF2B5EF4-FFF2-40B4-BE49-F238E27FC236}">
                <a16:creationId xmlns:a16="http://schemas.microsoft.com/office/drawing/2014/main" id="{8FBEBB39-1A98-4DCD-B4B5-6C97DB54CD72}"/>
              </a:ext>
            </a:extLst>
          </p:cNvPr>
          <p:cNvSpPr/>
          <p:nvPr/>
        </p:nvSpPr>
        <p:spPr>
          <a:xfrm>
            <a:off x="787237" y="646444"/>
            <a:ext cx="5472045" cy="4037738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2192;p50">
            <a:extLst>
              <a:ext uri="{FF2B5EF4-FFF2-40B4-BE49-F238E27FC236}">
                <a16:creationId xmlns:a16="http://schemas.microsoft.com/office/drawing/2014/main" id="{C9EE1995-A34B-4DD9-A107-242D6BB52AD3}"/>
              </a:ext>
            </a:extLst>
          </p:cNvPr>
          <p:cNvSpPr txBox="1">
            <a:spLocks/>
          </p:cNvSpPr>
          <p:nvPr/>
        </p:nvSpPr>
        <p:spPr>
          <a:xfrm>
            <a:off x="1437285" y="1305119"/>
            <a:ext cx="4171947" cy="218112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419" sz="4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Love Ya Like A Sister" panose="020B0604020202020204" charset="0"/>
                <a:cs typeface="Arial"/>
                <a:sym typeface="Arial"/>
              </a:rPr>
              <a:t>Los extrañamos mucho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45D66F5-B492-40AE-B569-A244D108F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245" y="912560"/>
            <a:ext cx="2389485" cy="30979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2"/>
          <p:cNvSpPr txBox="1">
            <a:spLocks noGrp="1"/>
          </p:cNvSpPr>
          <p:nvPr>
            <p:ph type="title"/>
          </p:nvPr>
        </p:nvSpPr>
        <p:spPr>
          <a:xfrm>
            <a:off x="861238" y="222100"/>
            <a:ext cx="7421524" cy="6604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tx1"/>
                </a:solidFill>
              </a:rPr>
              <a:t>Habilidad Comprender</a:t>
            </a:r>
            <a:endParaRPr sz="3200" b="1" dirty="0">
              <a:solidFill>
                <a:schemeClr val="tx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E23C60F-B90B-4777-A0BD-0379D412D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9924" y="1364377"/>
            <a:ext cx="4165173" cy="241474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2529F58-C6F1-42DA-97D4-26CF19B7B182}"/>
              </a:ext>
            </a:extLst>
          </p:cNvPr>
          <p:cNvSpPr txBox="1"/>
          <p:nvPr/>
        </p:nvSpPr>
        <p:spPr>
          <a:xfrm>
            <a:off x="235400" y="4104038"/>
            <a:ext cx="1755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3600" b="1" dirty="0">
                <a:solidFill>
                  <a:schemeClr val="tx1"/>
                </a:solidFill>
                <a:latin typeface="Bodoni MT" panose="02070603080606020203" pitchFamily="18" charset="0"/>
              </a:rPr>
              <a:t>2° Ciclo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3E14B85-1667-4F44-A87D-BD6143ED2FC5}"/>
              </a:ext>
            </a:extLst>
          </p:cNvPr>
          <p:cNvSpPr txBox="1"/>
          <p:nvPr/>
        </p:nvSpPr>
        <p:spPr>
          <a:xfrm>
            <a:off x="6972264" y="2156251"/>
            <a:ext cx="1795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>
                <a:solidFill>
                  <a:schemeClr val="tx1"/>
                </a:solidFill>
                <a:latin typeface="Bodoni MT" panose="02070603080606020203" pitchFamily="18" charset="0"/>
              </a:rPr>
              <a:t>19 – 23 </a:t>
            </a:r>
          </a:p>
          <a:p>
            <a:pPr algn="ctr"/>
            <a:r>
              <a:rPr lang="es-419" sz="2400" b="1" dirty="0">
                <a:solidFill>
                  <a:schemeClr val="tx1"/>
                </a:solidFill>
                <a:latin typeface="Bodoni MT" panose="02070603080606020203" pitchFamily="18" charset="0"/>
              </a:rPr>
              <a:t>Octubre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utoforma 3"/>
          <p:cNvSpPr>
            <a:spLocks noChangeAspect="1" noChangeArrowheads="1" noTextEdit="1"/>
          </p:cNvSpPr>
          <p:nvPr/>
        </p:nvSpPr>
        <p:spPr bwMode="auto">
          <a:xfrm>
            <a:off x="0" y="882546"/>
            <a:ext cx="369212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9" name="Rectángulo 5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" name="Rectángulo 6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" name="Rectángulo 7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" name="Rectángulo 8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" name="Forma libre 9"/>
          <p:cNvSpPr>
            <a:spLocks/>
          </p:cNvSpPr>
          <p:nvPr/>
        </p:nvSpPr>
        <p:spPr bwMode="auto">
          <a:xfrm>
            <a:off x="1874044" y="1225447"/>
            <a:ext cx="345281" cy="146447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" name="Forma libre 10"/>
          <p:cNvSpPr>
            <a:spLocks/>
          </p:cNvSpPr>
          <p:nvPr/>
        </p:nvSpPr>
        <p:spPr bwMode="auto">
          <a:xfrm>
            <a:off x="2644379" y="1411184"/>
            <a:ext cx="683419" cy="832247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" name="Forma libre 11"/>
          <p:cNvSpPr>
            <a:spLocks/>
          </p:cNvSpPr>
          <p:nvPr/>
        </p:nvSpPr>
        <p:spPr bwMode="auto">
          <a:xfrm>
            <a:off x="770335" y="1395706"/>
            <a:ext cx="682229" cy="83343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" name="Forma libre 12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" name="Forma libre 13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" name="Forma libre 14"/>
          <p:cNvSpPr>
            <a:spLocks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" name="Forma libre 15"/>
          <p:cNvSpPr>
            <a:spLocks/>
          </p:cNvSpPr>
          <p:nvPr/>
        </p:nvSpPr>
        <p:spPr bwMode="auto">
          <a:xfrm>
            <a:off x="3149204" y="175765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" name="Forma libre 16"/>
          <p:cNvSpPr>
            <a:spLocks/>
          </p:cNvSpPr>
          <p:nvPr/>
        </p:nvSpPr>
        <p:spPr bwMode="auto">
          <a:xfrm>
            <a:off x="2969419" y="1642165"/>
            <a:ext cx="200025" cy="142875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" name="Forma libre 17"/>
          <p:cNvSpPr>
            <a:spLocks/>
          </p:cNvSpPr>
          <p:nvPr/>
        </p:nvSpPr>
        <p:spPr bwMode="auto">
          <a:xfrm>
            <a:off x="342900" y="1012325"/>
            <a:ext cx="1170385" cy="9906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" name="Forma libre 18"/>
          <p:cNvSpPr>
            <a:spLocks noEditPoints="1"/>
          </p:cNvSpPr>
          <p:nvPr/>
        </p:nvSpPr>
        <p:spPr bwMode="auto">
          <a:xfrm>
            <a:off x="504825" y="1914819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" name="Forma libre 19"/>
          <p:cNvSpPr>
            <a:spLocks/>
          </p:cNvSpPr>
          <p:nvPr/>
        </p:nvSpPr>
        <p:spPr bwMode="auto">
          <a:xfrm>
            <a:off x="454819" y="1192109"/>
            <a:ext cx="273844" cy="81081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4" name="Forma libre 20"/>
          <p:cNvSpPr>
            <a:spLocks/>
          </p:cNvSpPr>
          <p:nvPr/>
        </p:nvSpPr>
        <p:spPr bwMode="auto">
          <a:xfrm>
            <a:off x="801292" y="4221059"/>
            <a:ext cx="573881" cy="706041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Forma libre 21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6" name="Forma libre 22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7" name="Forma libre 23"/>
          <p:cNvSpPr>
            <a:spLocks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8" name="Forma libre 24"/>
          <p:cNvSpPr>
            <a:spLocks/>
          </p:cNvSpPr>
          <p:nvPr/>
        </p:nvSpPr>
        <p:spPr bwMode="auto">
          <a:xfrm>
            <a:off x="2725342" y="4221059"/>
            <a:ext cx="573881" cy="706041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9" name="Forma libre 25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0" name="Forma libre 26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1" name="Forma libre 27"/>
          <p:cNvSpPr>
            <a:spLocks/>
          </p:cNvSpPr>
          <p:nvPr/>
        </p:nvSpPr>
        <p:spPr bwMode="auto">
          <a:xfrm>
            <a:off x="2846785" y="4424656"/>
            <a:ext cx="251222" cy="179785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" name="Vuelta de reloj de mano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613172" y="1698124"/>
            <a:ext cx="2871788" cy="2872979"/>
            <a:chOff x="817563" y="2264166"/>
            <a:chExt cx="3829050" cy="3830638"/>
          </a:xfrm>
        </p:grpSpPr>
        <p:sp>
          <p:nvSpPr>
            <p:cNvPr id="162" name="Elipse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manecilla horaria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3" name="Forma libre 29"/>
          <p:cNvSpPr>
            <a:spLocks noEditPoints="1"/>
          </p:cNvSpPr>
          <p:nvPr/>
        </p:nvSpPr>
        <p:spPr bwMode="auto">
          <a:xfrm>
            <a:off x="403622" y="1489765"/>
            <a:ext cx="3290888" cy="3288506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" name="Forma libre 30"/>
          <p:cNvSpPr>
            <a:spLocks noEditPoints="1"/>
          </p:cNvSpPr>
          <p:nvPr/>
        </p:nvSpPr>
        <p:spPr bwMode="auto">
          <a:xfrm>
            <a:off x="533401" y="1618353"/>
            <a:ext cx="3032522" cy="3031331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" name="Forma libre 31"/>
          <p:cNvSpPr>
            <a:spLocks noEditPoints="1"/>
          </p:cNvSpPr>
          <p:nvPr/>
        </p:nvSpPr>
        <p:spPr bwMode="auto">
          <a:xfrm>
            <a:off x="465535" y="1550487"/>
            <a:ext cx="3165872" cy="3167063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841897" y="1808852"/>
            <a:ext cx="425054" cy="425054"/>
            <a:chOff x="2455863" y="2411803"/>
            <a:chExt cx="566738" cy="566738"/>
          </a:xfrm>
        </p:grpSpPr>
        <p:sp>
          <p:nvSpPr>
            <p:cNvPr id="166" name="Elipse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Elipse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Forma libre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Forma libre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Rectángulo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Rectángulo 37"/>
            <p:cNvSpPr>
              <a:spLocks noChangeArrowheads="1"/>
            </p:cNvSpPr>
            <p:nvPr/>
          </p:nvSpPr>
          <p:spPr bwMode="auto">
            <a:xfrm>
              <a:off x="2593975" y="2499116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60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74" name="Forma libre 40"/>
          <p:cNvSpPr>
            <a:spLocks noEditPoints="1"/>
          </p:cNvSpPr>
          <p:nvPr/>
        </p:nvSpPr>
        <p:spPr bwMode="auto">
          <a:xfrm>
            <a:off x="2433637" y="2138656"/>
            <a:ext cx="15479" cy="91679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02CE7F1-42A5-4819-B9D5-4D6F794C1023}"/>
              </a:ext>
            </a:extLst>
          </p:cNvPr>
          <p:cNvGrpSpPr/>
          <p:nvPr/>
        </p:nvGrpSpPr>
        <p:grpSpPr>
          <a:xfrm>
            <a:off x="2792016" y="2335109"/>
            <a:ext cx="439341" cy="440531"/>
            <a:chOff x="3722688" y="3113478"/>
            <a:chExt cx="585788" cy="587375"/>
          </a:xfrm>
        </p:grpSpPr>
        <p:sp>
          <p:nvSpPr>
            <p:cNvPr id="178" name="Forma libre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Forma libre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Forma libre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Forma libre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Rectángulo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Rectángulo 49"/>
            <p:cNvSpPr>
              <a:spLocks noChangeArrowheads="1"/>
            </p:cNvSpPr>
            <p:nvPr/>
          </p:nvSpPr>
          <p:spPr bwMode="auto">
            <a:xfrm>
              <a:off x="3886343" y="3216666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10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86" name="Forma libre 52"/>
          <p:cNvSpPr>
            <a:spLocks noEditPoints="1"/>
          </p:cNvSpPr>
          <p:nvPr/>
        </p:nvSpPr>
        <p:spPr bwMode="auto">
          <a:xfrm>
            <a:off x="2995613" y="2983999"/>
            <a:ext cx="45244" cy="119063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C879497-4400-4FD9-9864-4EBB91C4A066}"/>
              </a:ext>
            </a:extLst>
          </p:cNvPr>
          <p:cNvGrpSpPr/>
          <p:nvPr/>
        </p:nvGrpSpPr>
        <p:grpSpPr>
          <a:xfrm>
            <a:off x="2815828" y="3438819"/>
            <a:ext cx="425054" cy="426244"/>
            <a:chOff x="3754438" y="4585091"/>
            <a:chExt cx="566738" cy="568325"/>
          </a:xfrm>
        </p:grpSpPr>
        <p:sp>
          <p:nvSpPr>
            <p:cNvPr id="190" name="Forma libre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Elipse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Forma libre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Forma libre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Rectángulo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Rectángulo 61"/>
            <p:cNvSpPr>
              <a:spLocks noChangeArrowheads="1"/>
            </p:cNvSpPr>
            <p:nvPr/>
          </p:nvSpPr>
          <p:spPr bwMode="auto">
            <a:xfrm>
              <a:off x="3911600" y="46724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20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98" name="Forma libre 64"/>
          <p:cNvSpPr>
            <a:spLocks noEditPoints="1"/>
          </p:cNvSpPr>
          <p:nvPr/>
        </p:nvSpPr>
        <p:spPr bwMode="auto">
          <a:xfrm>
            <a:off x="2461023" y="3994840"/>
            <a:ext cx="13097" cy="126206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Forma libre 70"/>
          <p:cNvSpPr>
            <a:spLocks noEditPoints="1"/>
          </p:cNvSpPr>
          <p:nvPr/>
        </p:nvSpPr>
        <p:spPr bwMode="auto">
          <a:xfrm>
            <a:off x="1322785" y="2144609"/>
            <a:ext cx="1191" cy="41672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" name="Forma libre 78"/>
          <p:cNvSpPr>
            <a:spLocks noEditPoints="1"/>
          </p:cNvSpPr>
          <p:nvPr/>
        </p:nvSpPr>
        <p:spPr bwMode="auto">
          <a:xfrm>
            <a:off x="759619" y="3099490"/>
            <a:ext cx="33338" cy="101204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0" name="Forma libre 86"/>
          <p:cNvSpPr>
            <a:spLocks noEditPoints="1"/>
          </p:cNvSpPr>
          <p:nvPr/>
        </p:nvSpPr>
        <p:spPr bwMode="auto">
          <a:xfrm>
            <a:off x="1293019" y="4011509"/>
            <a:ext cx="7144" cy="88106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5B54224-AEC3-4916-93C5-08FCBA5BE603}"/>
              </a:ext>
            </a:extLst>
          </p:cNvPr>
          <p:cNvGrpSpPr/>
          <p:nvPr/>
        </p:nvGrpSpPr>
        <p:grpSpPr>
          <a:xfrm>
            <a:off x="1874044" y="4000793"/>
            <a:ext cx="426244" cy="425054"/>
            <a:chOff x="2498725" y="5334391"/>
            <a:chExt cx="568325" cy="566738"/>
          </a:xfrm>
        </p:grpSpPr>
        <p:sp>
          <p:nvSpPr>
            <p:cNvPr id="222" name="Forma libre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Elipse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Forma libre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Forma libre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Rectángulo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Rectángulo 93"/>
            <p:cNvSpPr>
              <a:spLocks noChangeArrowheads="1"/>
            </p:cNvSpPr>
            <p:nvPr/>
          </p:nvSpPr>
          <p:spPr bwMode="auto">
            <a:xfrm>
              <a:off x="2665413" y="54217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30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6B9F673D-98D0-4896-AED3-5C9C19FBCE7E}"/>
              </a:ext>
            </a:extLst>
          </p:cNvPr>
          <p:cNvGrpSpPr/>
          <p:nvPr/>
        </p:nvGrpSpPr>
        <p:grpSpPr>
          <a:xfrm>
            <a:off x="867966" y="2335109"/>
            <a:ext cx="438150" cy="440531"/>
            <a:chOff x="1157288" y="3113478"/>
            <a:chExt cx="584200" cy="587375"/>
          </a:xfrm>
        </p:grpSpPr>
        <p:sp>
          <p:nvSpPr>
            <p:cNvPr id="206" name="Forma libre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Forma libre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Forma libre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Forma libre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Rectángulo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Rectángulo 97"/>
            <p:cNvSpPr>
              <a:spLocks noChangeArrowheads="1"/>
            </p:cNvSpPr>
            <p:nvPr/>
          </p:nvSpPr>
          <p:spPr bwMode="auto">
            <a:xfrm>
              <a:off x="1311275" y="3218253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50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4D47649-C8EF-4DD0-A9C7-4B148138D432}"/>
              </a:ext>
            </a:extLst>
          </p:cNvPr>
          <p:cNvGrpSpPr/>
          <p:nvPr/>
        </p:nvGrpSpPr>
        <p:grpSpPr>
          <a:xfrm>
            <a:off x="871538" y="3435246"/>
            <a:ext cx="427435" cy="426244"/>
            <a:chOff x="1162050" y="4580328"/>
            <a:chExt cx="569913" cy="568325"/>
          </a:xfrm>
        </p:grpSpPr>
        <p:sp>
          <p:nvSpPr>
            <p:cNvPr id="214" name="Forma libre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Forma libre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Forma libre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Forma libre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Rectángulo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Rectángulo 101"/>
            <p:cNvSpPr>
              <a:spLocks noChangeArrowheads="1"/>
            </p:cNvSpPr>
            <p:nvPr/>
          </p:nvSpPr>
          <p:spPr bwMode="auto">
            <a:xfrm>
              <a:off x="1328738" y="4699391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40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241" name="Elipse 107"/>
          <p:cNvSpPr>
            <a:spLocks noChangeArrowheads="1"/>
          </p:cNvSpPr>
          <p:nvPr/>
        </p:nvSpPr>
        <p:spPr bwMode="auto">
          <a:xfrm>
            <a:off x="1950244" y="3031625"/>
            <a:ext cx="204788" cy="207169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2" name="Elipse 108"/>
          <p:cNvSpPr>
            <a:spLocks noChangeArrowheads="1"/>
          </p:cNvSpPr>
          <p:nvPr/>
        </p:nvSpPr>
        <p:spPr bwMode="auto">
          <a:xfrm>
            <a:off x="1994298" y="3078059"/>
            <a:ext cx="116681" cy="115491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3" name="Forma libre 109"/>
          <p:cNvSpPr>
            <a:spLocks/>
          </p:cNvSpPr>
          <p:nvPr/>
        </p:nvSpPr>
        <p:spPr bwMode="auto">
          <a:xfrm>
            <a:off x="1356123" y="976606"/>
            <a:ext cx="283369" cy="24288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4" name="Forma libre 110"/>
          <p:cNvSpPr>
            <a:spLocks/>
          </p:cNvSpPr>
          <p:nvPr/>
        </p:nvSpPr>
        <p:spPr bwMode="auto">
          <a:xfrm>
            <a:off x="1472804" y="913502"/>
            <a:ext cx="284560" cy="24407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Forma libre 111"/>
          <p:cNvSpPr>
            <a:spLocks/>
          </p:cNvSpPr>
          <p:nvPr/>
        </p:nvSpPr>
        <p:spPr bwMode="auto">
          <a:xfrm>
            <a:off x="22622" y="1654071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Forma libre 112"/>
          <p:cNvSpPr>
            <a:spLocks/>
          </p:cNvSpPr>
          <p:nvPr/>
        </p:nvSpPr>
        <p:spPr bwMode="auto">
          <a:xfrm>
            <a:off x="-78581" y="1740987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Forma libre 113"/>
          <p:cNvSpPr>
            <a:spLocks/>
          </p:cNvSpPr>
          <p:nvPr/>
        </p:nvSpPr>
        <p:spPr bwMode="auto">
          <a:xfrm>
            <a:off x="2505075" y="944458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Forma libre 114"/>
          <p:cNvSpPr>
            <a:spLocks/>
          </p:cNvSpPr>
          <p:nvPr/>
        </p:nvSpPr>
        <p:spPr bwMode="auto">
          <a:xfrm>
            <a:off x="2388394" y="882546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Forma libre 115"/>
          <p:cNvSpPr>
            <a:spLocks/>
          </p:cNvSpPr>
          <p:nvPr/>
        </p:nvSpPr>
        <p:spPr bwMode="auto">
          <a:xfrm>
            <a:off x="2584848" y="1028994"/>
            <a:ext cx="1169194" cy="989410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Forma libre 116"/>
          <p:cNvSpPr>
            <a:spLocks/>
          </p:cNvSpPr>
          <p:nvPr/>
        </p:nvSpPr>
        <p:spPr bwMode="auto">
          <a:xfrm>
            <a:off x="3580210" y="199578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1" name="Forma libre 117"/>
          <p:cNvSpPr>
            <a:spLocks/>
          </p:cNvSpPr>
          <p:nvPr/>
        </p:nvSpPr>
        <p:spPr bwMode="auto">
          <a:xfrm>
            <a:off x="3371850" y="1208777"/>
            <a:ext cx="272654" cy="809625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Cuadro de texto 102">
            <a:extLst>
              <a:ext uri="{FF2B5EF4-FFF2-40B4-BE49-F238E27FC236}">
                <a16:creationId xmlns:a16="http://schemas.microsoft.com/office/drawing/2014/main" id="{9BE7991E-5364-4EA0-A28D-0BB8D15D8B0D}"/>
              </a:ext>
            </a:extLst>
          </p:cNvPr>
          <p:cNvSpPr txBox="1"/>
          <p:nvPr/>
        </p:nvSpPr>
        <p:spPr>
          <a:xfrm>
            <a:off x="5641159" y="139394"/>
            <a:ext cx="276229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LÍMITE DE TIEMPO: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4 minutos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540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3"/>
          <p:cNvSpPr txBox="1">
            <a:spLocks noGrp="1"/>
          </p:cNvSpPr>
          <p:nvPr>
            <p:ph type="ctrTitle"/>
          </p:nvPr>
        </p:nvSpPr>
        <p:spPr>
          <a:xfrm flipH="1">
            <a:off x="1818166" y="1218838"/>
            <a:ext cx="5613991" cy="19283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tx1"/>
                </a:solidFill>
              </a:rPr>
              <a:t>Observa las secuencias númericas a continuación y completa la secuencia según las indicaciones</a:t>
            </a:r>
            <a:endParaRPr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26A0939-E40B-474C-B631-ED859C31FE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86" t="42373" r="35116" b="11092"/>
          <a:stretch/>
        </p:blipFill>
        <p:spPr>
          <a:xfrm>
            <a:off x="1648047" y="-3626"/>
            <a:ext cx="6039293" cy="514712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7007829-3A58-48F4-90EF-A7E00588D7DB}"/>
              </a:ext>
            </a:extLst>
          </p:cNvPr>
          <p:cNvSpPr txBox="1"/>
          <p:nvPr/>
        </p:nvSpPr>
        <p:spPr>
          <a:xfrm>
            <a:off x="2472069" y="839972"/>
            <a:ext cx="526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dirty="0"/>
              <a:t>10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29EDE84-BF69-4767-A65A-E92AFBD1086B}"/>
              </a:ext>
            </a:extLst>
          </p:cNvPr>
          <p:cNvSpPr txBox="1"/>
          <p:nvPr/>
        </p:nvSpPr>
        <p:spPr>
          <a:xfrm>
            <a:off x="3242928" y="858614"/>
            <a:ext cx="526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dirty="0"/>
              <a:t>14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10FFE2E-B25D-4925-9925-648E750450BC}"/>
              </a:ext>
            </a:extLst>
          </p:cNvPr>
          <p:cNvSpPr txBox="1"/>
          <p:nvPr/>
        </p:nvSpPr>
        <p:spPr>
          <a:xfrm>
            <a:off x="4013787" y="839971"/>
            <a:ext cx="526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dirty="0"/>
              <a:t>17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E795A9C-F008-460F-8D73-33DA3A1C7B43}"/>
              </a:ext>
            </a:extLst>
          </p:cNvPr>
          <p:cNvSpPr txBox="1"/>
          <p:nvPr/>
        </p:nvSpPr>
        <p:spPr>
          <a:xfrm>
            <a:off x="4715540" y="839971"/>
            <a:ext cx="526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dirty="0"/>
              <a:t>26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0A9F0D6-C9E0-4812-9388-F5F22A0A22D0}"/>
              </a:ext>
            </a:extLst>
          </p:cNvPr>
          <p:cNvSpPr txBox="1"/>
          <p:nvPr/>
        </p:nvSpPr>
        <p:spPr>
          <a:xfrm>
            <a:off x="5465134" y="839971"/>
            <a:ext cx="526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dirty="0"/>
              <a:t>33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6BEFA4A-0E64-481F-A807-61735B8A4168}"/>
              </a:ext>
            </a:extLst>
          </p:cNvPr>
          <p:cNvSpPr txBox="1"/>
          <p:nvPr/>
        </p:nvSpPr>
        <p:spPr>
          <a:xfrm>
            <a:off x="6235978" y="844431"/>
            <a:ext cx="526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dirty="0"/>
              <a:t>40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DDB9C01-81D6-428C-A0DA-F7D3EC8D482D}"/>
              </a:ext>
            </a:extLst>
          </p:cNvPr>
          <p:cNvSpPr txBox="1"/>
          <p:nvPr/>
        </p:nvSpPr>
        <p:spPr>
          <a:xfrm>
            <a:off x="6937736" y="839969"/>
            <a:ext cx="526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dirty="0"/>
              <a:t>44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7CDCE07-CE18-4829-8BAD-DAF12BAD35F0}"/>
              </a:ext>
            </a:extLst>
          </p:cNvPr>
          <p:cNvSpPr txBox="1"/>
          <p:nvPr/>
        </p:nvSpPr>
        <p:spPr>
          <a:xfrm>
            <a:off x="2472069" y="2672316"/>
            <a:ext cx="526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dirty="0"/>
              <a:t>18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FD088F5-C90F-4CA0-8334-A00B81CAC96E}"/>
              </a:ext>
            </a:extLst>
          </p:cNvPr>
          <p:cNvSpPr txBox="1"/>
          <p:nvPr/>
        </p:nvSpPr>
        <p:spPr>
          <a:xfrm>
            <a:off x="3221652" y="2672316"/>
            <a:ext cx="526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dirty="0"/>
              <a:t>19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1B9F7A6-D4A3-444B-BE86-205909ACD3F4}"/>
              </a:ext>
            </a:extLst>
          </p:cNvPr>
          <p:cNvSpPr txBox="1"/>
          <p:nvPr/>
        </p:nvSpPr>
        <p:spPr>
          <a:xfrm>
            <a:off x="3960592" y="2672315"/>
            <a:ext cx="526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dirty="0"/>
              <a:t>22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36161D4-2631-47E3-918E-D440A502EAC2}"/>
              </a:ext>
            </a:extLst>
          </p:cNvPr>
          <p:cNvSpPr txBox="1"/>
          <p:nvPr/>
        </p:nvSpPr>
        <p:spPr>
          <a:xfrm>
            <a:off x="4667693" y="2672315"/>
            <a:ext cx="526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dirty="0"/>
              <a:t>30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A8EDE853-9EE0-4117-BBA2-494B16508E52}"/>
              </a:ext>
            </a:extLst>
          </p:cNvPr>
          <p:cNvSpPr txBox="1"/>
          <p:nvPr/>
        </p:nvSpPr>
        <p:spPr>
          <a:xfrm>
            <a:off x="5417303" y="2672315"/>
            <a:ext cx="526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dirty="0"/>
              <a:t>37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9E17402D-B4FE-41E0-870B-242A03E23702}"/>
              </a:ext>
            </a:extLst>
          </p:cNvPr>
          <p:cNvSpPr txBox="1"/>
          <p:nvPr/>
        </p:nvSpPr>
        <p:spPr>
          <a:xfrm>
            <a:off x="6166913" y="2672315"/>
            <a:ext cx="526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dirty="0"/>
              <a:t>45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0C97235A-8E97-4FF7-8485-030FFF574181}"/>
              </a:ext>
            </a:extLst>
          </p:cNvPr>
          <p:cNvSpPr txBox="1"/>
          <p:nvPr/>
        </p:nvSpPr>
        <p:spPr>
          <a:xfrm>
            <a:off x="6937736" y="2672315"/>
            <a:ext cx="526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dirty="0"/>
              <a:t>51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A305F3DB-ECF4-41B4-BEED-8C6FB02A5BF2}"/>
              </a:ext>
            </a:extLst>
          </p:cNvPr>
          <p:cNvSpPr txBox="1"/>
          <p:nvPr/>
        </p:nvSpPr>
        <p:spPr>
          <a:xfrm>
            <a:off x="2472058" y="4416056"/>
            <a:ext cx="526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dirty="0"/>
              <a:t>16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9B7CDE6B-39BE-42D2-B38B-A9E7EA403E3A}"/>
              </a:ext>
            </a:extLst>
          </p:cNvPr>
          <p:cNvSpPr txBox="1"/>
          <p:nvPr/>
        </p:nvSpPr>
        <p:spPr>
          <a:xfrm>
            <a:off x="3221652" y="4416056"/>
            <a:ext cx="526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dirty="0"/>
              <a:t>20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BA11542-DC7C-4AD4-BEE9-B0631823E7D2}"/>
              </a:ext>
            </a:extLst>
          </p:cNvPr>
          <p:cNvSpPr txBox="1"/>
          <p:nvPr/>
        </p:nvSpPr>
        <p:spPr>
          <a:xfrm>
            <a:off x="3960592" y="4416056"/>
            <a:ext cx="526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dirty="0"/>
              <a:t>26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97CD61FA-9825-41E7-9551-659E3916F832}"/>
              </a:ext>
            </a:extLst>
          </p:cNvPr>
          <p:cNvSpPr txBox="1"/>
          <p:nvPr/>
        </p:nvSpPr>
        <p:spPr>
          <a:xfrm>
            <a:off x="4723460" y="4416056"/>
            <a:ext cx="526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dirty="0"/>
              <a:t>31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7EA83397-BD33-47C5-ACC8-EC9D26A1D7D8}"/>
              </a:ext>
            </a:extLst>
          </p:cNvPr>
          <p:cNvSpPr txBox="1"/>
          <p:nvPr/>
        </p:nvSpPr>
        <p:spPr>
          <a:xfrm>
            <a:off x="5442532" y="4416056"/>
            <a:ext cx="526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dirty="0"/>
              <a:t>40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B0D1BE17-0AFC-4E36-ADD8-DFE1511AD635}"/>
              </a:ext>
            </a:extLst>
          </p:cNvPr>
          <p:cNvSpPr txBox="1"/>
          <p:nvPr/>
        </p:nvSpPr>
        <p:spPr>
          <a:xfrm>
            <a:off x="6177535" y="4416056"/>
            <a:ext cx="526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dirty="0"/>
              <a:t>46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1FF2B9F3-65E7-4C47-8B78-AF881765E395}"/>
              </a:ext>
            </a:extLst>
          </p:cNvPr>
          <p:cNvSpPr txBox="1"/>
          <p:nvPr/>
        </p:nvSpPr>
        <p:spPr>
          <a:xfrm>
            <a:off x="6912538" y="4416055"/>
            <a:ext cx="526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dirty="0"/>
              <a:t>53</a:t>
            </a:r>
          </a:p>
        </p:txBody>
      </p:sp>
    </p:spTree>
    <p:extLst>
      <p:ext uri="{BB962C8B-B14F-4D97-AF65-F5344CB8AC3E}">
        <p14:creationId xmlns:p14="http://schemas.microsoft.com/office/powerpoint/2010/main" val="322938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utoforma 3"/>
          <p:cNvSpPr>
            <a:spLocks noChangeAspect="1" noChangeArrowheads="1" noTextEdit="1"/>
          </p:cNvSpPr>
          <p:nvPr/>
        </p:nvSpPr>
        <p:spPr bwMode="auto">
          <a:xfrm>
            <a:off x="0" y="882546"/>
            <a:ext cx="369212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9" name="Rectángulo 5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" name="Rectángulo 6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" name="Rectángulo 7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" name="Rectángulo 8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" name="Forma libre 9"/>
          <p:cNvSpPr>
            <a:spLocks/>
          </p:cNvSpPr>
          <p:nvPr/>
        </p:nvSpPr>
        <p:spPr bwMode="auto">
          <a:xfrm>
            <a:off x="1874044" y="1225447"/>
            <a:ext cx="345281" cy="146447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" name="Forma libre 10"/>
          <p:cNvSpPr>
            <a:spLocks/>
          </p:cNvSpPr>
          <p:nvPr/>
        </p:nvSpPr>
        <p:spPr bwMode="auto">
          <a:xfrm>
            <a:off x="2644379" y="1411184"/>
            <a:ext cx="683419" cy="832247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" name="Forma libre 11"/>
          <p:cNvSpPr>
            <a:spLocks/>
          </p:cNvSpPr>
          <p:nvPr/>
        </p:nvSpPr>
        <p:spPr bwMode="auto">
          <a:xfrm>
            <a:off x="770335" y="1395706"/>
            <a:ext cx="682229" cy="83343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" name="Forma libre 12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" name="Forma libre 13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" name="Forma libre 14"/>
          <p:cNvSpPr>
            <a:spLocks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" name="Forma libre 15"/>
          <p:cNvSpPr>
            <a:spLocks/>
          </p:cNvSpPr>
          <p:nvPr/>
        </p:nvSpPr>
        <p:spPr bwMode="auto">
          <a:xfrm>
            <a:off x="3149204" y="175765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" name="Forma libre 16"/>
          <p:cNvSpPr>
            <a:spLocks/>
          </p:cNvSpPr>
          <p:nvPr/>
        </p:nvSpPr>
        <p:spPr bwMode="auto">
          <a:xfrm>
            <a:off x="2969419" y="1642165"/>
            <a:ext cx="200025" cy="142875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" name="Forma libre 17"/>
          <p:cNvSpPr>
            <a:spLocks/>
          </p:cNvSpPr>
          <p:nvPr/>
        </p:nvSpPr>
        <p:spPr bwMode="auto">
          <a:xfrm>
            <a:off x="342900" y="1012325"/>
            <a:ext cx="1170385" cy="9906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" name="Forma libre 18"/>
          <p:cNvSpPr>
            <a:spLocks noEditPoints="1"/>
          </p:cNvSpPr>
          <p:nvPr/>
        </p:nvSpPr>
        <p:spPr bwMode="auto">
          <a:xfrm>
            <a:off x="504825" y="1914819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" name="Forma libre 19"/>
          <p:cNvSpPr>
            <a:spLocks/>
          </p:cNvSpPr>
          <p:nvPr/>
        </p:nvSpPr>
        <p:spPr bwMode="auto">
          <a:xfrm>
            <a:off x="454819" y="1192109"/>
            <a:ext cx="273844" cy="81081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4" name="Forma libre 20"/>
          <p:cNvSpPr>
            <a:spLocks/>
          </p:cNvSpPr>
          <p:nvPr/>
        </p:nvSpPr>
        <p:spPr bwMode="auto">
          <a:xfrm>
            <a:off x="801292" y="4221059"/>
            <a:ext cx="573881" cy="706041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Forma libre 21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6" name="Forma libre 22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7" name="Forma libre 23"/>
          <p:cNvSpPr>
            <a:spLocks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8" name="Forma libre 24"/>
          <p:cNvSpPr>
            <a:spLocks/>
          </p:cNvSpPr>
          <p:nvPr/>
        </p:nvSpPr>
        <p:spPr bwMode="auto">
          <a:xfrm>
            <a:off x="2725342" y="4221059"/>
            <a:ext cx="573881" cy="706041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9" name="Forma libre 25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0" name="Forma libre 26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1" name="Forma libre 27"/>
          <p:cNvSpPr>
            <a:spLocks/>
          </p:cNvSpPr>
          <p:nvPr/>
        </p:nvSpPr>
        <p:spPr bwMode="auto">
          <a:xfrm>
            <a:off x="2846785" y="4424656"/>
            <a:ext cx="251222" cy="179785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" name="Vuelta de reloj de mano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613172" y="1698124"/>
            <a:ext cx="2871788" cy="2872979"/>
            <a:chOff x="817563" y="2264166"/>
            <a:chExt cx="3829050" cy="3830638"/>
          </a:xfrm>
        </p:grpSpPr>
        <p:sp>
          <p:nvSpPr>
            <p:cNvPr id="162" name="Elipse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manecilla horaria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3" name="Forma libre 29"/>
          <p:cNvSpPr>
            <a:spLocks noEditPoints="1"/>
          </p:cNvSpPr>
          <p:nvPr/>
        </p:nvSpPr>
        <p:spPr bwMode="auto">
          <a:xfrm>
            <a:off x="403622" y="1489765"/>
            <a:ext cx="3290888" cy="3288506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" name="Forma libre 30"/>
          <p:cNvSpPr>
            <a:spLocks noEditPoints="1"/>
          </p:cNvSpPr>
          <p:nvPr/>
        </p:nvSpPr>
        <p:spPr bwMode="auto">
          <a:xfrm>
            <a:off x="533401" y="1618353"/>
            <a:ext cx="3032522" cy="3031331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" name="Forma libre 31"/>
          <p:cNvSpPr>
            <a:spLocks noEditPoints="1"/>
          </p:cNvSpPr>
          <p:nvPr/>
        </p:nvSpPr>
        <p:spPr bwMode="auto">
          <a:xfrm>
            <a:off x="465535" y="1550487"/>
            <a:ext cx="3165872" cy="3167063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841897" y="1808852"/>
            <a:ext cx="425054" cy="425054"/>
            <a:chOff x="2455863" y="2411803"/>
            <a:chExt cx="566738" cy="566738"/>
          </a:xfrm>
        </p:grpSpPr>
        <p:sp>
          <p:nvSpPr>
            <p:cNvPr id="166" name="Elipse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Elipse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Forma libre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Forma libre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Rectángulo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Rectángulo 37"/>
            <p:cNvSpPr>
              <a:spLocks noChangeArrowheads="1"/>
            </p:cNvSpPr>
            <p:nvPr/>
          </p:nvSpPr>
          <p:spPr bwMode="auto">
            <a:xfrm>
              <a:off x="2593975" y="2499116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60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74" name="Forma libre 40"/>
          <p:cNvSpPr>
            <a:spLocks noEditPoints="1"/>
          </p:cNvSpPr>
          <p:nvPr/>
        </p:nvSpPr>
        <p:spPr bwMode="auto">
          <a:xfrm>
            <a:off x="2433637" y="2138656"/>
            <a:ext cx="15479" cy="91679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02CE7F1-42A5-4819-B9D5-4D6F794C1023}"/>
              </a:ext>
            </a:extLst>
          </p:cNvPr>
          <p:cNvGrpSpPr/>
          <p:nvPr/>
        </p:nvGrpSpPr>
        <p:grpSpPr>
          <a:xfrm>
            <a:off x="2792016" y="2335109"/>
            <a:ext cx="439341" cy="440531"/>
            <a:chOff x="3722688" y="3113478"/>
            <a:chExt cx="585788" cy="587375"/>
          </a:xfrm>
        </p:grpSpPr>
        <p:sp>
          <p:nvSpPr>
            <p:cNvPr id="178" name="Forma libre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Forma libre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Forma libre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Forma libre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Rectángulo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Rectángulo 49"/>
            <p:cNvSpPr>
              <a:spLocks noChangeArrowheads="1"/>
            </p:cNvSpPr>
            <p:nvPr/>
          </p:nvSpPr>
          <p:spPr bwMode="auto">
            <a:xfrm>
              <a:off x="3886343" y="3216666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10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86" name="Forma libre 52"/>
          <p:cNvSpPr>
            <a:spLocks noEditPoints="1"/>
          </p:cNvSpPr>
          <p:nvPr/>
        </p:nvSpPr>
        <p:spPr bwMode="auto">
          <a:xfrm>
            <a:off x="2995613" y="2983999"/>
            <a:ext cx="45244" cy="119063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C879497-4400-4FD9-9864-4EBB91C4A066}"/>
              </a:ext>
            </a:extLst>
          </p:cNvPr>
          <p:cNvGrpSpPr/>
          <p:nvPr/>
        </p:nvGrpSpPr>
        <p:grpSpPr>
          <a:xfrm>
            <a:off x="2815828" y="3438819"/>
            <a:ext cx="425054" cy="426244"/>
            <a:chOff x="3754438" y="4585091"/>
            <a:chExt cx="566738" cy="568325"/>
          </a:xfrm>
        </p:grpSpPr>
        <p:sp>
          <p:nvSpPr>
            <p:cNvPr id="190" name="Forma libre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Elipse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Forma libre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Forma libre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Rectángulo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Rectángulo 61"/>
            <p:cNvSpPr>
              <a:spLocks noChangeArrowheads="1"/>
            </p:cNvSpPr>
            <p:nvPr/>
          </p:nvSpPr>
          <p:spPr bwMode="auto">
            <a:xfrm>
              <a:off x="3911600" y="46724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20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98" name="Forma libre 64"/>
          <p:cNvSpPr>
            <a:spLocks noEditPoints="1"/>
          </p:cNvSpPr>
          <p:nvPr/>
        </p:nvSpPr>
        <p:spPr bwMode="auto">
          <a:xfrm>
            <a:off x="2461023" y="3994840"/>
            <a:ext cx="13097" cy="126206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Forma libre 70"/>
          <p:cNvSpPr>
            <a:spLocks noEditPoints="1"/>
          </p:cNvSpPr>
          <p:nvPr/>
        </p:nvSpPr>
        <p:spPr bwMode="auto">
          <a:xfrm>
            <a:off x="1322785" y="2144609"/>
            <a:ext cx="1191" cy="41672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" name="Forma libre 78"/>
          <p:cNvSpPr>
            <a:spLocks noEditPoints="1"/>
          </p:cNvSpPr>
          <p:nvPr/>
        </p:nvSpPr>
        <p:spPr bwMode="auto">
          <a:xfrm>
            <a:off x="759619" y="3099490"/>
            <a:ext cx="33338" cy="101204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0" name="Forma libre 86"/>
          <p:cNvSpPr>
            <a:spLocks noEditPoints="1"/>
          </p:cNvSpPr>
          <p:nvPr/>
        </p:nvSpPr>
        <p:spPr bwMode="auto">
          <a:xfrm>
            <a:off x="1293019" y="4011509"/>
            <a:ext cx="7144" cy="88106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5B54224-AEC3-4916-93C5-08FCBA5BE603}"/>
              </a:ext>
            </a:extLst>
          </p:cNvPr>
          <p:cNvGrpSpPr/>
          <p:nvPr/>
        </p:nvGrpSpPr>
        <p:grpSpPr>
          <a:xfrm>
            <a:off x="1874044" y="4000793"/>
            <a:ext cx="426244" cy="425054"/>
            <a:chOff x="2498725" y="5334391"/>
            <a:chExt cx="568325" cy="566738"/>
          </a:xfrm>
        </p:grpSpPr>
        <p:sp>
          <p:nvSpPr>
            <p:cNvPr id="222" name="Forma libre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Elipse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Forma libre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Forma libre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Rectángulo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Rectángulo 93"/>
            <p:cNvSpPr>
              <a:spLocks noChangeArrowheads="1"/>
            </p:cNvSpPr>
            <p:nvPr/>
          </p:nvSpPr>
          <p:spPr bwMode="auto">
            <a:xfrm>
              <a:off x="2665413" y="54217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30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6B9F673D-98D0-4896-AED3-5C9C19FBCE7E}"/>
              </a:ext>
            </a:extLst>
          </p:cNvPr>
          <p:cNvGrpSpPr/>
          <p:nvPr/>
        </p:nvGrpSpPr>
        <p:grpSpPr>
          <a:xfrm>
            <a:off x="867966" y="2335109"/>
            <a:ext cx="438150" cy="440531"/>
            <a:chOff x="1157288" y="3113478"/>
            <a:chExt cx="584200" cy="587375"/>
          </a:xfrm>
        </p:grpSpPr>
        <p:sp>
          <p:nvSpPr>
            <p:cNvPr id="206" name="Forma libre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Forma libre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Forma libre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Forma libre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Rectángulo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Rectángulo 97"/>
            <p:cNvSpPr>
              <a:spLocks noChangeArrowheads="1"/>
            </p:cNvSpPr>
            <p:nvPr/>
          </p:nvSpPr>
          <p:spPr bwMode="auto">
            <a:xfrm>
              <a:off x="1311275" y="3218253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50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4D47649-C8EF-4DD0-A9C7-4B148138D432}"/>
              </a:ext>
            </a:extLst>
          </p:cNvPr>
          <p:cNvGrpSpPr/>
          <p:nvPr/>
        </p:nvGrpSpPr>
        <p:grpSpPr>
          <a:xfrm>
            <a:off x="871538" y="3435246"/>
            <a:ext cx="427435" cy="426244"/>
            <a:chOff x="1162050" y="4580328"/>
            <a:chExt cx="569913" cy="568325"/>
          </a:xfrm>
        </p:grpSpPr>
        <p:sp>
          <p:nvSpPr>
            <p:cNvPr id="214" name="Forma libre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Forma libre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Forma libre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Forma libre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Rectángulo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Rectángulo 101"/>
            <p:cNvSpPr>
              <a:spLocks noChangeArrowheads="1"/>
            </p:cNvSpPr>
            <p:nvPr/>
          </p:nvSpPr>
          <p:spPr bwMode="auto">
            <a:xfrm>
              <a:off x="1328738" y="4699391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40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241" name="Elipse 107"/>
          <p:cNvSpPr>
            <a:spLocks noChangeArrowheads="1"/>
          </p:cNvSpPr>
          <p:nvPr/>
        </p:nvSpPr>
        <p:spPr bwMode="auto">
          <a:xfrm>
            <a:off x="1950244" y="3031625"/>
            <a:ext cx="204788" cy="207169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2" name="Elipse 108"/>
          <p:cNvSpPr>
            <a:spLocks noChangeArrowheads="1"/>
          </p:cNvSpPr>
          <p:nvPr/>
        </p:nvSpPr>
        <p:spPr bwMode="auto">
          <a:xfrm>
            <a:off x="1994298" y="3078059"/>
            <a:ext cx="116681" cy="115491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3" name="Forma libre 109"/>
          <p:cNvSpPr>
            <a:spLocks/>
          </p:cNvSpPr>
          <p:nvPr/>
        </p:nvSpPr>
        <p:spPr bwMode="auto">
          <a:xfrm>
            <a:off x="1356123" y="976606"/>
            <a:ext cx="283369" cy="24288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4" name="Forma libre 110"/>
          <p:cNvSpPr>
            <a:spLocks/>
          </p:cNvSpPr>
          <p:nvPr/>
        </p:nvSpPr>
        <p:spPr bwMode="auto">
          <a:xfrm>
            <a:off x="1472804" y="913502"/>
            <a:ext cx="284560" cy="24407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Forma libre 111"/>
          <p:cNvSpPr>
            <a:spLocks/>
          </p:cNvSpPr>
          <p:nvPr/>
        </p:nvSpPr>
        <p:spPr bwMode="auto">
          <a:xfrm>
            <a:off x="22622" y="1654071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Forma libre 112"/>
          <p:cNvSpPr>
            <a:spLocks/>
          </p:cNvSpPr>
          <p:nvPr/>
        </p:nvSpPr>
        <p:spPr bwMode="auto">
          <a:xfrm>
            <a:off x="-78581" y="1740987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Forma libre 113"/>
          <p:cNvSpPr>
            <a:spLocks/>
          </p:cNvSpPr>
          <p:nvPr/>
        </p:nvSpPr>
        <p:spPr bwMode="auto">
          <a:xfrm>
            <a:off x="2505075" y="944458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Forma libre 114"/>
          <p:cNvSpPr>
            <a:spLocks/>
          </p:cNvSpPr>
          <p:nvPr/>
        </p:nvSpPr>
        <p:spPr bwMode="auto">
          <a:xfrm>
            <a:off x="2388394" y="882546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Forma libre 115"/>
          <p:cNvSpPr>
            <a:spLocks/>
          </p:cNvSpPr>
          <p:nvPr/>
        </p:nvSpPr>
        <p:spPr bwMode="auto">
          <a:xfrm>
            <a:off x="2584848" y="1028994"/>
            <a:ext cx="1169194" cy="989410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Forma libre 116"/>
          <p:cNvSpPr>
            <a:spLocks/>
          </p:cNvSpPr>
          <p:nvPr/>
        </p:nvSpPr>
        <p:spPr bwMode="auto">
          <a:xfrm>
            <a:off x="3580210" y="199578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1" name="Forma libre 117"/>
          <p:cNvSpPr>
            <a:spLocks/>
          </p:cNvSpPr>
          <p:nvPr/>
        </p:nvSpPr>
        <p:spPr bwMode="auto">
          <a:xfrm>
            <a:off x="3371850" y="1208777"/>
            <a:ext cx="272654" cy="809625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Cuadro de texto 102">
            <a:extLst>
              <a:ext uri="{FF2B5EF4-FFF2-40B4-BE49-F238E27FC236}">
                <a16:creationId xmlns:a16="http://schemas.microsoft.com/office/drawing/2014/main" id="{9BE7991E-5364-4EA0-A28D-0BB8D15D8B0D}"/>
              </a:ext>
            </a:extLst>
          </p:cNvPr>
          <p:cNvSpPr txBox="1"/>
          <p:nvPr/>
        </p:nvSpPr>
        <p:spPr>
          <a:xfrm>
            <a:off x="5641159" y="139394"/>
            <a:ext cx="276229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LÍMITE DE TIEMPO: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E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0" lang="es-E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minutos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207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4"/>
          <p:cNvSpPr txBox="1">
            <a:spLocks noGrp="1"/>
          </p:cNvSpPr>
          <p:nvPr>
            <p:ph type="subTitle" idx="1"/>
          </p:nvPr>
        </p:nvSpPr>
        <p:spPr>
          <a:xfrm flipH="1">
            <a:off x="935665" y="798050"/>
            <a:ext cx="7154710" cy="294461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tx1"/>
                </a:solidFill>
              </a:rPr>
              <a:t>Observa los cuadrados mágicos presentados a continuación y completalos segun las intrucciones indicadas</a:t>
            </a:r>
            <a:endParaRPr sz="3200" dirty="0"/>
          </a:p>
        </p:txBody>
      </p:sp>
      <p:sp>
        <p:nvSpPr>
          <p:cNvPr id="180" name="Google Shape;180;p34"/>
          <p:cNvSpPr/>
          <p:nvPr/>
        </p:nvSpPr>
        <p:spPr>
          <a:xfrm rot="1710083">
            <a:off x="6583926" y="3965548"/>
            <a:ext cx="3458444" cy="2996255"/>
          </a:xfrm>
          <a:prstGeom prst="hexagon">
            <a:avLst>
              <a:gd name="adj" fmla="val 27814"/>
              <a:gd name="vf" fmla="val 11547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4"/>
          <p:cNvSpPr/>
          <p:nvPr/>
        </p:nvSpPr>
        <p:spPr>
          <a:xfrm rot="1710083">
            <a:off x="-922124" y="-1047927"/>
            <a:ext cx="3458444" cy="2996255"/>
          </a:xfrm>
          <a:prstGeom prst="hexagon">
            <a:avLst>
              <a:gd name="adj" fmla="val 27814"/>
              <a:gd name="vf" fmla="val 11547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A0CBA38-DDFC-41EC-8824-CC8471B8C5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16" t="40306" r="66047" b="37909"/>
          <a:stretch/>
        </p:blipFill>
        <p:spPr>
          <a:xfrm>
            <a:off x="85061" y="85060"/>
            <a:ext cx="3711740" cy="328546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2151121-F509-4E3C-BBD9-FA8E76AD1A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16" t="62573" r="66047" b="15642"/>
          <a:stretch/>
        </p:blipFill>
        <p:spPr>
          <a:xfrm>
            <a:off x="5251505" y="1630949"/>
            <a:ext cx="3711741" cy="328546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D7370E0-4821-4ECD-80CF-989A6FAEA3A7}"/>
              </a:ext>
            </a:extLst>
          </p:cNvPr>
          <p:cNvSpPr txBox="1"/>
          <p:nvPr/>
        </p:nvSpPr>
        <p:spPr>
          <a:xfrm>
            <a:off x="1541721" y="414670"/>
            <a:ext cx="829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4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B162DA4-8CDE-4DD6-8665-F29537CC4AEB}"/>
              </a:ext>
            </a:extLst>
          </p:cNvPr>
          <p:cNvSpPr txBox="1"/>
          <p:nvPr/>
        </p:nvSpPr>
        <p:spPr>
          <a:xfrm>
            <a:off x="2704214" y="2217807"/>
            <a:ext cx="829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4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2B66A98-BCF2-4ADC-941D-CAD27939DF10}"/>
              </a:ext>
            </a:extLst>
          </p:cNvPr>
          <p:cNvSpPr txBox="1"/>
          <p:nvPr/>
        </p:nvSpPr>
        <p:spPr>
          <a:xfrm>
            <a:off x="1526261" y="1277006"/>
            <a:ext cx="829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4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E621565-C8AB-4AA4-8C69-9620ECD2E588}"/>
              </a:ext>
            </a:extLst>
          </p:cNvPr>
          <p:cNvSpPr txBox="1"/>
          <p:nvPr/>
        </p:nvSpPr>
        <p:spPr>
          <a:xfrm>
            <a:off x="2661531" y="1277006"/>
            <a:ext cx="829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4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60005C7-EFC8-4E90-A379-1E496CE048A1}"/>
              </a:ext>
            </a:extLst>
          </p:cNvPr>
          <p:cNvSpPr txBox="1"/>
          <p:nvPr/>
        </p:nvSpPr>
        <p:spPr>
          <a:xfrm>
            <a:off x="390992" y="1373847"/>
            <a:ext cx="829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4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34819A2-196F-4540-B96F-2DBE88B8AE47}"/>
              </a:ext>
            </a:extLst>
          </p:cNvPr>
          <p:cNvSpPr txBox="1"/>
          <p:nvPr/>
        </p:nvSpPr>
        <p:spPr>
          <a:xfrm>
            <a:off x="7786577" y="1984892"/>
            <a:ext cx="829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4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53A4EDB-660F-408A-BF00-34D0C41416AE}"/>
              </a:ext>
            </a:extLst>
          </p:cNvPr>
          <p:cNvSpPr txBox="1"/>
          <p:nvPr/>
        </p:nvSpPr>
        <p:spPr>
          <a:xfrm>
            <a:off x="6692705" y="2916159"/>
            <a:ext cx="829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4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6B41687-8AA4-43A4-8262-8983198F1013}"/>
              </a:ext>
            </a:extLst>
          </p:cNvPr>
          <p:cNvSpPr txBox="1"/>
          <p:nvPr/>
        </p:nvSpPr>
        <p:spPr>
          <a:xfrm>
            <a:off x="5617535" y="3863163"/>
            <a:ext cx="829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4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ADD3F517-6C38-43AA-BE66-8D5C54C357E8}"/>
              </a:ext>
            </a:extLst>
          </p:cNvPr>
          <p:cNvSpPr txBox="1"/>
          <p:nvPr/>
        </p:nvSpPr>
        <p:spPr>
          <a:xfrm>
            <a:off x="5617535" y="2916159"/>
            <a:ext cx="829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4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DA706F08-F0F1-48CB-98BF-F24F565CF797}"/>
              </a:ext>
            </a:extLst>
          </p:cNvPr>
          <p:cNvSpPr txBox="1"/>
          <p:nvPr/>
        </p:nvSpPr>
        <p:spPr>
          <a:xfrm>
            <a:off x="7767875" y="2897141"/>
            <a:ext cx="829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4000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0531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  <p:bldP spid="16" grpId="0"/>
      <p:bldP spid="18" grpId="0"/>
      <p:bldP spid="20" grpId="0"/>
      <p:bldP spid="24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33"/>
          <p:cNvSpPr/>
          <p:nvPr/>
        </p:nvSpPr>
        <p:spPr>
          <a:xfrm>
            <a:off x="7258500" y="3291850"/>
            <a:ext cx="468850" cy="1958625"/>
          </a:xfrm>
          <a:custGeom>
            <a:avLst/>
            <a:gdLst/>
            <a:ahLst/>
            <a:cxnLst/>
            <a:rect l="l" t="t" r="r" b="b"/>
            <a:pathLst>
              <a:path w="18754" h="78345" extrusionOk="0">
                <a:moveTo>
                  <a:pt x="0" y="0"/>
                </a:moveTo>
                <a:cubicBezTo>
                  <a:pt x="21953" y="14628"/>
                  <a:pt x="22991" y="54750"/>
                  <a:pt x="11193" y="78345"/>
                </a:cubicBezTo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594" name="Google Shape;594;p33"/>
          <p:cNvSpPr/>
          <p:nvPr/>
        </p:nvSpPr>
        <p:spPr>
          <a:xfrm>
            <a:off x="6912875" y="1909275"/>
            <a:ext cx="1925725" cy="3456425"/>
          </a:xfrm>
          <a:custGeom>
            <a:avLst/>
            <a:gdLst/>
            <a:ahLst/>
            <a:cxnLst/>
            <a:rect l="l" t="t" r="r" b="b"/>
            <a:pathLst>
              <a:path w="77029" h="138257" extrusionOk="0">
                <a:moveTo>
                  <a:pt x="0" y="0"/>
                </a:moveTo>
                <a:cubicBezTo>
                  <a:pt x="28702" y="11477"/>
                  <a:pt x="58686" y="33222"/>
                  <a:pt x="68470" y="62545"/>
                </a:cubicBezTo>
                <a:cubicBezTo>
                  <a:pt x="76509" y="86637"/>
                  <a:pt x="77029" y="112859"/>
                  <a:pt x="77029" y="138257"/>
                </a:cubicBezTo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595" name="Google Shape;595;p33"/>
          <p:cNvSpPr/>
          <p:nvPr/>
        </p:nvSpPr>
        <p:spPr>
          <a:xfrm>
            <a:off x="8641075" y="1135675"/>
            <a:ext cx="905250" cy="691300"/>
          </a:xfrm>
          <a:custGeom>
            <a:avLst/>
            <a:gdLst/>
            <a:ahLst/>
            <a:cxnLst/>
            <a:rect l="l" t="t" r="r" b="b"/>
            <a:pathLst>
              <a:path w="36210" h="27652" extrusionOk="0">
                <a:moveTo>
                  <a:pt x="0" y="0"/>
                </a:moveTo>
                <a:cubicBezTo>
                  <a:pt x="14733" y="3686"/>
                  <a:pt x="25479" y="16905"/>
                  <a:pt x="36210" y="27652"/>
                </a:cubicBezTo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596" name="Google Shape;596;p33"/>
          <p:cNvSpPr txBox="1">
            <a:spLocks noGrp="1"/>
          </p:cNvSpPr>
          <p:nvPr>
            <p:ph type="body" idx="1"/>
          </p:nvPr>
        </p:nvSpPr>
        <p:spPr>
          <a:xfrm>
            <a:off x="387199" y="1481325"/>
            <a:ext cx="3016783" cy="13808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sz="2000" b="1" dirty="0">
                <a:solidFill>
                  <a:srgbClr val="FF0000"/>
                </a:solidFill>
                <a:latin typeface="Love Ya Like A Sister" panose="020B0604020202020204" charset="0"/>
              </a:rPr>
              <a:t>Actividad 1: 4 puntos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sz="2000" b="1" dirty="0">
                <a:solidFill>
                  <a:srgbClr val="00B050"/>
                </a:solidFill>
                <a:latin typeface="Love Ya Like A Sister" panose="020B0604020202020204" charset="0"/>
              </a:rPr>
              <a:t>Actividad 2: 6 puntos</a:t>
            </a:r>
          </a:p>
        </p:txBody>
      </p:sp>
      <p:grpSp>
        <p:nvGrpSpPr>
          <p:cNvPr id="597" name="Google Shape;597;p33"/>
          <p:cNvGrpSpPr/>
          <p:nvPr/>
        </p:nvGrpSpPr>
        <p:grpSpPr>
          <a:xfrm>
            <a:off x="6731430" y="589677"/>
            <a:ext cx="1731909" cy="1093555"/>
            <a:chOff x="1797175" y="4154475"/>
            <a:chExt cx="2009175" cy="1268625"/>
          </a:xfrm>
        </p:grpSpPr>
        <p:sp>
          <p:nvSpPr>
            <p:cNvPr id="598" name="Google Shape;598;p33"/>
            <p:cNvSpPr/>
            <p:nvPr/>
          </p:nvSpPr>
          <p:spPr>
            <a:xfrm>
              <a:off x="2093525" y="4608700"/>
              <a:ext cx="101075" cy="104800"/>
            </a:xfrm>
            <a:custGeom>
              <a:avLst/>
              <a:gdLst/>
              <a:ahLst/>
              <a:cxnLst/>
              <a:rect l="l" t="t" r="r" b="b"/>
              <a:pathLst>
                <a:path w="4043" h="4192" extrusionOk="0">
                  <a:moveTo>
                    <a:pt x="4043" y="0"/>
                  </a:moveTo>
                  <a:lnTo>
                    <a:pt x="4043" y="0"/>
                  </a:lnTo>
                  <a:cubicBezTo>
                    <a:pt x="2525" y="505"/>
                    <a:pt x="874" y="683"/>
                    <a:pt x="0" y="2107"/>
                  </a:cubicBezTo>
                  <a:cubicBezTo>
                    <a:pt x="98" y="2945"/>
                    <a:pt x="1819" y="3653"/>
                    <a:pt x="3591" y="4191"/>
                  </a:cubicBezTo>
                  <a:cubicBezTo>
                    <a:pt x="3535" y="4122"/>
                    <a:pt x="3494" y="4039"/>
                    <a:pt x="3491" y="3939"/>
                  </a:cubicBezTo>
                  <a:cubicBezTo>
                    <a:pt x="3460" y="2612"/>
                    <a:pt x="3661" y="1293"/>
                    <a:pt x="40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33"/>
            <p:cNvSpPr/>
            <p:nvPr/>
          </p:nvSpPr>
          <p:spPr>
            <a:xfrm>
              <a:off x="1797175" y="4154475"/>
              <a:ext cx="2009175" cy="1268625"/>
            </a:xfrm>
            <a:custGeom>
              <a:avLst/>
              <a:gdLst/>
              <a:ahLst/>
              <a:cxnLst/>
              <a:rect l="l" t="t" r="r" b="b"/>
              <a:pathLst>
                <a:path w="80367" h="50745" extrusionOk="0">
                  <a:moveTo>
                    <a:pt x="41161" y="1597"/>
                  </a:moveTo>
                  <a:cubicBezTo>
                    <a:pt x="43415" y="1597"/>
                    <a:pt x="45719" y="1817"/>
                    <a:pt x="48068" y="2139"/>
                  </a:cubicBezTo>
                  <a:lnTo>
                    <a:pt x="48068" y="2141"/>
                  </a:lnTo>
                  <a:lnTo>
                    <a:pt x="48069" y="2141"/>
                  </a:lnTo>
                  <a:cubicBezTo>
                    <a:pt x="50375" y="2917"/>
                    <a:pt x="52723" y="3752"/>
                    <a:pt x="54920" y="4819"/>
                  </a:cubicBezTo>
                  <a:cubicBezTo>
                    <a:pt x="48321" y="3769"/>
                    <a:pt x="41274" y="5143"/>
                    <a:pt x="35149" y="2229"/>
                  </a:cubicBezTo>
                  <a:cubicBezTo>
                    <a:pt x="37111" y="1778"/>
                    <a:pt x="39116" y="1597"/>
                    <a:pt x="41161" y="1597"/>
                  </a:cubicBezTo>
                  <a:close/>
                  <a:moveTo>
                    <a:pt x="36404" y="8827"/>
                  </a:moveTo>
                  <a:lnTo>
                    <a:pt x="36404" y="8827"/>
                  </a:lnTo>
                  <a:cubicBezTo>
                    <a:pt x="40584" y="9183"/>
                    <a:pt x="44764" y="9557"/>
                    <a:pt x="48948" y="9868"/>
                  </a:cubicBezTo>
                  <a:cubicBezTo>
                    <a:pt x="52806" y="10155"/>
                    <a:pt x="56728" y="10618"/>
                    <a:pt x="60611" y="10618"/>
                  </a:cubicBezTo>
                  <a:cubicBezTo>
                    <a:pt x="61182" y="10618"/>
                    <a:pt x="61752" y="10608"/>
                    <a:pt x="62320" y="10586"/>
                  </a:cubicBezTo>
                  <a:cubicBezTo>
                    <a:pt x="62555" y="10903"/>
                    <a:pt x="62783" y="11231"/>
                    <a:pt x="62995" y="11572"/>
                  </a:cubicBezTo>
                  <a:cubicBezTo>
                    <a:pt x="63834" y="12920"/>
                    <a:pt x="64509" y="14382"/>
                    <a:pt x="65040" y="15897"/>
                  </a:cubicBezTo>
                  <a:cubicBezTo>
                    <a:pt x="59947" y="15182"/>
                    <a:pt x="54862" y="14506"/>
                    <a:pt x="49816" y="13488"/>
                  </a:cubicBezTo>
                  <a:cubicBezTo>
                    <a:pt x="45483" y="12613"/>
                    <a:pt x="39728" y="12078"/>
                    <a:pt x="36404" y="8827"/>
                  </a:cubicBezTo>
                  <a:close/>
                  <a:moveTo>
                    <a:pt x="23965" y="8610"/>
                  </a:moveTo>
                  <a:lnTo>
                    <a:pt x="23965" y="8612"/>
                  </a:lnTo>
                  <a:cubicBezTo>
                    <a:pt x="25661" y="12794"/>
                    <a:pt x="31880" y="13177"/>
                    <a:pt x="35655" y="13960"/>
                  </a:cubicBezTo>
                  <a:cubicBezTo>
                    <a:pt x="42104" y="15297"/>
                    <a:pt x="48514" y="16819"/>
                    <a:pt x="54963" y="18164"/>
                  </a:cubicBezTo>
                  <a:cubicBezTo>
                    <a:pt x="53253" y="18598"/>
                    <a:pt x="51560" y="18779"/>
                    <a:pt x="49877" y="18779"/>
                  </a:cubicBezTo>
                  <a:cubicBezTo>
                    <a:pt x="45437" y="18779"/>
                    <a:pt x="41068" y="17516"/>
                    <a:pt x="36633" y="16300"/>
                  </a:cubicBezTo>
                  <a:cubicBezTo>
                    <a:pt x="34077" y="15599"/>
                    <a:pt x="31491" y="14976"/>
                    <a:pt x="28843" y="14753"/>
                  </a:cubicBezTo>
                  <a:cubicBezTo>
                    <a:pt x="25780" y="14495"/>
                    <a:pt x="22635" y="14745"/>
                    <a:pt x="19776" y="13508"/>
                  </a:cubicBezTo>
                  <a:cubicBezTo>
                    <a:pt x="20973" y="11730"/>
                    <a:pt x="22397" y="10088"/>
                    <a:pt x="23965" y="8610"/>
                  </a:cubicBezTo>
                  <a:close/>
                  <a:moveTo>
                    <a:pt x="15897" y="18169"/>
                  </a:moveTo>
                  <a:cubicBezTo>
                    <a:pt x="15515" y="19462"/>
                    <a:pt x="15314" y="20781"/>
                    <a:pt x="15345" y="22108"/>
                  </a:cubicBezTo>
                  <a:cubicBezTo>
                    <a:pt x="15348" y="22208"/>
                    <a:pt x="15389" y="22290"/>
                    <a:pt x="15443" y="22360"/>
                  </a:cubicBezTo>
                  <a:lnTo>
                    <a:pt x="15443" y="22360"/>
                  </a:lnTo>
                  <a:cubicBezTo>
                    <a:pt x="13672" y="21822"/>
                    <a:pt x="11952" y="21114"/>
                    <a:pt x="11854" y="20276"/>
                  </a:cubicBezTo>
                  <a:cubicBezTo>
                    <a:pt x="12728" y="18852"/>
                    <a:pt x="14379" y="18674"/>
                    <a:pt x="15897" y="18169"/>
                  </a:cubicBezTo>
                  <a:close/>
                  <a:moveTo>
                    <a:pt x="34354" y="2433"/>
                  </a:moveTo>
                  <a:cubicBezTo>
                    <a:pt x="36831" y="4392"/>
                    <a:pt x="40207" y="4669"/>
                    <a:pt x="43274" y="4840"/>
                  </a:cubicBezTo>
                  <a:cubicBezTo>
                    <a:pt x="47853" y="5096"/>
                    <a:pt x="52331" y="5242"/>
                    <a:pt x="56862" y="5851"/>
                  </a:cubicBezTo>
                  <a:cubicBezTo>
                    <a:pt x="58778" y="6972"/>
                    <a:pt x="60513" y="8338"/>
                    <a:pt x="61922" y="10079"/>
                  </a:cubicBezTo>
                  <a:cubicBezTo>
                    <a:pt x="57818" y="9352"/>
                    <a:pt x="53577" y="9234"/>
                    <a:pt x="49429" y="8919"/>
                  </a:cubicBezTo>
                  <a:cubicBezTo>
                    <a:pt x="44786" y="8567"/>
                    <a:pt x="40136" y="8304"/>
                    <a:pt x="35488" y="8006"/>
                  </a:cubicBezTo>
                  <a:cubicBezTo>
                    <a:pt x="35479" y="8005"/>
                    <a:pt x="35471" y="8005"/>
                    <a:pt x="35463" y="8005"/>
                  </a:cubicBezTo>
                  <a:cubicBezTo>
                    <a:pt x="35135" y="8005"/>
                    <a:pt x="35041" y="8420"/>
                    <a:pt x="35226" y="8640"/>
                  </a:cubicBezTo>
                  <a:cubicBezTo>
                    <a:pt x="38332" y="12319"/>
                    <a:pt x="43807" y="12937"/>
                    <a:pt x="48241" y="13881"/>
                  </a:cubicBezTo>
                  <a:cubicBezTo>
                    <a:pt x="53860" y="15077"/>
                    <a:pt x="59561" y="16117"/>
                    <a:pt x="65288" y="16629"/>
                  </a:cubicBezTo>
                  <a:cubicBezTo>
                    <a:pt x="65893" y="18553"/>
                    <a:pt x="66275" y="20541"/>
                    <a:pt x="66425" y="22553"/>
                  </a:cubicBezTo>
                  <a:cubicBezTo>
                    <a:pt x="66456" y="22967"/>
                    <a:pt x="66467" y="23375"/>
                    <a:pt x="66476" y="23782"/>
                  </a:cubicBezTo>
                  <a:cubicBezTo>
                    <a:pt x="66374" y="23885"/>
                    <a:pt x="66320" y="24024"/>
                    <a:pt x="66301" y="24168"/>
                  </a:cubicBezTo>
                  <a:cubicBezTo>
                    <a:pt x="50169" y="23810"/>
                    <a:pt x="32851" y="23765"/>
                    <a:pt x="18005" y="16614"/>
                  </a:cubicBezTo>
                  <a:cubicBezTo>
                    <a:pt x="18400" y="15783"/>
                    <a:pt x="18841" y="14974"/>
                    <a:pt x="19329" y="14195"/>
                  </a:cubicBezTo>
                  <a:lnTo>
                    <a:pt x="19329" y="14196"/>
                  </a:lnTo>
                  <a:cubicBezTo>
                    <a:pt x="21583" y="15315"/>
                    <a:pt x="23949" y="15478"/>
                    <a:pt x="26478" y="15568"/>
                  </a:cubicBezTo>
                  <a:cubicBezTo>
                    <a:pt x="30184" y="15701"/>
                    <a:pt x="33677" y="16398"/>
                    <a:pt x="37242" y="17381"/>
                  </a:cubicBezTo>
                  <a:cubicBezTo>
                    <a:pt x="41515" y="18558"/>
                    <a:pt x="45522" y="19547"/>
                    <a:pt x="49636" y="19547"/>
                  </a:cubicBezTo>
                  <a:cubicBezTo>
                    <a:pt x="51932" y="19547"/>
                    <a:pt x="54261" y="19239"/>
                    <a:pt x="56689" y="18484"/>
                  </a:cubicBezTo>
                  <a:cubicBezTo>
                    <a:pt x="57048" y="18372"/>
                    <a:pt x="57085" y="17813"/>
                    <a:pt x="56689" y="17720"/>
                  </a:cubicBezTo>
                  <a:cubicBezTo>
                    <a:pt x="50877" y="16350"/>
                    <a:pt x="45028" y="15134"/>
                    <a:pt x="39195" y="13857"/>
                  </a:cubicBezTo>
                  <a:cubicBezTo>
                    <a:pt x="36407" y="13247"/>
                    <a:pt x="33624" y="12619"/>
                    <a:pt x="30843" y="11970"/>
                  </a:cubicBezTo>
                  <a:cubicBezTo>
                    <a:pt x="28308" y="11382"/>
                    <a:pt x="25762" y="10571"/>
                    <a:pt x="24470" y="8148"/>
                  </a:cubicBezTo>
                  <a:cubicBezTo>
                    <a:pt x="25532" y="7187"/>
                    <a:pt x="26652" y="6295"/>
                    <a:pt x="27825" y="5474"/>
                  </a:cubicBezTo>
                  <a:cubicBezTo>
                    <a:pt x="29941" y="3999"/>
                    <a:pt x="32119" y="3035"/>
                    <a:pt x="34354" y="2433"/>
                  </a:cubicBezTo>
                  <a:close/>
                  <a:moveTo>
                    <a:pt x="67662" y="30077"/>
                  </a:moveTo>
                  <a:cubicBezTo>
                    <a:pt x="68531" y="30077"/>
                    <a:pt x="68865" y="30838"/>
                    <a:pt x="68655" y="32378"/>
                  </a:cubicBezTo>
                  <a:cubicBezTo>
                    <a:pt x="67976" y="32888"/>
                    <a:pt x="67227" y="33216"/>
                    <a:pt x="66408" y="33359"/>
                  </a:cubicBezTo>
                  <a:cubicBezTo>
                    <a:pt x="66382" y="33364"/>
                    <a:pt x="66356" y="33366"/>
                    <a:pt x="66330" y="33370"/>
                  </a:cubicBezTo>
                  <a:cubicBezTo>
                    <a:pt x="66773" y="32327"/>
                    <a:pt x="67119" y="31229"/>
                    <a:pt x="67382" y="30100"/>
                  </a:cubicBezTo>
                  <a:cubicBezTo>
                    <a:pt x="67481" y="30085"/>
                    <a:pt x="67574" y="30077"/>
                    <a:pt x="67662" y="30077"/>
                  </a:cubicBezTo>
                  <a:close/>
                  <a:moveTo>
                    <a:pt x="17792" y="17058"/>
                  </a:moveTo>
                  <a:cubicBezTo>
                    <a:pt x="20628" y="19099"/>
                    <a:pt x="24257" y="20126"/>
                    <a:pt x="27562" y="21071"/>
                  </a:cubicBezTo>
                  <a:cubicBezTo>
                    <a:pt x="31764" y="22274"/>
                    <a:pt x="36061" y="23050"/>
                    <a:pt x="40382" y="23667"/>
                  </a:cubicBezTo>
                  <a:cubicBezTo>
                    <a:pt x="48987" y="24896"/>
                    <a:pt x="57705" y="25004"/>
                    <a:pt x="66382" y="25111"/>
                  </a:cubicBezTo>
                  <a:cubicBezTo>
                    <a:pt x="66406" y="25111"/>
                    <a:pt x="66424" y="25102"/>
                    <a:pt x="66446" y="25099"/>
                  </a:cubicBezTo>
                  <a:lnTo>
                    <a:pt x="66446" y="25099"/>
                  </a:lnTo>
                  <a:cubicBezTo>
                    <a:pt x="66325" y="27951"/>
                    <a:pt x="65697" y="30661"/>
                    <a:pt x="64966" y="33469"/>
                  </a:cubicBezTo>
                  <a:cubicBezTo>
                    <a:pt x="63968" y="33444"/>
                    <a:pt x="62977" y="33233"/>
                    <a:pt x="61989" y="33043"/>
                  </a:cubicBezTo>
                  <a:cubicBezTo>
                    <a:pt x="59445" y="32550"/>
                    <a:pt x="56913" y="31979"/>
                    <a:pt x="54376" y="31448"/>
                  </a:cubicBezTo>
                  <a:cubicBezTo>
                    <a:pt x="49636" y="30454"/>
                    <a:pt x="44898" y="29463"/>
                    <a:pt x="40158" y="28471"/>
                  </a:cubicBezTo>
                  <a:cubicBezTo>
                    <a:pt x="35545" y="27505"/>
                    <a:pt x="30930" y="26524"/>
                    <a:pt x="26359" y="25369"/>
                  </a:cubicBezTo>
                  <a:cubicBezTo>
                    <a:pt x="23926" y="24753"/>
                    <a:pt x="21508" y="24077"/>
                    <a:pt x="19107" y="23344"/>
                  </a:cubicBezTo>
                  <a:cubicBezTo>
                    <a:pt x="18574" y="23179"/>
                    <a:pt x="17329" y="22902"/>
                    <a:pt x="16018" y="22530"/>
                  </a:cubicBezTo>
                  <a:cubicBezTo>
                    <a:pt x="16135" y="22485"/>
                    <a:pt x="16230" y="22394"/>
                    <a:pt x="16254" y="22231"/>
                  </a:cubicBezTo>
                  <a:cubicBezTo>
                    <a:pt x="16522" y="20431"/>
                    <a:pt x="17054" y="18702"/>
                    <a:pt x="17792" y="17058"/>
                  </a:cubicBezTo>
                  <a:close/>
                  <a:moveTo>
                    <a:pt x="18124" y="13431"/>
                  </a:moveTo>
                  <a:lnTo>
                    <a:pt x="18124" y="13431"/>
                  </a:lnTo>
                  <a:cubicBezTo>
                    <a:pt x="17292" y="14735"/>
                    <a:pt x="16596" y="16097"/>
                    <a:pt x="16112" y="17497"/>
                  </a:cubicBezTo>
                  <a:cubicBezTo>
                    <a:pt x="15825" y="17420"/>
                    <a:pt x="15527" y="17386"/>
                    <a:pt x="15225" y="17386"/>
                  </a:cubicBezTo>
                  <a:cubicBezTo>
                    <a:pt x="14236" y="17386"/>
                    <a:pt x="13206" y="17756"/>
                    <a:pt x="12387" y="18215"/>
                  </a:cubicBezTo>
                  <a:cubicBezTo>
                    <a:pt x="11559" y="18680"/>
                    <a:pt x="10583" y="19726"/>
                    <a:pt x="11210" y="20709"/>
                  </a:cubicBezTo>
                  <a:cubicBezTo>
                    <a:pt x="11219" y="20725"/>
                    <a:pt x="11239" y="20735"/>
                    <a:pt x="11252" y="20749"/>
                  </a:cubicBezTo>
                  <a:cubicBezTo>
                    <a:pt x="11235" y="21755"/>
                    <a:pt x="12510" y="22275"/>
                    <a:pt x="13450" y="22664"/>
                  </a:cubicBezTo>
                  <a:cubicBezTo>
                    <a:pt x="16927" y="24103"/>
                    <a:pt x="20552" y="25203"/>
                    <a:pt x="24176" y="26196"/>
                  </a:cubicBezTo>
                  <a:cubicBezTo>
                    <a:pt x="31656" y="28249"/>
                    <a:pt x="39283" y="29708"/>
                    <a:pt x="46876" y="31263"/>
                  </a:cubicBezTo>
                  <a:lnTo>
                    <a:pt x="58311" y="33603"/>
                  </a:lnTo>
                  <a:cubicBezTo>
                    <a:pt x="60431" y="34038"/>
                    <a:pt x="62734" y="34743"/>
                    <a:pt x="64969" y="34743"/>
                  </a:cubicBezTo>
                  <a:cubicBezTo>
                    <a:pt x="64980" y="34743"/>
                    <a:pt x="64991" y="34743"/>
                    <a:pt x="65002" y="34743"/>
                  </a:cubicBezTo>
                  <a:cubicBezTo>
                    <a:pt x="65101" y="34814"/>
                    <a:pt x="65219" y="34854"/>
                    <a:pt x="65335" y="34854"/>
                  </a:cubicBezTo>
                  <a:cubicBezTo>
                    <a:pt x="65454" y="34854"/>
                    <a:pt x="65571" y="34812"/>
                    <a:pt x="65664" y="34717"/>
                  </a:cubicBezTo>
                  <a:cubicBezTo>
                    <a:pt x="66156" y="34682"/>
                    <a:pt x="66646" y="34611"/>
                    <a:pt x="67127" y="34485"/>
                  </a:cubicBezTo>
                  <a:cubicBezTo>
                    <a:pt x="68727" y="34067"/>
                    <a:pt x="70550" y="33008"/>
                    <a:pt x="70306" y="31088"/>
                  </a:cubicBezTo>
                  <a:cubicBezTo>
                    <a:pt x="70132" y="29718"/>
                    <a:pt x="69102" y="29013"/>
                    <a:pt x="67936" y="29013"/>
                  </a:cubicBezTo>
                  <a:cubicBezTo>
                    <a:pt x="67827" y="29013"/>
                    <a:pt x="67717" y="29019"/>
                    <a:pt x="67607" y="29032"/>
                  </a:cubicBezTo>
                  <a:cubicBezTo>
                    <a:pt x="67829" y="27802"/>
                    <a:pt x="67948" y="26540"/>
                    <a:pt x="67978" y="25268"/>
                  </a:cubicBezTo>
                  <a:cubicBezTo>
                    <a:pt x="71945" y="26554"/>
                    <a:pt x="78967" y="28876"/>
                    <a:pt x="77719" y="33641"/>
                  </a:cubicBezTo>
                  <a:cubicBezTo>
                    <a:pt x="76782" y="37224"/>
                    <a:pt x="73116" y="37944"/>
                    <a:pt x="69538" y="37944"/>
                  </a:cubicBezTo>
                  <a:cubicBezTo>
                    <a:pt x="67657" y="37944"/>
                    <a:pt x="65799" y="37745"/>
                    <a:pt x="64375" y="37658"/>
                  </a:cubicBezTo>
                  <a:cubicBezTo>
                    <a:pt x="59153" y="37341"/>
                    <a:pt x="53938" y="36935"/>
                    <a:pt x="48729" y="36439"/>
                  </a:cubicBezTo>
                  <a:cubicBezTo>
                    <a:pt x="46242" y="36203"/>
                    <a:pt x="43705" y="36045"/>
                    <a:pt x="41248" y="35586"/>
                  </a:cubicBezTo>
                  <a:cubicBezTo>
                    <a:pt x="38743" y="35119"/>
                    <a:pt x="36542" y="34090"/>
                    <a:pt x="34209" y="33113"/>
                  </a:cubicBezTo>
                  <a:cubicBezTo>
                    <a:pt x="26212" y="29764"/>
                    <a:pt x="17354" y="29743"/>
                    <a:pt x="9184" y="26999"/>
                  </a:cubicBezTo>
                  <a:cubicBezTo>
                    <a:pt x="7133" y="26311"/>
                    <a:pt x="4747" y="25513"/>
                    <a:pt x="3105" y="24013"/>
                  </a:cubicBezTo>
                  <a:cubicBezTo>
                    <a:pt x="223" y="21380"/>
                    <a:pt x="1928" y="17969"/>
                    <a:pt x="4752" y="16221"/>
                  </a:cubicBezTo>
                  <a:cubicBezTo>
                    <a:pt x="8742" y="13751"/>
                    <a:pt x="13554" y="13435"/>
                    <a:pt x="18124" y="13431"/>
                  </a:cubicBezTo>
                  <a:close/>
                  <a:moveTo>
                    <a:pt x="16058" y="30136"/>
                  </a:moveTo>
                  <a:lnTo>
                    <a:pt x="16058" y="30136"/>
                  </a:lnTo>
                  <a:cubicBezTo>
                    <a:pt x="17242" y="30375"/>
                    <a:pt x="18432" y="30593"/>
                    <a:pt x="19618" y="30807"/>
                  </a:cubicBezTo>
                  <a:cubicBezTo>
                    <a:pt x="24348" y="31660"/>
                    <a:pt x="29114" y="32479"/>
                    <a:pt x="33579" y="34321"/>
                  </a:cubicBezTo>
                  <a:cubicBezTo>
                    <a:pt x="35392" y="35071"/>
                    <a:pt x="37141" y="35974"/>
                    <a:pt x="39043" y="36493"/>
                  </a:cubicBezTo>
                  <a:cubicBezTo>
                    <a:pt x="41553" y="37176"/>
                    <a:pt x="44198" y="37357"/>
                    <a:pt x="46776" y="37616"/>
                  </a:cubicBezTo>
                  <a:cubicBezTo>
                    <a:pt x="51734" y="38110"/>
                    <a:pt x="56697" y="38524"/>
                    <a:pt x="61668" y="38857"/>
                  </a:cubicBezTo>
                  <a:cubicBezTo>
                    <a:pt x="61457" y="39306"/>
                    <a:pt x="61221" y="39743"/>
                    <a:pt x="60964" y="40167"/>
                  </a:cubicBezTo>
                  <a:cubicBezTo>
                    <a:pt x="53747" y="38929"/>
                    <a:pt x="46357" y="38569"/>
                    <a:pt x="39092" y="37680"/>
                  </a:cubicBezTo>
                  <a:cubicBezTo>
                    <a:pt x="31137" y="36706"/>
                    <a:pt x="23547" y="34694"/>
                    <a:pt x="16335" y="31145"/>
                  </a:cubicBezTo>
                  <a:cubicBezTo>
                    <a:pt x="16240" y="30811"/>
                    <a:pt x="16148" y="30474"/>
                    <a:pt x="16058" y="30136"/>
                  </a:cubicBezTo>
                  <a:close/>
                  <a:moveTo>
                    <a:pt x="16503" y="31728"/>
                  </a:moveTo>
                  <a:lnTo>
                    <a:pt x="16503" y="31728"/>
                  </a:lnTo>
                  <a:cubicBezTo>
                    <a:pt x="23005" y="35373"/>
                    <a:pt x="29701" y="37429"/>
                    <a:pt x="37125" y="38421"/>
                  </a:cubicBezTo>
                  <a:cubicBezTo>
                    <a:pt x="44809" y="39449"/>
                    <a:pt x="52664" y="40595"/>
                    <a:pt x="60414" y="41004"/>
                  </a:cubicBezTo>
                  <a:cubicBezTo>
                    <a:pt x="60179" y="41334"/>
                    <a:pt x="59929" y="41644"/>
                    <a:pt x="59670" y="41943"/>
                  </a:cubicBezTo>
                  <a:cubicBezTo>
                    <a:pt x="59439" y="41901"/>
                    <a:pt x="59202" y="41877"/>
                    <a:pt x="58971" y="41877"/>
                  </a:cubicBezTo>
                  <a:cubicBezTo>
                    <a:pt x="58901" y="41877"/>
                    <a:pt x="58832" y="41879"/>
                    <a:pt x="58763" y="41884"/>
                  </a:cubicBezTo>
                  <a:cubicBezTo>
                    <a:pt x="58672" y="41769"/>
                    <a:pt x="58537" y="41685"/>
                    <a:pt x="58367" y="41685"/>
                  </a:cubicBezTo>
                  <a:cubicBezTo>
                    <a:pt x="58338" y="41685"/>
                    <a:pt x="58308" y="41687"/>
                    <a:pt x="58277" y="41692"/>
                  </a:cubicBezTo>
                  <a:cubicBezTo>
                    <a:pt x="55955" y="42079"/>
                    <a:pt x="53617" y="42235"/>
                    <a:pt x="51274" y="42235"/>
                  </a:cubicBezTo>
                  <a:cubicBezTo>
                    <a:pt x="46481" y="42235"/>
                    <a:pt x="41669" y="41581"/>
                    <a:pt x="36938" y="40904"/>
                  </a:cubicBezTo>
                  <a:cubicBezTo>
                    <a:pt x="30255" y="39948"/>
                    <a:pt x="23842" y="38250"/>
                    <a:pt x="17743" y="35316"/>
                  </a:cubicBezTo>
                  <a:cubicBezTo>
                    <a:pt x="17269" y="34155"/>
                    <a:pt x="16866" y="32957"/>
                    <a:pt x="16503" y="31728"/>
                  </a:cubicBezTo>
                  <a:close/>
                  <a:moveTo>
                    <a:pt x="55444" y="45234"/>
                  </a:moveTo>
                  <a:lnTo>
                    <a:pt x="55444" y="45234"/>
                  </a:lnTo>
                  <a:cubicBezTo>
                    <a:pt x="53900" y="46060"/>
                    <a:pt x="52194" y="46704"/>
                    <a:pt x="50365" y="47244"/>
                  </a:cubicBezTo>
                  <a:cubicBezTo>
                    <a:pt x="49645" y="47456"/>
                    <a:pt x="48919" y="47660"/>
                    <a:pt x="48187" y="47856"/>
                  </a:cubicBezTo>
                  <a:cubicBezTo>
                    <a:pt x="48018" y="47853"/>
                    <a:pt x="47849" y="47853"/>
                    <a:pt x="47681" y="47853"/>
                  </a:cubicBezTo>
                  <a:cubicBezTo>
                    <a:pt x="47513" y="47853"/>
                    <a:pt x="47346" y="47853"/>
                    <a:pt x="47182" y="47849"/>
                  </a:cubicBezTo>
                  <a:cubicBezTo>
                    <a:pt x="46866" y="47842"/>
                    <a:pt x="46550" y="47834"/>
                    <a:pt x="46233" y="47831"/>
                  </a:cubicBezTo>
                  <a:cubicBezTo>
                    <a:pt x="46215" y="47813"/>
                    <a:pt x="46192" y="47800"/>
                    <a:pt x="46167" y="47796"/>
                  </a:cubicBezTo>
                  <a:cubicBezTo>
                    <a:pt x="40717" y="47114"/>
                    <a:pt x="35459" y="47890"/>
                    <a:pt x="30575" y="45315"/>
                  </a:cubicBezTo>
                  <a:lnTo>
                    <a:pt x="30575" y="45315"/>
                  </a:lnTo>
                  <a:cubicBezTo>
                    <a:pt x="33267" y="45738"/>
                    <a:pt x="35984" y="45851"/>
                    <a:pt x="38709" y="45851"/>
                  </a:cubicBezTo>
                  <a:cubicBezTo>
                    <a:pt x="40008" y="45851"/>
                    <a:pt x="41308" y="45825"/>
                    <a:pt x="42608" y="45795"/>
                  </a:cubicBezTo>
                  <a:cubicBezTo>
                    <a:pt x="46839" y="45697"/>
                    <a:pt x="51220" y="45775"/>
                    <a:pt x="55444" y="45234"/>
                  </a:cubicBezTo>
                  <a:close/>
                  <a:moveTo>
                    <a:pt x="18068" y="36082"/>
                  </a:moveTo>
                  <a:lnTo>
                    <a:pt x="18068" y="36082"/>
                  </a:lnTo>
                  <a:cubicBezTo>
                    <a:pt x="23964" y="39579"/>
                    <a:pt x="30812" y="41013"/>
                    <a:pt x="37544" y="41959"/>
                  </a:cubicBezTo>
                  <a:cubicBezTo>
                    <a:pt x="42136" y="42604"/>
                    <a:pt x="46756" y="43204"/>
                    <a:pt x="51374" y="43204"/>
                  </a:cubicBezTo>
                  <a:cubicBezTo>
                    <a:pt x="53764" y="43204"/>
                    <a:pt x="56153" y="43043"/>
                    <a:pt x="58538" y="42645"/>
                  </a:cubicBezTo>
                  <a:cubicBezTo>
                    <a:pt x="58605" y="42634"/>
                    <a:pt x="58670" y="42610"/>
                    <a:pt x="58726" y="42572"/>
                  </a:cubicBezTo>
                  <a:cubicBezTo>
                    <a:pt x="58817" y="42606"/>
                    <a:pt x="58911" y="42633"/>
                    <a:pt x="59008" y="42658"/>
                  </a:cubicBezTo>
                  <a:cubicBezTo>
                    <a:pt x="58232" y="43428"/>
                    <a:pt x="57364" y="44087"/>
                    <a:pt x="56426" y="44668"/>
                  </a:cubicBezTo>
                  <a:cubicBezTo>
                    <a:pt x="55039" y="44551"/>
                    <a:pt x="53651" y="44505"/>
                    <a:pt x="52261" y="44505"/>
                  </a:cubicBezTo>
                  <a:cubicBezTo>
                    <a:pt x="47321" y="44505"/>
                    <a:pt x="42366" y="45085"/>
                    <a:pt x="37434" y="45085"/>
                  </a:cubicBezTo>
                  <a:cubicBezTo>
                    <a:pt x="34557" y="45085"/>
                    <a:pt x="31687" y="44887"/>
                    <a:pt x="28833" y="44262"/>
                  </a:cubicBezTo>
                  <a:cubicBezTo>
                    <a:pt x="28801" y="44255"/>
                    <a:pt x="28770" y="44252"/>
                    <a:pt x="28740" y="44252"/>
                  </a:cubicBezTo>
                  <a:cubicBezTo>
                    <a:pt x="28394" y="44252"/>
                    <a:pt x="28249" y="44705"/>
                    <a:pt x="28555" y="44922"/>
                  </a:cubicBezTo>
                  <a:cubicBezTo>
                    <a:pt x="32015" y="47380"/>
                    <a:pt x="36630" y="48505"/>
                    <a:pt x="41074" y="48505"/>
                  </a:cubicBezTo>
                  <a:cubicBezTo>
                    <a:pt x="42227" y="48505"/>
                    <a:pt x="43368" y="48429"/>
                    <a:pt x="44474" y="48282"/>
                  </a:cubicBezTo>
                  <a:cubicBezTo>
                    <a:pt x="44910" y="48364"/>
                    <a:pt x="45351" y="48412"/>
                    <a:pt x="45792" y="48448"/>
                  </a:cubicBezTo>
                  <a:cubicBezTo>
                    <a:pt x="43395" y="48985"/>
                    <a:pt x="40955" y="49347"/>
                    <a:pt x="38517" y="49347"/>
                  </a:cubicBezTo>
                  <a:cubicBezTo>
                    <a:pt x="37195" y="49347"/>
                    <a:pt x="35874" y="49241"/>
                    <a:pt x="34561" y="48998"/>
                  </a:cubicBezTo>
                  <a:cubicBezTo>
                    <a:pt x="29847" y="48124"/>
                    <a:pt x="25453" y="45787"/>
                    <a:pt x="22145" y="42310"/>
                  </a:cubicBezTo>
                  <a:cubicBezTo>
                    <a:pt x="20341" y="40415"/>
                    <a:pt x="19058" y="38322"/>
                    <a:pt x="18068" y="36082"/>
                  </a:cubicBezTo>
                  <a:close/>
                  <a:moveTo>
                    <a:pt x="40712" y="1"/>
                  </a:moveTo>
                  <a:cubicBezTo>
                    <a:pt x="35881" y="1"/>
                    <a:pt x="30877" y="1725"/>
                    <a:pt x="27147" y="4314"/>
                  </a:cubicBezTo>
                  <a:cubicBezTo>
                    <a:pt x="24212" y="6351"/>
                    <a:pt x="20984" y="9272"/>
                    <a:pt x="18646" y="12641"/>
                  </a:cubicBezTo>
                  <a:cubicBezTo>
                    <a:pt x="17516" y="12381"/>
                    <a:pt x="16140" y="12241"/>
                    <a:pt x="14656" y="12241"/>
                  </a:cubicBezTo>
                  <a:cubicBezTo>
                    <a:pt x="8679" y="12241"/>
                    <a:pt x="941" y="14515"/>
                    <a:pt x="360" y="20413"/>
                  </a:cubicBezTo>
                  <a:cubicBezTo>
                    <a:pt x="0" y="24059"/>
                    <a:pt x="3452" y="25985"/>
                    <a:pt x="6322" y="27257"/>
                  </a:cubicBezTo>
                  <a:cubicBezTo>
                    <a:pt x="9161" y="28515"/>
                    <a:pt x="12149" y="29313"/>
                    <a:pt x="15177" y="29953"/>
                  </a:cubicBezTo>
                  <a:cubicBezTo>
                    <a:pt x="15437" y="40454"/>
                    <a:pt x="25126" y="49152"/>
                    <a:pt x="35087" y="50523"/>
                  </a:cubicBezTo>
                  <a:cubicBezTo>
                    <a:pt x="36191" y="50675"/>
                    <a:pt x="37306" y="50745"/>
                    <a:pt x="38426" y="50745"/>
                  </a:cubicBezTo>
                  <a:cubicBezTo>
                    <a:pt x="43308" y="50745"/>
                    <a:pt x="48280" y="49423"/>
                    <a:pt x="52805" y="47837"/>
                  </a:cubicBezTo>
                  <a:cubicBezTo>
                    <a:pt x="56973" y="46377"/>
                    <a:pt x="61822" y="43578"/>
                    <a:pt x="62904" y="38943"/>
                  </a:cubicBezTo>
                  <a:lnTo>
                    <a:pt x="62907" y="38943"/>
                  </a:lnTo>
                  <a:cubicBezTo>
                    <a:pt x="64960" y="39076"/>
                    <a:pt x="67257" y="39385"/>
                    <a:pt x="69510" y="39385"/>
                  </a:cubicBezTo>
                  <a:cubicBezTo>
                    <a:pt x="71627" y="39385"/>
                    <a:pt x="73706" y="39112"/>
                    <a:pt x="75506" y="38166"/>
                  </a:cubicBezTo>
                  <a:cubicBezTo>
                    <a:pt x="78618" y="36527"/>
                    <a:pt x="80367" y="32829"/>
                    <a:pt x="78328" y="29670"/>
                  </a:cubicBezTo>
                  <a:cubicBezTo>
                    <a:pt x="76241" y="26436"/>
                    <a:pt x="71646" y="24849"/>
                    <a:pt x="67974" y="23871"/>
                  </a:cubicBezTo>
                  <a:cubicBezTo>
                    <a:pt x="67846" y="19353"/>
                    <a:pt x="66586" y="14811"/>
                    <a:pt x="64438" y="11220"/>
                  </a:cubicBezTo>
                  <a:cubicBezTo>
                    <a:pt x="60633" y="4863"/>
                    <a:pt x="53511" y="2342"/>
                    <a:pt x="46609" y="981"/>
                  </a:cubicBezTo>
                  <a:cubicBezTo>
                    <a:pt x="44746" y="306"/>
                    <a:pt x="42744" y="1"/>
                    <a:pt x="407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00" name="Google Shape;600;p33"/>
          <p:cNvSpPr/>
          <p:nvPr/>
        </p:nvSpPr>
        <p:spPr>
          <a:xfrm>
            <a:off x="5499438" y="1314703"/>
            <a:ext cx="1231969" cy="1093521"/>
          </a:xfrm>
          <a:custGeom>
            <a:avLst/>
            <a:gdLst/>
            <a:ahLst/>
            <a:cxnLst/>
            <a:rect l="l" t="t" r="r" b="b"/>
            <a:pathLst>
              <a:path w="50641" h="44950" extrusionOk="0">
                <a:moveTo>
                  <a:pt x="30281" y="1181"/>
                </a:moveTo>
                <a:cubicBezTo>
                  <a:pt x="30843" y="1186"/>
                  <a:pt x="31407" y="1197"/>
                  <a:pt x="31970" y="1216"/>
                </a:cubicBezTo>
                <a:cubicBezTo>
                  <a:pt x="33864" y="1550"/>
                  <a:pt x="35729" y="2776"/>
                  <a:pt x="37376" y="3716"/>
                </a:cubicBezTo>
                <a:cubicBezTo>
                  <a:pt x="32731" y="3113"/>
                  <a:pt x="28069" y="2822"/>
                  <a:pt x="23535" y="1540"/>
                </a:cubicBezTo>
                <a:cubicBezTo>
                  <a:pt x="25435" y="1302"/>
                  <a:pt x="27371" y="1195"/>
                  <a:pt x="29313" y="1181"/>
                </a:cubicBezTo>
                <a:cubicBezTo>
                  <a:pt x="29397" y="1262"/>
                  <a:pt x="29504" y="1318"/>
                  <a:pt x="29625" y="1318"/>
                </a:cubicBezTo>
                <a:cubicBezTo>
                  <a:pt x="29663" y="1318"/>
                  <a:pt x="29701" y="1312"/>
                  <a:pt x="29741" y="1301"/>
                </a:cubicBezTo>
                <a:cubicBezTo>
                  <a:pt x="29919" y="1249"/>
                  <a:pt x="30099" y="1210"/>
                  <a:pt x="30281" y="1181"/>
                </a:cubicBezTo>
                <a:close/>
                <a:moveTo>
                  <a:pt x="22683" y="1655"/>
                </a:moveTo>
                <a:cubicBezTo>
                  <a:pt x="24946" y="3025"/>
                  <a:pt x="27760" y="3389"/>
                  <a:pt x="30329" y="3813"/>
                </a:cubicBezTo>
                <a:cubicBezTo>
                  <a:pt x="32865" y="4232"/>
                  <a:pt x="35489" y="4649"/>
                  <a:pt x="38074" y="4649"/>
                </a:cubicBezTo>
                <a:cubicBezTo>
                  <a:pt x="38390" y="4649"/>
                  <a:pt x="38705" y="4643"/>
                  <a:pt x="39019" y="4630"/>
                </a:cubicBezTo>
                <a:cubicBezTo>
                  <a:pt x="39037" y="4627"/>
                  <a:pt x="39055" y="4623"/>
                  <a:pt x="39072" y="4617"/>
                </a:cubicBezTo>
                <a:cubicBezTo>
                  <a:pt x="40728" y="5456"/>
                  <a:pt x="42437" y="6260"/>
                  <a:pt x="43975" y="7273"/>
                </a:cubicBezTo>
                <a:cubicBezTo>
                  <a:pt x="46069" y="8651"/>
                  <a:pt x="47385" y="11010"/>
                  <a:pt x="48182" y="13572"/>
                </a:cubicBezTo>
                <a:cubicBezTo>
                  <a:pt x="42584" y="10759"/>
                  <a:pt x="36096" y="12297"/>
                  <a:pt x="30269" y="10317"/>
                </a:cubicBezTo>
                <a:cubicBezTo>
                  <a:pt x="24671" y="8416"/>
                  <a:pt x="19221" y="5565"/>
                  <a:pt x="13206" y="5565"/>
                </a:cubicBezTo>
                <a:cubicBezTo>
                  <a:pt x="12638" y="5565"/>
                  <a:pt x="12066" y="5590"/>
                  <a:pt x="11487" y="5644"/>
                </a:cubicBezTo>
                <a:cubicBezTo>
                  <a:pt x="14864" y="3453"/>
                  <a:pt x="18684" y="2243"/>
                  <a:pt x="22683" y="1655"/>
                </a:cubicBezTo>
                <a:close/>
                <a:moveTo>
                  <a:pt x="10684" y="6192"/>
                </a:moveTo>
                <a:cubicBezTo>
                  <a:pt x="10712" y="6375"/>
                  <a:pt x="10848" y="6546"/>
                  <a:pt x="11106" y="6578"/>
                </a:cubicBezTo>
                <a:cubicBezTo>
                  <a:pt x="14757" y="7037"/>
                  <a:pt x="18312" y="7150"/>
                  <a:pt x="21883" y="8198"/>
                </a:cubicBezTo>
                <a:cubicBezTo>
                  <a:pt x="24810" y="9057"/>
                  <a:pt x="27492" y="10527"/>
                  <a:pt x="30390" y="11447"/>
                </a:cubicBezTo>
                <a:cubicBezTo>
                  <a:pt x="35977" y="13219"/>
                  <a:pt x="41987" y="12137"/>
                  <a:pt x="47581" y="13925"/>
                </a:cubicBezTo>
                <a:cubicBezTo>
                  <a:pt x="47549" y="14010"/>
                  <a:pt x="47572" y="14117"/>
                  <a:pt x="47680" y="14145"/>
                </a:cubicBezTo>
                <a:cubicBezTo>
                  <a:pt x="47886" y="14197"/>
                  <a:pt x="48046" y="14288"/>
                  <a:pt x="48210" y="14421"/>
                </a:cubicBezTo>
                <a:cubicBezTo>
                  <a:pt x="48279" y="14477"/>
                  <a:pt x="48341" y="14536"/>
                  <a:pt x="48406" y="14597"/>
                </a:cubicBezTo>
                <a:cubicBezTo>
                  <a:pt x="48430" y="14619"/>
                  <a:pt x="48455" y="14639"/>
                  <a:pt x="48484" y="14655"/>
                </a:cubicBezTo>
                <a:cubicBezTo>
                  <a:pt x="48806" y="15931"/>
                  <a:pt x="49016" y="17229"/>
                  <a:pt x="49131" y="18461"/>
                </a:cubicBezTo>
                <a:cubicBezTo>
                  <a:pt x="48982" y="18352"/>
                  <a:pt x="48832" y="18245"/>
                  <a:pt x="48700" y="18103"/>
                </a:cubicBezTo>
                <a:cubicBezTo>
                  <a:pt x="48645" y="18041"/>
                  <a:pt x="48566" y="18007"/>
                  <a:pt x="48484" y="18007"/>
                </a:cubicBezTo>
                <a:cubicBezTo>
                  <a:pt x="48473" y="18007"/>
                  <a:pt x="48462" y="18008"/>
                  <a:pt x="48451" y="18009"/>
                </a:cubicBezTo>
                <a:cubicBezTo>
                  <a:pt x="45946" y="16527"/>
                  <a:pt x="43001" y="16317"/>
                  <a:pt x="40143" y="16231"/>
                </a:cubicBezTo>
                <a:cubicBezTo>
                  <a:pt x="38299" y="16175"/>
                  <a:pt x="36453" y="16186"/>
                  <a:pt x="34619" y="15943"/>
                </a:cubicBezTo>
                <a:cubicBezTo>
                  <a:pt x="32748" y="15695"/>
                  <a:pt x="31103" y="15008"/>
                  <a:pt x="29303" y="14516"/>
                </a:cubicBezTo>
                <a:cubicBezTo>
                  <a:pt x="25675" y="13525"/>
                  <a:pt x="21838" y="13792"/>
                  <a:pt x="18170" y="12791"/>
                </a:cubicBezTo>
                <a:cubicBezTo>
                  <a:pt x="14538" y="11801"/>
                  <a:pt x="10943" y="10420"/>
                  <a:pt x="7463" y="8981"/>
                </a:cubicBezTo>
                <a:cubicBezTo>
                  <a:pt x="8446" y="7951"/>
                  <a:pt x="9524" y="7017"/>
                  <a:pt x="10684" y="6192"/>
                </a:cubicBezTo>
                <a:close/>
                <a:moveTo>
                  <a:pt x="1662" y="20300"/>
                </a:moveTo>
                <a:cubicBezTo>
                  <a:pt x="3909" y="21200"/>
                  <a:pt x="6288" y="21750"/>
                  <a:pt x="8653" y="22247"/>
                </a:cubicBezTo>
                <a:cubicBezTo>
                  <a:pt x="9983" y="22527"/>
                  <a:pt x="11317" y="22790"/>
                  <a:pt x="12654" y="23030"/>
                </a:cubicBezTo>
                <a:cubicBezTo>
                  <a:pt x="12923" y="23077"/>
                  <a:pt x="13216" y="23112"/>
                  <a:pt x="13519" y="23146"/>
                </a:cubicBezTo>
                <a:cubicBezTo>
                  <a:pt x="12245" y="23194"/>
                  <a:pt x="10969" y="23214"/>
                  <a:pt x="9694" y="23214"/>
                </a:cubicBezTo>
                <a:cubicBezTo>
                  <a:pt x="8857" y="23214"/>
                  <a:pt x="8020" y="23206"/>
                  <a:pt x="7183" y="23191"/>
                </a:cubicBezTo>
                <a:cubicBezTo>
                  <a:pt x="5877" y="23169"/>
                  <a:pt x="4572" y="23118"/>
                  <a:pt x="3268" y="23044"/>
                </a:cubicBezTo>
                <a:cubicBezTo>
                  <a:pt x="2775" y="23015"/>
                  <a:pt x="2269" y="22903"/>
                  <a:pt x="1785" y="22903"/>
                </a:cubicBezTo>
                <a:cubicBezTo>
                  <a:pt x="1661" y="22903"/>
                  <a:pt x="1538" y="22910"/>
                  <a:pt x="1417" y="22929"/>
                </a:cubicBezTo>
                <a:cubicBezTo>
                  <a:pt x="1432" y="22048"/>
                  <a:pt x="1514" y="21168"/>
                  <a:pt x="1660" y="20300"/>
                </a:cubicBezTo>
                <a:close/>
                <a:moveTo>
                  <a:pt x="7113" y="9369"/>
                </a:moveTo>
                <a:cubicBezTo>
                  <a:pt x="10338" y="11015"/>
                  <a:pt x="13513" y="12597"/>
                  <a:pt x="17003" y="13640"/>
                </a:cubicBezTo>
                <a:cubicBezTo>
                  <a:pt x="20742" y="14757"/>
                  <a:pt x="24478" y="14597"/>
                  <a:pt x="28232" y="15381"/>
                </a:cubicBezTo>
                <a:cubicBezTo>
                  <a:pt x="31519" y="16068"/>
                  <a:pt x="34324" y="17109"/>
                  <a:pt x="37736" y="17218"/>
                </a:cubicBezTo>
                <a:cubicBezTo>
                  <a:pt x="41442" y="17335"/>
                  <a:pt x="44899" y="17338"/>
                  <a:pt x="48377" y="18799"/>
                </a:cubicBezTo>
                <a:cubicBezTo>
                  <a:pt x="48380" y="18800"/>
                  <a:pt x="48383" y="18799"/>
                  <a:pt x="48386" y="18801"/>
                </a:cubicBezTo>
                <a:cubicBezTo>
                  <a:pt x="48564" y="19019"/>
                  <a:pt x="48791" y="19207"/>
                  <a:pt x="49056" y="19272"/>
                </a:cubicBezTo>
                <a:cubicBezTo>
                  <a:pt x="49080" y="19278"/>
                  <a:pt x="49105" y="19281"/>
                  <a:pt x="49130" y="19281"/>
                </a:cubicBezTo>
                <a:cubicBezTo>
                  <a:pt x="49153" y="19281"/>
                  <a:pt x="49175" y="19279"/>
                  <a:pt x="49198" y="19275"/>
                </a:cubicBezTo>
                <a:cubicBezTo>
                  <a:pt x="49216" y="19557"/>
                  <a:pt x="49231" y="19835"/>
                  <a:pt x="49242" y="20107"/>
                </a:cubicBezTo>
                <a:cubicBezTo>
                  <a:pt x="49300" y="21815"/>
                  <a:pt x="49189" y="23525"/>
                  <a:pt x="48905" y="25210"/>
                </a:cubicBezTo>
                <a:cubicBezTo>
                  <a:pt x="45688" y="24919"/>
                  <a:pt x="42484" y="24561"/>
                  <a:pt x="39310" y="23925"/>
                </a:cubicBezTo>
                <a:cubicBezTo>
                  <a:pt x="36679" y="23397"/>
                  <a:pt x="33686" y="22848"/>
                  <a:pt x="31276" y="21472"/>
                </a:cubicBezTo>
                <a:lnTo>
                  <a:pt x="31276" y="21472"/>
                </a:lnTo>
                <a:cubicBezTo>
                  <a:pt x="33940" y="21881"/>
                  <a:pt x="36592" y="22111"/>
                  <a:pt x="39240" y="22111"/>
                </a:cubicBezTo>
                <a:cubicBezTo>
                  <a:pt x="42501" y="22111"/>
                  <a:pt x="45758" y="21763"/>
                  <a:pt x="49028" y="20977"/>
                </a:cubicBezTo>
                <a:cubicBezTo>
                  <a:pt x="49344" y="20901"/>
                  <a:pt x="49277" y="20412"/>
                  <a:pt x="48957" y="20412"/>
                </a:cubicBezTo>
                <a:cubicBezTo>
                  <a:pt x="48955" y="20412"/>
                  <a:pt x="48954" y="20412"/>
                  <a:pt x="48952" y="20412"/>
                </a:cubicBezTo>
                <a:cubicBezTo>
                  <a:pt x="45792" y="20452"/>
                  <a:pt x="42673" y="21161"/>
                  <a:pt x="39512" y="21167"/>
                </a:cubicBezTo>
                <a:cubicBezTo>
                  <a:pt x="39494" y="21167"/>
                  <a:pt x="39477" y="21167"/>
                  <a:pt x="39459" y="21167"/>
                </a:cubicBezTo>
                <a:cubicBezTo>
                  <a:pt x="36086" y="21167"/>
                  <a:pt x="32738" y="20393"/>
                  <a:pt x="29371" y="20231"/>
                </a:cubicBezTo>
                <a:cubicBezTo>
                  <a:pt x="29364" y="20230"/>
                  <a:pt x="29356" y="20230"/>
                  <a:pt x="29349" y="20230"/>
                </a:cubicBezTo>
                <a:cubicBezTo>
                  <a:pt x="28905" y="20230"/>
                  <a:pt x="28763" y="20868"/>
                  <a:pt x="29139" y="21085"/>
                </a:cubicBezTo>
                <a:cubicBezTo>
                  <a:pt x="34958" y="24429"/>
                  <a:pt x="42037" y="25757"/>
                  <a:pt x="48745" y="26074"/>
                </a:cubicBezTo>
                <a:cubicBezTo>
                  <a:pt x="48624" y="26671"/>
                  <a:pt x="48473" y="27259"/>
                  <a:pt x="48309" y="27844"/>
                </a:cubicBezTo>
                <a:cubicBezTo>
                  <a:pt x="47210" y="27243"/>
                  <a:pt x="46100" y="27151"/>
                  <a:pt x="44783" y="27138"/>
                </a:cubicBezTo>
                <a:cubicBezTo>
                  <a:pt x="42439" y="27116"/>
                  <a:pt x="40263" y="27076"/>
                  <a:pt x="37930" y="26643"/>
                </a:cubicBezTo>
                <a:cubicBezTo>
                  <a:pt x="36194" y="26322"/>
                  <a:pt x="34459" y="25924"/>
                  <a:pt x="32756" y="25459"/>
                </a:cubicBezTo>
                <a:cubicBezTo>
                  <a:pt x="30570" y="24864"/>
                  <a:pt x="28872" y="23841"/>
                  <a:pt x="26901" y="22839"/>
                </a:cubicBezTo>
                <a:cubicBezTo>
                  <a:pt x="23577" y="21146"/>
                  <a:pt x="19654" y="20295"/>
                  <a:pt x="16113" y="19152"/>
                </a:cubicBezTo>
                <a:cubicBezTo>
                  <a:pt x="11852" y="17777"/>
                  <a:pt x="7572" y="16271"/>
                  <a:pt x="3200" y="15284"/>
                </a:cubicBezTo>
                <a:cubicBezTo>
                  <a:pt x="4069" y="13369"/>
                  <a:pt x="5200" y="11584"/>
                  <a:pt x="6561" y="9981"/>
                </a:cubicBezTo>
                <a:cubicBezTo>
                  <a:pt x="6740" y="9768"/>
                  <a:pt x="6928" y="9571"/>
                  <a:pt x="7113" y="9369"/>
                </a:cubicBezTo>
                <a:close/>
                <a:moveTo>
                  <a:pt x="2952" y="15854"/>
                </a:moveTo>
                <a:cubicBezTo>
                  <a:pt x="2960" y="15858"/>
                  <a:pt x="2966" y="15864"/>
                  <a:pt x="2974" y="15869"/>
                </a:cubicBezTo>
                <a:cubicBezTo>
                  <a:pt x="6855" y="17448"/>
                  <a:pt x="10919" y="18615"/>
                  <a:pt x="14906" y="19895"/>
                </a:cubicBezTo>
                <a:cubicBezTo>
                  <a:pt x="18983" y="21205"/>
                  <a:pt x="23673" y="22166"/>
                  <a:pt x="27397" y="24298"/>
                </a:cubicBezTo>
                <a:cubicBezTo>
                  <a:pt x="30453" y="26047"/>
                  <a:pt x="33781" y="26834"/>
                  <a:pt x="37206" y="27581"/>
                </a:cubicBezTo>
                <a:cubicBezTo>
                  <a:pt x="38864" y="27942"/>
                  <a:pt x="40535" y="28229"/>
                  <a:pt x="42234" y="28289"/>
                </a:cubicBezTo>
                <a:cubicBezTo>
                  <a:pt x="42525" y="28299"/>
                  <a:pt x="42814" y="28302"/>
                  <a:pt x="43102" y="28302"/>
                </a:cubicBezTo>
                <a:cubicBezTo>
                  <a:pt x="43647" y="28302"/>
                  <a:pt x="44187" y="28290"/>
                  <a:pt x="44724" y="28290"/>
                </a:cubicBezTo>
                <a:cubicBezTo>
                  <a:pt x="45846" y="28290"/>
                  <a:pt x="46955" y="28342"/>
                  <a:pt x="48069" y="28663"/>
                </a:cubicBezTo>
                <a:cubicBezTo>
                  <a:pt x="47691" y="29845"/>
                  <a:pt x="47222" y="30994"/>
                  <a:pt x="46664" y="32101"/>
                </a:cubicBezTo>
                <a:lnTo>
                  <a:pt x="46664" y="32101"/>
                </a:lnTo>
                <a:cubicBezTo>
                  <a:pt x="46712" y="31922"/>
                  <a:pt x="46648" y="31701"/>
                  <a:pt x="46435" y="31654"/>
                </a:cubicBezTo>
                <a:cubicBezTo>
                  <a:pt x="38898" y="29984"/>
                  <a:pt x="31202" y="29486"/>
                  <a:pt x="23500" y="29257"/>
                </a:cubicBezTo>
                <a:cubicBezTo>
                  <a:pt x="19600" y="29142"/>
                  <a:pt x="15697" y="29057"/>
                  <a:pt x="11804" y="28767"/>
                </a:cubicBezTo>
                <a:cubicBezTo>
                  <a:pt x="9849" y="28622"/>
                  <a:pt x="7853" y="28488"/>
                  <a:pt x="5930" y="28093"/>
                </a:cubicBezTo>
                <a:cubicBezTo>
                  <a:pt x="4402" y="27779"/>
                  <a:pt x="3094" y="27063"/>
                  <a:pt x="1645" y="26575"/>
                </a:cubicBezTo>
                <a:cubicBezTo>
                  <a:pt x="1539" y="25730"/>
                  <a:pt x="1476" y="24891"/>
                  <a:pt x="1439" y="24063"/>
                </a:cubicBezTo>
                <a:cubicBezTo>
                  <a:pt x="1848" y="24013"/>
                  <a:pt x="2271" y="23992"/>
                  <a:pt x="2704" y="23992"/>
                </a:cubicBezTo>
                <a:cubicBezTo>
                  <a:pt x="4546" y="23992"/>
                  <a:pt x="6553" y="24362"/>
                  <a:pt x="8343" y="24362"/>
                </a:cubicBezTo>
                <a:cubicBezTo>
                  <a:pt x="8447" y="24362"/>
                  <a:pt x="8551" y="24361"/>
                  <a:pt x="8653" y="24358"/>
                </a:cubicBezTo>
                <a:cubicBezTo>
                  <a:pt x="11110" y="24295"/>
                  <a:pt x="13550" y="24025"/>
                  <a:pt x="15986" y="23718"/>
                </a:cubicBezTo>
                <a:cubicBezTo>
                  <a:pt x="16244" y="23686"/>
                  <a:pt x="16507" y="23330"/>
                  <a:pt x="16235" y="23116"/>
                </a:cubicBezTo>
                <a:cubicBezTo>
                  <a:pt x="14719" y="21930"/>
                  <a:pt x="12073" y="22004"/>
                  <a:pt x="10225" y="21649"/>
                </a:cubicBezTo>
                <a:cubicBezTo>
                  <a:pt x="7376" y="21101"/>
                  <a:pt x="4586" y="20363"/>
                  <a:pt x="1763" y="19714"/>
                </a:cubicBezTo>
                <a:cubicBezTo>
                  <a:pt x="2026" y="18395"/>
                  <a:pt x="2429" y="17101"/>
                  <a:pt x="2952" y="15854"/>
                </a:cubicBezTo>
                <a:close/>
                <a:moveTo>
                  <a:pt x="1800" y="27641"/>
                </a:moveTo>
                <a:lnTo>
                  <a:pt x="1800" y="27641"/>
                </a:lnTo>
                <a:cubicBezTo>
                  <a:pt x="3336" y="28971"/>
                  <a:pt x="5721" y="29287"/>
                  <a:pt x="7654" y="29548"/>
                </a:cubicBezTo>
                <a:cubicBezTo>
                  <a:pt x="11927" y="30124"/>
                  <a:pt x="16269" y="30248"/>
                  <a:pt x="20573" y="30388"/>
                </a:cubicBezTo>
                <a:cubicBezTo>
                  <a:pt x="29220" y="30668"/>
                  <a:pt x="37746" y="31364"/>
                  <a:pt x="46342" y="32341"/>
                </a:cubicBezTo>
                <a:cubicBezTo>
                  <a:pt x="46355" y="32343"/>
                  <a:pt x="46368" y="32344"/>
                  <a:pt x="46381" y="32344"/>
                </a:cubicBezTo>
                <a:cubicBezTo>
                  <a:pt x="46457" y="32344"/>
                  <a:pt x="46530" y="32312"/>
                  <a:pt x="46583" y="32256"/>
                </a:cubicBezTo>
                <a:lnTo>
                  <a:pt x="46583" y="32256"/>
                </a:lnTo>
                <a:cubicBezTo>
                  <a:pt x="45860" y="33662"/>
                  <a:pt x="44995" y="34983"/>
                  <a:pt x="43996" y="36190"/>
                </a:cubicBezTo>
                <a:cubicBezTo>
                  <a:pt x="43957" y="36180"/>
                  <a:pt x="43919" y="36167"/>
                  <a:pt x="43873" y="36167"/>
                </a:cubicBezTo>
                <a:cubicBezTo>
                  <a:pt x="43871" y="36167"/>
                  <a:pt x="43869" y="36167"/>
                  <a:pt x="43868" y="36167"/>
                </a:cubicBezTo>
                <a:cubicBezTo>
                  <a:pt x="43350" y="36180"/>
                  <a:pt x="42833" y="36186"/>
                  <a:pt x="42316" y="36186"/>
                </a:cubicBezTo>
                <a:cubicBezTo>
                  <a:pt x="29037" y="36186"/>
                  <a:pt x="16049" y="32020"/>
                  <a:pt x="2806" y="31651"/>
                </a:cubicBezTo>
                <a:cubicBezTo>
                  <a:pt x="2349" y="30355"/>
                  <a:pt x="2022" y="29001"/>
                  <a:pt x="1800" y="27641"/>
                </a:cubicBezTo>
                <a:close/>
                <a:moveTo>
                  <a:pt x="3053" y="32314"/>
                </a:moveTo>
                <a:lnTo>
                  <a:pt x="3053" y="32314"/>
                </a:lnTo>
                <a:cubicBezTo>
                  <a:pt x="9459" y="33816"/>
                  <a:pt x="16249" y="34322"/>
                  <a:pt x="22760" y="35112"/>
                </a:cubicBezTo>
                <a:cubicBezTo>
                  <a:pt x="28841" y="35851"/>
                  <a:pt x="35023" y="37161"/>
                  <a:pt x="41179" y="37161"/>
                </a:cubicBezTo>
                <a:cubicBezTo>
                  <a:pt x="41846" y="37161"/>
                  <a:pt x="42512" y="37146"/>
                  <a:pt x="43178" y="37113"/>
                </a:cubicBezTo>
                <a:lnTo>
                  <a:pt x="43178" y="37113"/>
                </a:lnTo>
                <a:cubicBezTo>
                  <a:pt x="41652" y="38743"/>
                  <a:pt x="39845" y="40116"/>
                  <a:pt x="37781" y="41150"/>
                </a:cubicBezTo>
                <a:lnTo>
                  <a:pt x="37781" y="41150"/>
                </a:lnTo>
                <a:cubicBezTo>
                  <a:pt x="37741" y="41103"/>
                  <a:pt x="37689" y="41068"/>
                  <a:pt x="37630" y="41051"/>
                </a:cubicBezTo>
                <a:cubicBezTo>
                  <a:pt x="37528" y="41022"/>
                  <a:pt x="37427" y="41012"/>
                  <a:pt x="37325" y="41012"/>
                </a:cubicBezTo>
                <a:cubicBezTo>
                  <a:pt x="37250" y="41012"/>
                  <a:pt x="37174" y="41017"/>
                  <a:pt x="37097" y="41025"/>
                </a:cubicBezTo>
                <a:cubicBezTo>
                  <a:pt x="37080" y="41027"/>
                  <a:pt x="37066" y="41030"/>
                  <a:pt x="37051" y="41033"/>
                </a:cubicBezTo>
                <a:cubicBezTo>
                  <a:pt x="37012" y="40968"/>
                  <a:pt x="36958" y="40914"/>
                  <a:pt x="36893" y="40876"/>
                </a:cubicBezTo>
                <a:cubicBezTo>
                  <a:pt x="32923" y="38407"/>
                  <a:pt x="27032" y="38737"/>
                  <a:pt x="22529" y="38272"/>
                </a:cubicBezTo>
                <a:cubicBezTo>
                  <a:pt x="17650" y="37770"/>
                  <a:pt x="12479" y="36886"/>
                  <a:pt x="7500" y="36886"/>
                </a:cubicBezTo>
                <a:cubicBezTo>
                  <a:pt x="6943" y="36886"/>
                  <a:pt x="6389" y="36897"/>
                  <a:pt x="5838" y="36921"/>
                </a:cubicBezTo>
                <a:cubicBezTo>
                  <a:pt x="4629" y="35582"/>
                  <a:pt x="3722" y="34008"/>
                  <a:pt x="3053" y="32314"/>
                </a:cubicBezTo>
                <a:close/>
                <a:moveTo>
                  <a:pt x="6657" y="37741"/>
                </a:moveTo>
                <a:lnTo>
                  <a:pt x="6657" y="37741"/>
                </a:lnTo>
                <a:cubicBezTo>
                  <a:pt x="11050" y="38621"/>
                  <a:pt x="15734" y="38686"/>
                  <a:pt x="20154" y="39093"/>
                </a:cubicBezTo>
                <a:cubicBezTo>
                  <a:pt x="25441" y="39580"/>
                  <a:pt x="31613" y="39284"/>
                  <a:pt x="36467" y="41607"/>
                </a:cubicBezTo>
                <a:cubicBezTo>
                  <a:pt x="36525" y="41635"/>
                  <a:pt x="36590" y="41649"/>
                  <a:pt x="36654" y="41649"/>
                </a:cubicBezTo>
                <a:cubicBezTo>
                  <a:pt x="36678" y="41649"/>
                  <a:pt x="36701" y="41647"/>
                  <a:pt x="36724" y="41644"/>
                </a:cubicBezTo>
                <a:lnTo>
                  <a:pt x="36724" y="41644"/>
                </a:lnTo>
                <a:cubicBezTo>
                  <a:pt x="36243" y="41848"/>
                  <a:pt x="35755" y="42042"/>
                  <a:pt x="35249" y="42210"/>
                </a:cubicBezTo>
                <a:cubicBezTo>
                  <a:pt x="32354" y="43170"/>
                  <a:pt x="29558" y="43554"/>
                  <a:pt x="26740" y="43554"/>
                </a:cubicBezTo>
                <a:cubicBezTo>
                  <a:pt x="24127" y="43554"/>
                  <a:pt x="21496" y="43224"/>
                  <a:pt x="18750" y="42715"/>
                </a:cubicBezTo>
                <a:cubicBezTo>
                  <a:pt x="14328" y="41896"/>
                  <a:pt x="10031" y="40872"/>
                  <a:pt x="6657" y="37741"/>
                </a:cubicBezTo>
                <a:close/>
                <a:moveTo>
                  <a:pt x="31488" y="1"/>
                </a:moveTo>
                <a:cubicBezTo>
                  <a:pt x="31061" y="1"/>
                  <a:pt x="30626" y="53"/>
                  <a:pt x="30178" y="170"/>
                </a:cubicBezTo>
                <a:cubicBezTo>
                  <a:pt x="29161" y="62"/>
                  <a:pt x="28131" y="9"/>
                  <a:pt x="27096" y="9"/>
                </a:cubicBezTo>
                <a:cubicBezTo>
                  <a:pt x="19394" y="9"/>
                  <a:pt x="11413" y="2965"/>
                  <a:pt x="6306" y="8570"/>
                </a:cubicBezTo>
                <a:cubicBezTo>
                  <a:pt x="2968" y="12235"/>
                  <a:pt x="622" y="17071"/>
                  <a:pt x="307" y="22056"/>
                </a:cubicBezTo>
                <a:cubicBezTo>
                  <a:pt x="0" y="26918"/>
                  <a:pt x="1011" y="32768"/>
                  <a:pt x="3993" y="36720"/>
                </a:cubicBezTo>
                <a:cubicBezTo>
                  <a:pt x="7101" y="40841"/>
                  <a:pt x="11732" y="42692"/>
                  <a:pt x="16636" y="43680"/>
                </a:cubicBezTo>
                <a:cubicBezTo>
                  <a:pt x="20165" y="44391"/>
                  <a:pt x="23577" y="44949"/>
                  <a:pt x="26996" y="44949"/>
                </a:cubicBezTo>
                <a:cubicBezTo>
                  <a:pt x="29585" y="44949"/>
                  <a:pt x="32178" y="44629"/>
                  <a:pt x="34829" y="43812"/>
                </a:cubicBezTo>
                <a:cubicBezTo>
                  <a:pt x="43152" y="41248"/>
                  <a:pt x="48579" y="34274"/>
                  <a:pt x="50140" y="26090"/>
                </a:cubicBezTo>
                <a:cubicBezTo>
                  <a:pt x="50384" y="25987"/>
                  <a:pt x="50419" y="25650"/>
                  <a:pt x="50254" y="25451"/>
                </a:cubicBezTo>
                <a:cubicBezTo>
                  <a:pt x="50524" y="23811"/>
                  <a:pt x="50640" y="22148"/>
                  <a:pt x="50600" y="20485"/>
                </a:cubicBezTo>
                <a:cubicBezTo>
                  <a:pt x="50484" y="15790"/>
                  <a:pt x="49253" y="9515"/>
                  <a:pt x="45293" y="6502"/>
                </a:cubicBezTo>
                <a:cubicBezTo>
                  <a:pt x="42643" y="4487"/>
                  <a:pt x="39291" y="3136"/>
                  <a:pt x="36335" y="1632"/>
                </a:cubicBezTo>
                <a:cubicBezTo>
                  <a:pt x="34687" y="791"/>
                  <a:pt x="33150" y="1"/>
                  <a:pt x="3148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01" name="Google Shape;601;p33"/>
          <p:cNvGrpSpPr/>
          <p:nvPr/>
        </p:nvGrpSpPr>
        <p:grpSpPr>
          <a:xfrm>
            <a:off x="6238259" y="2706843"/>
            <a:ext cx="912215" cy="847504"/>
            <a:chOff x="4015400" y="257675"/>
            <a:chExt cx="1151350" cy="1069675"/>
          </a:xfrm>
        </p:grpSpPr>
        <p:sp>
          <p:nvSpPr>
            <p:cNvPr id="602" name="Google Shape;602;p33"/>
            <p:cNvSpPr/>
            <p:nvPr/>
          </p:nvSpPr>
          <p:spPr>
            <a:xfrm>
              <a:off x="4015400" y="257675"/>
              <a:ext cx="1151350" cy="1069675"/>
            </a:xfrm>
            <a:custGeom>
              <a:avLst/>
              <a:gdLst/>
              <a:ahLst/>
              <a:cxnLst/>
              <a:rect l="l" t="t" r="r" b="b"/>
              <a:pathLst>
                <a:path w="46054" h="42787" extrusionOk="0">
                  <a:moveTo>
                    <a:pt x="36751" y="5758"/>
                  </a:moveTo>
                  <a:cubicBezTo>
                    <a:pt x="39521" y="7917"/>
                    <a:pt x="41600" y="10939"/>
                    <a:pt x="42712" y="14267"/>
                  </a:cubicBezTo>
                  <a:cubicBezTo>
                    <a:pt x="44707" y="20230"/>
                    <a:pt x="43894" y="27419"/>
                    <a:pt x="40444" y="32746"/>
                  </a:cubicBezTo>
                  <a:cubicBezTo>
                    <a:pt x="40367" y="32694"/>
                    <a:pt x="40276" y="32667"/>
                    <a:pt x="40183" y="32667"/>
                  </a:cubicBezTo>
                  <a:cubicBezTo>
                    <a:pt x="40161" y="32667"/>
                    <a:pt x="40138" y="32669"/>
                    <a:pt x="40116" y="32672"/>
                  </a:cubicBezTo>
                  <a:cubicBezTo>
                    <a:pt x="39858" y="32703"/>
                    <a:pt x="39577" y="32747"/>
                    <a:pt x="39303" y="32747"/>
                  </a:cubicBezTo>
                  <a:cubicBezTo>
                    <a:pt x="39094" y="32747"/>
                    <a:pt x="38890" y="32721"/>
                    <a:pt x="38700" y="32645"/>
                  </a:cubicBezTo>
                  <a:cubicBezTo>
                    <a:pt x="38257" y="32468"/>
                    <a:pt x="38275" y="32166"/>
                    <a:pt x="38215" y="31745"/>
                  </a:cubicBezTo>
                  <a:cubicBezTo>
                    <a:pt x="38118" y="31078"/>
                    <a:pt x="37714" y="30611"/>
                    <a:pt x="37245" y="30180"/>
                  </a:cubicBezTo>
                  <a:cubicBezTo>
                    <a:pt x="37276" y="29999"/>
                    <a:pt x="37235" y="29785"/>
                    <a:pt x="37090" y="29663"/>
                  </a:cubicBezTo>
                  <a:cubicBezTo>
                    <a:pt x="36673" y="29310"/>
                    <a:pt x="36335" y="29249"/>
                    <a:pt x="36219" y="28556"/>
                  </a:cubicBezTo>
                  <a:cubicBezTo>
                    <a:pt x="36127" y="28006"/>
                    <a:pt x="36567" y="27278"/>
                    <a:pt x="36521" y="26668"/>
                  </a:cubicBezTo>
                  <a:cubicBezTo>
                    <a:pt x="36491" y="26258"/>
                    <a:pt x="36398" y="25801"/>
                    <a:pt x="36174" y="25446"/>
                  </a:cubicBezTo>
                  <a:cubicBezTo>
                    <a:pt x="36072" y="25287"/>
                    <a:pt x="35381" y="24823"/>
                    <a:pt x="35346" y="24691"/>
                  </a:cubicBezTo>
                  <a:cubicBezTo>
                    <a:pt x="35159" y="23961"/>
                    <a:pt x="36524" y="23017"/>
                    <a:pt x="36559" y="22158"/>
                  </a:cubicBezTo>
                  <a:cubicBezTo>
                    <a:pt x="36585" y="21535"/>
                    <a:pt x="36369" y="21011"/>
                    <a:pt x="35940" y="20647"/>
                  </a:cubicBezTo>
                  <a:cubicBezTo>
                    <a:pt x="35990" y="20512"/>
                    <a:pt x="35993" y="20363"/>
                    <a:pt x="35907" y="20237"/>
                  </a:cubicBezTo>
                  <a:cubicBezTo>
                    <a:pt x="35441" y="19542"/>
                    <a:pt x="34112" y="19033"/>
                    <a:pt x="33340" y="18765"/>
                  </a:cubicBezTo>
                  <a:cubicBezTo>
                    <a:pt x="33044" y="18662"/>
                    <a:pt x="32753" y="18628"/>
                    <a:pt x="32463" y="18628"/>
                  </a:cubicBezTo>
                  <a:cubicBezTo>
                    <a:pt x="31850" y="18628"/>
                    <a:pt x="31247" y="18784"/>
                    <a:pt x="30638" y="18784"/>
                  </a:cubicBezTo>
                  <a:cubicBezTo>
                    <a:pt x="30232" y="18784"/>
                    <a:pt x="29823" y="18714"/>
                    <a:pt x="29406" y="18482"/>
                  </a:cubicBezTo>
                  <a:cubicBezTo>
                    <a:pt x="28895" y="18196"/>
                    <a:pt x="28455" y="17806"/>
                    <a:pt x="27912" y="17577"/>
                  </a:cubicBezTo>
                  <a:cubicBezTo>
                    <a:pt x="27571" y="17433"/>
                    <a:pt x="27066" y="17428"/>
                    <a:pt x="26777" y="17263"/>
                  </a:cubicBezTo>
                  <a:cubicBezTo>
                    <a:pt x="25268" y="16403"/>
                    <a:pt x="26484" y="15311"/>
                    <a:pt x="26546" y="14104"/>
                  </a:cubicBezTo>
                  <a:cubicBezTo>
                    <a:pt x="27320" y="13642"/>
                    <a:pt x="27622" y="13015"/>
                    <a:pt x="27792" y="12098"/>
                  </a:cubicBezTo>
                  <a:cubicBezTo>
                    <a:pt x="27950" y="11239"/>
                    <a:pt x="27812" y="10993"/>
                    <a:pt x="28566" y="10432"/>
                  </a:cubicBezTo>
                  <a:cubicBezTo>
                    <a:pt x="29002" y="10107"/>
                    <a:pt x="29630" y="10015"/>
                    <a:pt x="30107" y="9745"/>
                  </a:cubicBezTo>
                  <a:cubicBezTo>
                    <a:pt x="30772" y="9367"/>
                    <a:pt x="31058" y="8970"/>
                    <a:pt x="31381" y="8321"/>
                  </a:cubicBezTo>
                  <a:cubicBezTo>
                    <a:pt x="31432" y="7269"/>
                    <a:pt x="31963" y="6644"/>
                    <a:pt x="32977" y="6447"/>
                  </a:cubicBezTo>
                  <a:cubicBezTo>
                    <a:pt x="33470" y="6386"/>
                    <a:pt x="33965" y="6355"/>
                    <a:pt x="34462" y="6355"/>
                  </a:cubicBezTo>
                  <a:cubicBezTo>
                    <a:pt x="34618" y="6355"/>
                    <a:pt x="34774" y="6358"/>
                    <a:pt x="34930" y="6364"/>
                  </a:cubicBezTo>
                  <a:cubicBezTo>
                    <a:pt x="35878" y="6325"/>
                    <a:pt x="35815" y="6346"/>
                    <a:pt x="36641" y="5941"/>
                  </a:cubicBezTo>
                  <a:cubicBezTo>
                    <a:pt x="36720" y="5902"/>
                    <a:pt x="36748" y="5832"/>
                    <a:pt x="36751" y="5758"/>
                  </a:cubicBezTo>
                  <a:close/>
                  <a:moveTo>
                    <a:pt x="12725" y="3690"/>
                  </a:moveTo>
                  <a:lnTo>
                    <a:pt x="12725" y="3690"/>
                  </a:lnTo>
                  <a:cubicBezTo>
                    <a:pt x="12312" y="5207"/>
                    <a:pt x="12209" y="6790"/>
                    <a:pt x="12424" y="8345"/>
                  </a:cubicBezTo>
                  <a:cubicBezTo>
                    <a:pt x="12575" y="9446"/>
                    <a:pt x="13081" y="10390"/>
                    <a:pt x="13292" y="11458"/>
                  </a:cubicBezTo>
                  <a:cubicBezTo>
                    <a:pt x="13747" y="13765"/>
                    <a:pt x="12502" y="14185"/>
                    <a:pt x="11509" y="15804"/>
                  </a:cubicBezTo>
                  <a:cubicBezTo>
                    <a:pt x="10779" y="16995"/>
                    <a:pt x="10971" y="19089"/>
                    <a:pt x="10912" y="20406"/>
                  </a:cubicBezTo>
                  <a:cubicBezTo>
                    <a:pt x="10861" y="21579"/>
                    <a:pt x="10853" y="22393"/>
                    <a:pt x="11685" y="23233"/>
                  </a:cubicBezTo>
                  <a:cubicBezTo>
                    <a:pt x="11691" y="23532"/>
                    <a:pt x="11671" y="23857"/>
                    <a:pt x="11839" y="24096"/>
                  </a:cubicBezTo>
                  <a:cubicBezTo>
                    <a:pt x="12123" y="24498"/>
                    <a:pt x="13061" y="24715"/>
                    <a:pt x="13472" y="24860"/>
                  </a:cubicBezTo>
                  <a:cubicBezTo>
                    <a:pt x="14800" y="25333"/>
                    <a:pt x="17647" y="25566"/>
                    <a:pt x="18145" y="27114"/>
                  </a:cubicBezTo>
                  <a:cubicBezTo>
                    <a:pt x="18186" y="27244"/>
                    <a:pt x="18282" y="27324"/>
                    <a:pt x="18393" y="27368"/>
                  </a:cubicBezTo>
                  <a:cubicBezTo>
                    <a:pt x="18421" y="27534"/>
                    <a:pt x="18447" y="27700"/>
                    <a:pt x="18477" y="27866"/>
                  </a:cubicBezTo>
                  <a:cubicBezTo>
                    <a:pt x="18479" y="27878"/>
                    <a:pt x="18480" y="27890"/>
                    <a:pt x="18482" y="27902"/>
                  </a:cubicBezTo>
                  <a:cubicBezTo>
                    <a:pt x="18389" y="28169"/>
                    <a:pt x="18412" y="28427"/>
                    <a:pt x="18539" y="28825"/>
                  </a:cubicBezTo>
                  <a:cubicBezTo>
                    <a:pt x="18675" y="29254"/>
                    <a:pt x="18964" y="29510"/>
                    <a:pt x="19185" y="29878"/>
                  </a:cubicBezTo>
                  <a:cubicBezTo>
                    <a:pt x="19644" y="30645"/>
                    <a:pt x="19977" y="31359"/>
                    <a:pt x="20236" y="32199"/>
                  </a:cubicBezTo>
                  <a:cubicBezTo>
                    <a:pt x="20498" y="33047"/>
                    <a:pt x="20816" y="33556"/>
                    <a:pt x="21488" y="34153"/>
                  </a:cubicBezTo>
                  <a:cubicBezTo>
                    <a:pt x="22722" y="35249"/>
                    <a:pt x="23582" y="35809"/>
                    <a:pt x="23737" y="37616"/>
                  </a:cubicBezTo>
                  <a:cubicBezTo>
                    <a:pt x="23745" y="37700"/>
                    <a:pt x="23779" y="37778"/>
                    <a:pt x="23823" y="37852"/>
                  </a:cubicBezTo>
                  <a:cubicBezTo>
                    <a:pt x="23652" y="37870"/>
                    <a:pt x="23482" y="37878"/>
                    <a:pt x="23311" y="37878"/>
                  </a:cubicBezTo>
                  <a:cubicBezTo>
                    <a:pt x="21254" y="37878"/>
                    <a:pt x="19218" y="36658"/>
                    <a:pt x="17218" y="36062"/>
                  </a:cubicBezTo>
                  <a:cubicBezTo>
                    <a:pt x="14693" y="35309"/>
                    <a:pt x="12546" y="33766"/>
                    <a:pt x="10089" y="32929"/>
                  </a:cubicBezTo>
                  <a:cubicBezTo>
                    <a:pt x="8048" y="30896"/>
                    <a:pt x="9315" y="27212"/>
                    <a:pt x="7973" y="24685"/>
                  </a:cubicBezTo>
                  <a:cubicBezTo>
                    <a:pt x="6752" y="22386"/>
                    <a:pt x="3082" y="24262"/>
                    <a:pt x="1488" y="22482"/>
                  </a:cubicBezTo>
                  <a:cubicBezTo>
                    <a:pt x="1672" y="19922"/>
                    <a:pt x="2191" y="17366"/>
                    <a:pt x="2865" y="15259"/>
                  </a:cubicBezTo>
                  <a:cubicBezTo>
                    <a:pt x="4518" y="10099"/>
                    <a:pt x="8186" y="6137"/>
                    <a:pt x="12725" y="3690"/>
                  </a:cubicBezTo>
                  <a:close/>
                  <a:moveTo>
                    <a:pt x="23350" y="886"/>
                  </a:moveTo>
                  <a:cubicBezTo>
                    <a:pt x="27287" y="2030"/>
                    <a:pt x="31673" y="2533"/>
                    <a:pt x="35202" y="4682"/>
                  </a:cubicBezTo>
                  <a:cubicBezTo>
                    <a:pt x="35574" y="4909"/>
                    <a:pt x="35935" y="5154"/>
                    <a:pt x="36289" y="5410"/>
                  </a:cubicBezTo>
                  <a:cubicBezTo>
                    <a:pt x="35533" y="5192"/>
                    <a:pt x="34685" y="5036"/>
                    <a:pt x="33856" y="5036"/>
                  </a:cubicBezTo>
                  <a:cubicBezTo>
                    <a:pt x="33217" y="5036"/>
                    <a:pt x="32588" y="5129"/>
                    <a:pt x="32021" y="5359"/>
                  </a:cubicBezTo>
                  <a:cubicBezTo>
                    <a:pt x="30643" y="5918"/>
                    <a:pt x="30676" y="6718"/>
                    <a:pt x="30161" y="7911"/>
                  </a:cubicBezTo>
                  <a:cubicBezTo>
                    <a:pt x="29623" y="9164"/>
                    <a:pt x="28135" y="9014"/>
                    <a:pt x="27209" y="9951"/>
                  </a:cubicBezTo>
                  <a:cubicBezTo>
                    <a:pt x="26214" y="10958"/>
                    <a:pt x="26635" y="12500"/>
                    <a:pt x="25822" y="13669"/>
                  </a:cubicBezTo>
                  <a:cubicBezTo>
                    <a:pt x="25742" y="13786"/>
                    <a:pt x="25744" y="13901"/>
                    <a:pt x="25788" y="14000"/>
                  </a:cubicBezTo>
                  <a:cubicBezTo>
                    <a:pt x="25244" y="14957"/>
                    <a:pt x="24353" y="15892"/>
                    <a:pt x="24502" y="17043"/>
                  </a:cubicBezTo>
                  <a:cubicBezTo>
                    <a:pt x="24665" y="18301"/>
                    <a:pt x="25613" y="18272"/>
                    <a:pt x="26627" y="18472"/>
                  </a:cubicBezTo>
                  <a:cubicBezTo>
                    <a:pt x="28115" y="18765"/>
                    <a:pt x="29163" y="20085"/>
                    <a:pt x="30736" y="20085"/>
                  </a:cubicBezTo>
                  <a:cubicBezTo>
                    <a:pt x="30778" y="20085"/>
                    <a:pt x="30821" y="20084"/>
                    <a:pt x="30864" y="20082"/>
                  </a:cubicBezTo>
                  <a:cubicBezTo>
                    <a:pt x="31373" y="20060"/>
                    <a:pt x="31812" y="20009"/>
                    <a:pt x="32249" y="20009"/>
                  </a:cubicBezTo>
                  <a:cubicBezTo>
                    <a:pt x="32693" y="20009"/>
                    <a:pt x="33136" y="20061"/>
                    <a:pt x="33649" y="20248"/>
                  </a:cubicBezTo>
                  <a:cubicBezTo>
                    <a:pt x="34019" y="20382"/>
                    <a:pt x="35016" y="20700"/>
                    <a:pt x="35220" y="20940"/>
                  </a:cubicBezTo>
                  <a:cubicBezTo>
                    <a:pt x="35239" y="20960"/>
                    <a:pt x="35262" y="20977"/>
                    <a:pt x="35286" y="20990"/>
                  </a:cubicBezTo>
                  <a:cubicBezTo>
                    <a:pt x="35632" y="22377"/>
                    <a:pt x="34336" y="22689"/>
                    <a:pt x="33937" y="23850"/>
                  </a:cubicBezTo>
                  <a:cubicBezTo>
                    <a:pt x="33681" y="24594"/>
                    <a:pt x="34010" y="24949"/>
                    <a:pt x="34365" y="25542"/>
                  </a:cubicBezTo>
                  <a:cubicBezTo>
                    <a:pt x="34870" y="26383"/>
                    <a:pt x="35155" y="27165"/>
                    <a:pt x="34998" y="28220"/>
                  </a:cubicBezTo>
                  <a:cubicBezTo>
                    <a:pt x="34938" y="28621"/>
                    <a:pt x="34766" y="29124"/>
                    <a:pt x="34927" y="29536"/>
                  </a:cubicBezTo>
                  <a:cubicBezTo>
                    <a:pt x="35245" y="30345"/>
                    <a:pt x="35901" y="30097"/>
                    <a:pt x="36433" y="30638"/>
                  </a:cubicBezTo>
                  <a:cubicBezTo>
                    <a:pt x="36502" y="30707"/>
                    <a:pt x="36595" y="30750"/>
                    <a:pt x="36693" y="30760"/>
                  </a:cubicBezTo>
                  <a:cubicBezTo>
                    <a:pt x="36927" y="31144"/>
                    <a:pt x="37029" y="31506"/>
                    <a:pt x="37039" y="32025"/>
                  </a:cubicBezTo>
                  <a:cubicBezTo>
                    <a:pt x="37047" y="32478"/>
                    <a:pt x="37149" y="32886"/>
                    <a:pt x="37448" y="33237"/>
                  </a:cubicBezTo>
                  <a:cubicBezTo>
                    <a:pt x="37927" y="33802"/>
                    <a:pt x="38573" y="33958"/>
                    <a:pt x="39247" y="33958"/>
                  </a:cubicBezTo>
                  <a:cubicBezTo>
                    <a:pt x="39365" y="33958"/>
                    <a:pt x="39485" y="33953"/>
                    <a:pt x="39604" y="33945"/>
                  </a:cubicBezTo>
                  <a:lnTo>
                    <a:pt x="39604" y="33945"/>
                  </a:lnTo>
                  <a:cubicBezTo>
                    <a:pt x="38216" y="35751"/>
                    <a:pt x="36487" y="37286"/>
                    <a:pt x="34425" y="38403"/>
                  </a:cubicBezTo>
                  <a:cubicBezTo>
                    <a:pt x="30757" y="40392"/>
                    <a:pt x="26233" y="41422"/>
                    <a:pt x="21730" y="41422"/>
                  </a:cubicBezTo>
                  <a:cubicBezTo>
                    <a:pt x="17421" y="41422"/>
                    <a:pt x="13132" y="40479"/>
                    <a:pt x="9631" y="38528"/>
                  </a:cubicBezTo>
                  <a:cubicBezTo>
                    <a:pt x="6132" y="36578"/>
                    <a:pt x="3217" y="33397"/>
                    <a:pt x="2064" y="29514"/>
                  </a:cubicBezTo>
                  <a:cubicBezTo>
                    <a:pt x="1583" y="27892"/>
                    <a:pt x="1395" y="26029"/>
                    <a:pt x="1420" y="24116"/>
                  </a:cubicBezTo>
                  <a:lnTo>
                    <a:pt x="1420" y="24116"/>
                  </a:lnTo>
                  <a:cubicBezTo>
                    <a:pt x="1538" y="24181"/>
                    <a:pt x="1661" y="24240"/>
                    <a:pt x="1786" y="24292"/>
                  </a:cubicBezTo>
                  <a:cubicBezTo>
                    <a:pt x="2308" y="24506"/>
                    <a:pt x="2886" y="24552"/>
                    <a:pt x="3470" y="24552"/>
                  </a:cubicBezTo>
                  <a:cubicBezTo>
                    <a:pt x="3917" y="24552"/>
                    <a:pt x="4366" y="24525"/>
                    <a:pt x="4796" y="24525"/>
                  </a:cubicBezTo>
                  <a:cubicBezTo>
                    <a:pt x="5976" y="24525"/>
                    <a:pt x="7007" y="24729"/>
                    <a:pt x="7414" y="26254"/>
                  </a:cubicBezTo>
                  <a:cubicBezTo>
                    <a:pt x="7934" y="28203"/>
                    <a:pt x="6751" y="33187"/>
                    <a:pt x="9706" y="33614"/>
                  </a:cubicBezTo>
                  <a:cubicBezTo>
                    <a:pt x="11868" y="36004"/>
                    <a:pt x="15464" y="36812"/>
                    <a:pt x="18394" y="37791"/>
                  </a:cubicBezTo>
                  <a:cubicBezTo>
                    <a:pt x="19829" y="38270"/>
                    <a:pt x="21208" y="39301"/>
                    <a:pt x="22567" y="39301"/>
                  </a:cubicBezTo>
                  <a:cubicBezTo>
                    <a:pt x="23258" y="39301"/>
                    <a:pt x="23944" y="39034"/>
                    <a:pt x="24630" y="38294"/>
                  </a:cubicBezTo>
                  <a:cubicBezTo>
                    <a:pt x="24697" y="38225"/>
                    <a:pt x="24727" y="38127"/>
                    <a:pt x="24711" y="38032"/>
                  </a:cubicBezTo>
                  <a:cubicBezTo>
                    <a:pt x="24745" y="37993"/>
                    <a:pt x="24774" y="37949"/>
                    <a:pt x="24796" y="37902"/>
                  </a:cubicBezTo>
                  <a:cubicBezTo>
                    <a:pt x="25616" y="35974"/>
                    <a:pt x="23626" y="34881"/>
                    <a:pt x="22475" y="33575"/>
                  </a:cubicBezTo>
                  <a:cubicBezTo>
                    <a:pt x="21572" y="32548"/>
                    <a:pt x="21766" y="31461"/>
                    <a:pt x="21198" y="30336"/>
                  </a:cubicBezTo>
                  <a:cubicBezTo>
                    <a:pt x="20663" y="29279"/>
                    <a:pt x="19693" y="28463"/>
                    <a:pt x="19094" y="27425"/>
                  </a:cubicBezTo>
                  <a:cubicBezTo>
                    <a:pt x="19068" y="27382"/>
                    <a:pt x="19028" y="27352"/>
                    <a:pt x="18981" y="27342"/>
                  </a:cubicBezTo>
                  <a:cubicBezTo>
                    <a:pt x="18966" y="27291"/>
                    <a:pt x="18952" y="27240"/>
                    <a:pt x="18937" y="27189"/>
                  </a:cubicBezTo>
                  <a:cubicBezTo>
                    <a:pt x="18964" y="27132"/>
                    <a:pt x="18975" y="27067"/>
                    <a:pt x="18970" y="27003"/>
                  </a:cubicBezTo>
                  <a:cubicBezTo>
                    <a:pt x="18891" y="25927"/>
                    <a:pt x="18059" y="25381"/>
                    <a:pt x="17124" y="24989"/>
                  </a:cubicBezTo>
                  <a:cubicBezTo>
                    <a:pt x="16353" y="24664"/>
                    <a:pt x="15565" y="24355"/>
                    <a:pt x="14773" y="24080"/>
                  </a:cubicBezTo>
                  <a:cubicBezTo>
                    <a:pt x="14190" y="23877"/>
                    <a:pt x="12761" y="23725"/>
                    <a:pt x="12306" y="23137"/>
                  </a:cubicBezTo>
                  <a:cubicBezTo>
                    <a:pt x="12341" y="23061"/>
                    <a:pt x="12343" y="22974"/>
                    <a:pt x="12313" y="22896"/>
                  </a:cubicBezTo>
                  <a:cubicBezTo>
                    <a:pt x="11774" y="21449"/>
                    <a:pt x="12299" y="19497"/>
                    <a:pt x="12486" y="17952"/>
                  </a:cubicBezTo>
                  <a:cubicBezTo>
                    <a:pt x="12726" y="15958"/>
                    <a:pt x="13969" y="15399"/>
                    <a:pt x="14474" y="13708"/>
                  </a:cubicBezTo>
                  <a:cubicBezTo>
                    <a:pt x="14816" y="12559"/>
                    <a:pt x="14522" y="11528"/>
                    <a:pt x="14154" y="10432"/>
                  </a:cubicBezTo>
                  <a:cubicBezTo>
                    <a:pt x="13336" y="7997"/>
                    <a:pt x="12886" y="6037"/>
                    <a:pt x="13202" y="3443"/>
                  </a:cubicBezTo>
                  <a:cubicBezTo>
                    <a:pt x="16322" y="1854"/>
                    <a:pt x="19822" y="966"/>
                    <a:pt x="23350" y="886"/>
                  </a:cubicBezTo>
                  <a:close/>
                  <a:moveTo>
                    <a:pt x="23003" y="1"/>
                  </a:moveTo>
                  <a:cubicBezTo>
                    <a:pt x="22935" y="1"/>
                    <a:pt x="22869" y="23"/>
                    <a:pt x="22815" y="65"/>
                  </a:cubicBezTo>
                  <a:cubicBezTo>
                    <a:pt x="22521" y="52"/>
                    <a:pt x="22227" y="45"/>
                    <a:pt x="21935" y="45"/>
                  </a:cubicBezTo>
                  <a:cubicBezTo>
                    <a:pt x="14199" y="45"/>
                    <a:pt x="7318" y="4714"/>
                    <a:pt x="3294" y="11502"/>
                  </a:cubicBezTo>
                  <a:cubicBezTo>
                    <a:pt x="784" y="15738"/>
                    <a:pt x="0" y="21709"/>
                    <a:pt x="257" y="26582"/>
                  </a:cubicBezTo>
                  <a:cubicBezTo>
                    <a:pt x="478" y="30751"/>
                    <a:pt x="2486" y="34523"/>
                    <a:pt x="5574" y="37295"/>
                  </a:cubicBezTo>
                  <a:cubicBezTo>
                    <a:pt x="9814" y="41103"/>
                    <a:pt x="15726" y="42786"/>
                    <a:pt x="21611" y="42786"/>
                  </a:cubicBezTo>
                  <a:cubicBezTo>
                    <a:pt x="25439" y="42786"/>
                    <a:pt x="29256" y="42074"/>
                    <a:pt x="32594" y="40770"/>
                  </a:cubicBezTo>
                  <a:cubicBezTo>
                    <a:pt x="41648" y="37235"/>
                    <a:pt x="46054" y="27655"/>
                    <a:pt x="45001" y="18246"/>
                  </a:cubicBezTo>
                  <a:cubicBezTo>
                    <a:pt x="44434" y="13168"/>
                    <a:pt x="42068" y="8369"/>
                    <a:pt x="38140" y="5057"/>
                  </a:cubicBezTo>
                  <a:cubicBezTo>
                    <a:pt x="33891" y="1473"/>
                    <a:pt x="28383" y="719"/>
                    <a:pt x="23049" y="4"/>
                  </a:cubicBezTo>
                  <a:cubicBezTo>
                    <a:pt x="23034" y="2"/>
                    <a:pt x="23019" y="1"/>
                    <a:pt x="230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3"/>
            <p:cNvSpPr/>
            <p:nvPr/>
          </p:nvSpPr>
          <p:spPr>
            <a:xfrm>
              <a:off x="4388650" y="700850"/>
              <a:ext cx="106100" cy="91700"/>
            </a:xfrm>
            <a:custGeom>
              <a:avLst/>
              <a:gdLst/>
              <a:ahLst/>
              <a:cxnLst/>
              <a:rect l="l" t="t" r="r" b="b"/>
              <a:pathLst>
                <a:path w="4244" h="3668" extrusionOk="0">
                  <a:moveTo>
                    <a:pt x="2636" y="958"/>
                  </a:moveTo>
                  <a:cubicBezTo>
                    <a:pt x="2937" y="1178"/>
                    <a:pt x="3264" y="1381"/>
                    <a:pt x="3280" y="1789"/>
                  </a:cubicBezTo>
                  <a:cubicBezTo>
                    <a:pt x="3304" y="2393"/>
                    <a:pt x="2795" y="2570"/>
                    <a:pt x="2307" y="2570"/>
                  </a:cubicBezTo>
                  <a:cubicBezTo>
                    <a:pt x="2227" y="2570"/>
                    <a:pt x="2147" y="2566"/>
                    <a:pt x="2071" y="2557"/>
                  </a:cubicBezTo>
                  <a:cubicBezTo>
                    <a:pt x="1920" y="2541"/>
                    <a:pt x="1528" y="2541"/>
                    <a:pt x="1417" y="2420"/>
                  </a:cubicBezTo>
                  <a:cubicBezTo>
                    <a:pt x="1252" y="2244"/>
                    <a:pt x="1572" y="1965"/>
                    <a:pt x="1694" y="1830"/>
                  </a:cubicBezTo>
                  <a:cubicBezTo>
                    <a:pt x="1978" y="1515"/>
                    <a:pt x="2304" y="1230"/>
                    <a:pt x="2636" y="958"/>
                  </a:cubicBezTo>
                  <a:close/>
                  <a:moveTo>
                    <a:pt x="2824" y="1"/>
                  </a:moveTo>
                  <a:cubicBezTo>
                    <a:pt x="2791" y="1"/>
                    <a:pt x="2755" y="5"/>
                    <a:pt x="2718" y="15"/>
                  </a:cubicBezTo>
                  <a:cubicBezTo>
                    <a:pt x="1747" y="263"/>
                    <a:pt x="525" y="1046"/>
                    <a:pt x="277" y="2092"/>
                  </a:cubicBezTo>
                  <a:cubicBezTo>
                    <a:pt x="0" y="3254"/>
                    <a:pt x="1296" y="3668"/>
                    <a:pt x="2208" y="3668"/>
                  </a:cubicBezTo>
                  <a:cubicBezTo>
                    <a:pt x="2226" y="3668"/>
                    <a:pt x="2245" y="3668"/>
                    <a:pt x="2263" y="3667"/>
                  </a:cubicBezTo>
                  <a:cubicBezTo>
                    <a:pt x="3277" y="3650"/>
                    <a:pt x="4210" y="2971"/>
                    <a:pt x="4230" y="1886"/>
                  </a:cubicBezTo>
                  <a:cubicBezTo>
                    <a:pt x="4243" y="1232"/>
                    <a:pt x="3772" y="449"/>
                    <a:pt x="3140" y="273"/>
                  </a:cubicBezTo>
                  <a:cubicBezTo>
                    <a:pt x="3110" y="125"/>
                    <a:pt x="2999" y="1"/>
                    <a:pt x="2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04" name="Google Shape;604;p33"/>
          <p:cNvGrpSpPr/>
          <p:nvPr/>
        </p:nvGrpSpPr>
        <p:grpSpPr>
          <a:xfrm>
            <a:off x="4792243" y="3466352"/>
            <a:ext cx="1264216" cy="1169765"/>
            <a:chOff x="1196675" y="238100"/>
            <a:chExt cx="1540600" cy="1425500"/>
          </a:xfrm>
        </p:grpSpPr>
        <p:sp>
          <p:nvSpPr>
            <p:cNvPr id="605" name="Google Shape;605;p33"/>
            <p:cNvSpPr/>
            <p:nvPr/>
          </p:nvSpPr>
          <p:spPr>
            <a:xfrm>
              <a:off x="1465900" y="462425"/>
              <a:ext cx="1068625" cy="974750"/>
            </a:xfrm>
            <a:custGeom>
              <a:avLst/>
              <a:gdLst/>
              <a:ahLst/>
              <a:cxnLst/>
              <a:rect l="l" t="t" r="r" b="b"/>
              <a:pathLst>
                <a:path w="42745" h="38990" extrusionOk="0">
                  <a:moveTo>
                    <a:pt x="22956" y="1357"/>
                  </a:moveTo>
                  <a:cubicBezTo>
                    <a:pt x="24462" y="1357"/>
                    <a:pt x="25952" y="1451"/>
                    <a:pt x="27399" y="1751"/>
                  </a:cubicBezTo>
                  <a:cubicBezTo>
                    <a:pt x="31675" y="2636"/>
                    <a:pt x="35081" y="6168"/>
                    <a:pt x="37269" y="9787"/>
                  </a:cubicBezTo>
                  <a:cubicBezTo>
                    <a:pt x="40800" y="15628"/>
                    <a:pt x="41105" y="23074"/>
                    <a:pt x="37936" y="29149"/>
                  </a:cubicBezTo>
                  <a:cubicBezTo>
                    <a:pt x="36349" y="32189"/>
                    <a:pt x="33906" y="34803"/>
                    <a:pt x="30818" y="36347"/>
                  </a:cubicBezTo>
                  <a:cubicBezTo>
                    <a:pt x="28919" y="37297"/>
                    <a:pt x="26950" y="37647"/>
                    <a:pt x="24960" y="37647"/>
                  </a:cubicBezTo>
                  <a:cubicBezTo>
                    <a:pt x="22242" y="37647"/>
                    <a:pt x="19485" y="36994"/>
                    <a:pt x="16813" y="36324"/>
                  </a:cubicBezTo>
                  <a:cubicBezTo>
                    <a:pt x="13232" y="35426"/>
                    <a:pt x="8749" y="34953"/>
                    <a:pt x="6164" y="32065"/>
                  </a:cubicBezTo>
                  <a:cubicBezTo>
                    <a:pt x="3774" y="29392"/>
                    <a:pt x="1848" y="24483"/>
                    <a:pt x="1827" y="20904"/>
                  </a:cubicBezTo>
                  <a:cubicBezTo>
                    <a:pt x="1801" y="17009"/>
                    <a:pt x="3896" y="11865"/>
                    <a:pt x="5864" y="8529"/>
                  </a:cubicBezTo>
                  <a:cubicBezTo>
                    <a:pt x="8393" y="4242"/>
                    <a:pt x="12194" y="2858"/>
                    <a:pt x="16752" y="1602"/>
                  </a:cubicBezTo>
                  <a:cubicBezTo>
                    <a:pt x="18803" y="1533"/>
                    <a:pt x="20895" y="1357"/>
                    <a:pt x="22956" y="1357"/>
                  </a:cubicBezTo>
                  <a:close/>
                  <a:moveTo>
                    <a:pt x="22906" y="1"/>
                  </a:moveTo>
                  <a:cubicBezTo>
                    <a:pt x="19957" y="1"/>
                    <a:pt x="16958" y="417"/>
                    <a:pt x="14313" y="728"/>
                  </a:cubicBezTo>
                  <a:cubicBezTo>
                    <a:pt x="13943" y="771"/>
                    <a:pt x="13813" y="1140"/>
                    <a:pt x="13936" y="1388"/>
                  </a:cubicBezTo>
                  <a:cubicBezTo>
                    <a:pt x="10891" y="2040"/>
                    <a:pt x="8159" y="3438"/>
                    <a:pt x="6102" y="6006"/>
                  </a:cubicBezTo>
                  <a:cubicBezTo>
                    <a:pt x="3654" y="9063"/>
                    <a:pt x="2411" y="12987"/>
                    <a:pt x="1315" y="16688"/>
                  </a:cubicBezTo>
                  <a:cubicBezTo>
                    <a:pt x="0" y="21120"/>
                    <a:pt x="1059" y="24968"/>
                    <a:pt x="2914" y="29103"/>
                  </a:cubicBezTo>
                  <a:cubicBezTo>
                    <a:pt x="4665" y="33007"/>
                    <a:pt x="7224" y="35141"/>
                    <a:pt x="11331" y="36251"/>
                  </a:cubicBezTo>
                  <a:cubicBezTo>
                    <a:pt x="15610" y="37408"/>
                    <a:pt x="20272" y="38990"/>
                    <a:pt x="24808" y="38990"/>
                  </a:cubicBezTo>
                  <a:cubicBezTo>
                    <a:pt x="25441" y="38990"/>
                    <a:pt x="26072" y="38959"/>
                    <a:pt x="26699" y="38892"/>
                  </a:cubicBezTo>
                  <a:cubicBezTo>
                    <a:pt x="30626" y="38471"/>
                    <a:pt x="34180" y="36278"/>
                    <a:pt x="36705" y="33296"/>
                  </a:cubicBezTo>
                  <a:cubicBezTo>
                    <a:pt x="41493" y="27639"/>
                    <a:pt x="42745" y="19308"/>
                    <a:pt x="40035" y="12438"/>
                  </a:cubicBezTo>
                  <a:cubicBezTo>
                    <a:pt x="38368" y="8207"/>
                    <a:pt x="35198" y="3979"/>
                    <a:pt x="31165" y="1757"/>
                  </a:cubicBezTo>
                  <a:cubicBezTo>
                    <a:pt x="28730" y="414"/>
                    <a:pt x="25843" y="1"/>
                    <a:pt x="229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1601025" y="741800"/>
              <a:ext cx="81525" cy="107250"/>
            </a:xfrm>
            <a:custGeom>
              <a:avLst/>
              <a:gdLst/>
              <a:ahLst/>
              <a:cxnLst/>
              <a:rect l="l" t="t" r="r" b="b"/>
              <a:pathLst>
                <a:path w="3261" h="4290" extrusionOk="0">
                  <a:moveTo>
                    <a:pt x="2585" y="0"/>
                  </a:moveTo>
                  <a:cubicBezTo>
                    <a:pt x="2482" y="0"/>
                    <a:pt x="2373" y="32"/>
                    <a:pt x="2263" y="106"/>
                  </a:cubicBezTo>
                  <a:cubicBezTo>
                    <a:pt x="1739" y="457"/>
                    <a:pt x="1384" y="1052"/>
                    <a:pt x="1042" y="1573"/>
                  </a:cubicBezTo>
                  <a:cubicBezTo>
                    <a:pt x="696" y="2097"/>
                    <a:pt x="168" y="2676"/>
                    <a:pt x="71" y="3306"/>
                  </a:cubicBezTo>
                  <a:cubicBezTo>
                    <a:pt x="1" y="3766"/>
                    <a:pt x="356" y="4290"/>
                    <a:pt x="805" y="4290"/>
                  </a:cubicBezTo>
                  <a:cubicBezTo>
                    <a:pt x="927" y="4290"/>
                    <a:pt x="1055" y="4251"/>
                    <a:pt x="1185" y="4162"/>
                  </a:cubicBezTo>
                  <a:cubicBezTo>
                    <a:pt x="1735" y="3787"/>
                    <a:pt x="2017" y="3161"/>
                    <a:pt x="2351" y="2598"/>
                  </a:cubicBezTo>
                  <a:cubicBezTo>
                    <a:pt x="2672" y="2061"/>
                    <a:pt x="3116" y="1459"/>
                    <a:pt x="3205" y="832"/>
                  </a:cubicBezTo>
                  <a:cubicBezTo>
                    <a:pt x="3261" y="440"/>
                    <a:pt x="2965" y="0"/>
                    <a:pt x="2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1692650" y="643850"/>
              <a:ext cx="57750" cy="57275"/>
            </a:xfrm>
            <a:custGeom>
              <a:avLst/>
              <a:gdLst/>
              <a:ahLst/>
              <a:cxnLst/>
              <a:rect l="l" t="t" r="r" b="b"/>
              <a:pathLst>
                <a:path w="2310" h="2291" extrusionOk="0">
                  <a:moveTo>
                    <a:pt x="1584" y="0"/>
                  </a:moveTo>
                  <a:cubicBezTo>
                    <a:pt x="1219" y="0"/>
                    <a:pt x="844" y="248"/>
                    <a:pt x="586" y="480"/>
                  </a:cubicBezTo>
                  <a:cubicBezTo>
                    <a:pt x="418" y="631"/>
                    <a:pt x="268" y="818"/>
                    <a:pt x="169" y="1022"/>
                  </a:cubicBezTo>
                  <a:cubicBezTo>
                    <a:pt x="24" y="1321"/>
                    <a:pt x="1" y="1535"/>
                    <a:pt x="46" y="1864"/>
                  </a:cubicBezTo>
                  <a:cubicBezTo>
                    <a:pt x="76" y="2087"/>
                    <a:pt x="334" y="2263"/>
                    <a:pt x="536" y="2286"/>
                  </a:cubicBezTo>
                  <a:cubicBezTo>
                    <a:pt x="562" y="2289"/>
                    <a:pt x="588" y="2290"/>
                    <a:pt x="613" y="2290"/>
                  </a:cubicBezTo>
                  <a:cubicBezTo>
                    <a:pt x="821" y="2290"/>
                    <a:pt x="1013" y="2188"/>
                    <a:pt x="1125" y="2004"/>
                  </a:cubicBezTo>
                  <a:lnTo>
                    <a:pt x="1125" y="2004"/>
                  </a:lnTo>
                  <a:cubicBezTo>
                    <a:pt x="1113" y="2016"/>
                    <a:pt x="1106" y="2022"/>
                    <a:pt x="1105" y="2022"/>
                  </a:cubicBezTo>
                  <a:cubicBezTo>
                    <a:pt x="1102" y="2022"/>
                    <a:pt x="1120" y="1999"/>
                    <a:pt x="1160" y="1954"/>
                  </a:cubicBezTo>
                  <a:cubicBezTo>
                    <a:pt x="1216" y="1891"/>
                    <a:pt x="1256" y="1815"/>
                    <a:pt x="1276" y="1732"/>
                  </a:cubicBezTo>
                  <a:cubicBezTo>
                    <a:pt x="1276" y="1732"/>
                    <a:pt x="1324" y="1600"/>
                    <a:pt x="1322" y="1600"/>
                  </a:cubicBezTo>
                  <a:lnTo>
                    <a:pt x="1322" y="1600"/>
                  </a:lnTo>
                  <a:cubicBezTo>
                    <a:pt x="1322" y="1600"/>
                    <a:pt x="1321" y="1601"/>
                    <a:pt x="1320" y="1603"/>
                  </a:cubicBezTo>
                  <a:lnTo>
                    <a:pt x="1320" y="1603"/>
                  </a:lnTo>
                  <a:cubicBezTo>
                    <a:pt x="1367" y="1497"/>
                    <a:pt x="1435" y="1367"/>
                    <a:pt x="1501" y="1283"/>
                  </a:cubicBezTo>
                  <a:cubicBezTo>
                    <a:pt x="1647" y="1096"/>
                    <a:pt x="1920" y="969"/>
                    <a:pt x="2054" y="761"/>
                  </a:cubicBezTo>
                  <a:cubicBezTo>
                    <a:pt x="2309" y="508"/>
                    <a:pt x="2190" y="86"/>
                    <a:pt x="1811" y="35"/>
                  </a:cubicBezTo>
                  <a:cubicBezTo>
                    <a:pt x="1737" y="11"/>
                    <a:pt x="1661" y="0"/>
                    <a:pt x="1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1196675" y="238100"/>
              <a:ext cx="1540600" cy="1425500"/>
            </a:xfrm>
            <a:custGeom>
              <a:avLst/>
              <a:gdLst/>
              <a:ahLst/>
              <a:cxnLst/>
              <a:rect l="l" t="t" r="r" b="b"/>
              <a:pathLst>
                <a:path w="61624" h="57020" extrusionOk="0">
                  <a:moveTo>
                    <a:pt x="35628" y="1650"/>
                  </a:moveTo>
                  <a:cubicBezTo>
                    <a:pt x="36976" y="4804"/>
                    <a:pt x="39814" y="6315"/>
                    <a:pt x="42890" y="6315"/>
                  </a:cubicBezTo>
                  <a:cubicBezTo>
                    <a:pt x="44486" y="6315"/>
                    <a:pt x="46146" y="5908"/>
                    <a:pt x="47695" y="5113"/>
                  </a:cubicBezTo>
                  <a:lnTo>
                    <a:pt x="47695" y="5113"/>
                  </a:lnTo>
                  <a:cubicBezTo>
                    <a:pt x="47450" y="9891"/>
                    <a:pt x="54895" y="12165"/>
                    <a:pt x="58877" y="12228"/>
                  </a:cubicBezTo>
                  <a:cubicBezTo>
                    <a:pt x="56892" y="15531"/>
                    <a:pt x="55254" y="21917"/>
                    <a:pt x="59943" y="22353"/>
                  </a:cubicBezTo>
                  <a:cubicBezTo>
                    <a:pt x="58273" y="23756"/>
                    <a:pt x="57509" y="26265"/>
                    <a:pt x="57530" y="28357"/>
                  </a:cubicBezTo>
                  <a:cubicBezTo>
                    <a:pt x="57542" y="29649"/>
                    <a:pt x="57976" y="32272"/>
                    <a:pt x="59318" y="32980"/>
                  </a:cubicBezTo>
                  <a:cubicBezTo>
                    <a:pt x="57540" y="34867"/>
                    <a:pt x="55794" y="37041"/>
                    <a:pt x="55451" y="39629"/>
                  </a:cubicBezTo>
                  <a:cubicBezTo>
                    <a:pt x="55194" y="41566"/>
                    <a:pt x="54822" y="44572"/>
                    <a:pt x="55890" y="46463"/>
                  </a:cubicBezTo>
                  <a:cubicBezTo>
                    <a:pt x="55533" y="46387"/>
                    <a:pt x="55179" y="46351"/>
                    <a:pt x="54831" y="46351"/>
                  </a:cubicBezTo>
                  <a:cubicBezTo>
                    <a:pt x="51262" y="46351"/>
                    <a:pt x="48273" y="50128"/>
                    <a:pt x="48096" y="53638"/>
                  </a:cubicBezTo>
                  <a:cubicBezTo>
                    <a:pt x="46029" y="51764"/>
                    <a:pt x="41737" y="50299"/>
                    <a:pt x="38044" y="50299"/>
                  </a:cubicBezTo>
                  <a:cubicBezTo>
                    <a:pt x="34768" y="50299"/>
                    <a:pt x="31963" y="51451"/>
                    <a:pt x="31597" y="54494"/>
                  </a:cubicBezTo>
                  <a:cubicBezTo>
                    <a:pt x="30125" y="53530"/>
                    <a:pt x="28413" y="53050"/>
                    <a:pt x="26703" y="53050"/>
                  </a:cubicBezTo>
                  <a:cubicBezTo>
                    <a:pt x="24575" y="53050"/>
                    <a:pt x="22450" y="53794"/>
                    <a:pt x="20794" y="55272"/>
                  </a:cubicBezTo>
                  <a:cubicBezTo>
                    <a:pt x="19216" y="51984"/>
                    <a:pt x="16003" y="49915"/>
                    <a:pt x="12416" y="49915"/>
                  </a:cubicBezTo>
                  <a:cubicBezTo>
                    <a:pt x="12203" y="49915"/>
                    <a:pt x="11990" y="49922"/>
                    <a:pt x="11775" y="49937"/>
                  </a:cubicBezTo>
                  <a:cubicBezTo>
                    <a:pt x="13945" y="45168"/>
                    <a:pt x="10616" y="39131"/>
                    <a:pt x="5530" y="39131"/>
                  </a:cubicBezTo>
                  <a:cubicBezTo>
                    <a:pt x="5096" y="39131"/>
                    <a:pt x="4650" y="39175"/>
                    <a:pt x="4194" y="39267"/>
                  </a:cubicBezTo>
                  <a:cubicBezTo>
                    <a:pt x="6959" y="36627"/>
                    <a:pt x="4619" y="31827"/>
                    <a:pt x="2061" y="29236"/>
                  </a:cubicBezTo>
                  <a:cubicBezTo>
                    <a:pt x="4664" y="28496"/>
                    <a:pt x="6826" y="26514"/>
                    <a:pt x="7497" y="23801"/>
                  </a:cubicBezTo>
                  <a:cubicBezTo>
                    <a:pt x="8066" y="21501"/>
                    <a:pt x="7429" y="18105"/>
                    <a:pt x="5384" y="16604"/>
                  </a:cubicBezTo>
                  <a:cubicBezTo>
                    <a:pt x="7270" y="16577"/>
                    <a:pt x="9149" y="16038"/>
                    <a:pt x="10392" y="14507"/>
                  </a:cubicBezTo>
                  <a:cubicBezTo>
                    <a:pt x="11899" y="12648"/>
                    <a:pt x="11901" y="10105"/>
                    <a:pt x="11697" y="7804"/>
                  </a:cubicBezTo>
                  <a:lnTo>
                    <a:pt x="11697" y="7804"/>
                  </a:lnTo>
                  <a:cubicBezTo>
                    <a:pt x="12807" y="8211"/>
                    <a:pt x="13784" y="8431"/>
                    <a:pt x="14735" y="8431"/>
                  </a:cubicBezTo>
                  <a:cubicBezTo>
                    <a:pt x="16113" y="8431"/>
                    <a:pt x="17435" y="7967"/>
                    <a:pt x="19019" y="6933"/>
                  </a:cubicBezTo>
                  <a:cubicBezTo>
                    <a:pt x="20811" y="5761"/>
                    <a:pt x="22873" y="4166"/>
                    <a:pt x="23281" y="1975"/>
                  </a:cubicBezTo>
                  <a:cubicBezTo>
                    <a:pt x="24707" y="3536"/>
                    <a:pt x="26561" y="4170"/>
                    <a:pt x="28497" y="4170"/>
                  </a:cubicBezTo>
                  <a:cubicBezTo>
                    <a:pt x="30986" y="4170"/>
                    <a:pt x="33609" y="3122"/>
                    <a:pt x="35628" y="1650"/>
                  </a:cubicBezTo>
                  <a:close/>
                  <a:moveTo>
                    <a:pt x="35933" y="0"/>
                  </a:moveTo>
                  <a:cubicBezTo>
                    <a:pt x="35772" y="0"/>
                    <a:pt x="35605" y="58"/>
                    <a:pt x="35465" y="173"/>
                  </a:cubicBezTo>
                  <a:cubicBezTo>
                    <a:pt x="33401" y="1870"/>
                    <a:pt x="31195" y="2773"/>
                    <a:pt x="28976" y="2773"/>
                  </a:cubicBezTo>
                  <a:cubicBezTo>
                    <a:pt x="27075" y="2773"/>
                    <a:pt x="25165" y="2111"/>
                    <a:pt x="23326" y="719"/>
                  </a:cubicBezTo>
                  <a:cubicBezTo>
                    <a:pt x="23269" y="676"/>
                    <a:pt x="23200" y="654"/>
                    <a:pt x="23130" y="654"/>
                  </a:cubicBezTo>
                  <a:cubicBezTo>
                    <a:pt x="23125" y="654"/>
                    <a:pt x="23119" y="655"/>
                    <a:pt x="23114" y="655"/>
                  </a:cubicBezTo>
                  <a:cubicBezTo>
                    <a:pt x="23043" y="617"/>
                    <a:pt x="22963" y="597"/>
                    <a:pt x="22882" y="597"/>
                  </a:cubicBezTo>
                  <a:cubicBezTo>
                    <a:pt x="22697" y="597"/>
                    <a:pt x="22510" y="701"/>
                    <a:pt x="22436" y="926"/>
                  </a:cubicBezTo>
                  <a:cubicBezTo>
                    <a:pt x="21715" y="3108"/>
                    <a:pt x="20572" y="4411"/>
                    <a:pt x="18697" y="5698"/>
                  </a:cubicBezTo>
                  <a:cubicBezTo>
                    <a:pt x="18148" y="6074"/>
                    <a:pt x="17561" y="6468"/>
                    <a:pt x="16973" y="6784"/>
                  </a:cubicBezTo>
                  <a:cubicBezTo>
                    <a:pt x="16242" y="7177"/>
                    <a:pt x="15525" y="7334"/>
                    <a:pt x="14815" y="7334"/>
                  </a:cubicBezTo>
                  <a:cubicBezTo>
                    <a:pt x="13640" y="7334"/>
                    <a:pt x="12485" y="6904"/>
                    <a:pt x="11319" y="6406"/>
                  </a:cubicBezTo>
                  <a:cubicBezTo>
                    <a:pt x="11233" y="6369"/>
                    <a:pt x="11135" y="6351"/>
                    <a:pt x="11036" y="6351"/>
                  </a:cubicBezTo>
                  <a:cubicBezTo>
                    <a:pt x="10720" y="6351"/>
                    <a:pt x="10395" y="6536"/>
                    <a:pt x="10435" y="6913"/>
                  </a:cubicBezTo>
                  <a:cubicBezTo>
                    <a:pt x="10642" y="8866"/>
                    <a:pt x="10883" y="11021"/>
                    <a:pt x="10023" y="12854"/>
                  </a:cubicBezTo>
                  <a:cubicBezTo>
                    <a:pt x="8871" y="15307"/>
                    <a:pt x="6282" y="15477"/>
                    <a:pt x="3970" y="16077"/>
                  </a:cubicBezTo>
                  <a:cubicBezTo>
                    <a:pt x="3695" y="16149"/>
                    <a:pt x="3780" y="16516"/>
                    <a:pt x="4032" y="16543"/>
                  </a:cubicBezTo>
                  <a:cubicBezTo>
                    <a:pt x="4043" y="16544"/>
                    <a:pt x="4052" y="16544"/>
                    <a:pt x="4061" y="16545"/>
                  </a:cubicBezTo>
                  <a:cubicBezTo>
                    <a:pt x="4062" y="16617"/>
                    <a:pt x="4083" y="16687"/>
                    <a:pt x="4120" y="16748"/>
                  </a:cubicBezTo>
                  <a:cubicBezTo>
                    <a:pt x="5437" y="18882"/>
                    <a:pt x="6925" y="20470"/>
                    <a:pt x="6360" y="23220"/>
                  </a:cubicBezTo>
                  <a:cubicBezTo>
                    <a:pt x="5775" y="26069"/>
                    <a:pt x="3420" y="27916"/>
                    <a:pt x="612" y="28299"/>
                  </a:cubicBezTo>
                  <a:cubicBezTo>
                    <a:pt x="179" y="28359"/>
                    <a:pt x="0" y="29053"/>
                    <a:pt x="343" y="29318"/>
                  </a:cubicBezTo>
                  <a:cubicBezTo>
                    <a:pt x="3695" y="31918"/>
                    <a:pt x="5508" y="36056"/>
                    <a:pt x="2671" y="39690"/>
                  </a:cubicBezTo>
                  <a:cubicBezTo>
                    <a:pt x="2618" y="39757"/>
                    <a:pt x="2597" y="39843"/>
                    <a:pt x="2613" y="39928"/>
                  </a:cubicBezTo>
                  <a:cubicBezTo>
                    <a:pt x="2492" y="40221"/>
                    <a:pt x="2683" y="40596"/>
                    <a:pt x="3070" y="40596"/>
                  </a:cubicBezTo>
                  <a:cubicBezTo>
                    <a:pt x="3104" y="40596"/>
                    <a:pt x="3140" y="40593"/>
                    <a:pt x="3177" y="40587"/>
                  </a:cubicBezTo>
                  <a:cubicBezTo>
                    <a:pt x="3629" y="40512"/>
                    <a:pt x="4075" y="40475"/>
                    <a:pt x="4511" y="40475"/>
                  </a:cubicBezTo>
                  <a:cubicBezTo>
                    <a:pt x="9648" y="40475"/>
                    <a:pt x="13382" y="45507"/>
                    <a:pt x="10074" y="50400"/>
                  </a:cubicBezTo>
                  <a:cubicBezTo>
                    <a:pt x="9773" y="50845"/>
                    <a:pt x="10200" y="51337"/>
                    <a:pt x="10656" y="51337"/>
                  </a:cubicBezTo>
                  <a:cubicBezTo>
                    <a:pt x="10698" y="51337"/>
                    <a:pt x="10741" y="51333"/>
                    <a:pt x="10783" y="51324"/>
                  </a:cubicBezTo>
                  <a:cubicBezTo>
                    <a:pt x="11329" y="51209"/>
                    <a:pt x="11877" y="51153"/>
                    <a:pt x="12421" y="51153"/>
                  </a:cubicBezTo>
                  <a:cubicBezTo>
                    <a:pt x="15762" y="51153"/>
                    <a:pt x="18904" y="53256"/>
                    <a:pt x="19963" y="56554"/>
                  </a:cubicBezTo>
                  <a:cubicBezTo>
                    <a:pt x="20056" y="56842"/>
                    <a:pt x="20321" y="57019"/>
                    <a:pt x="20593" y="57019"/>
                  </a:cubicBezTo>
                  <a:cubicBezTo>
                    <a:pt x="20747" y="57019"/>
                    <a:pt x="20903" y="56962"/>
                    <a:pt x="21030" y="56835"/>
                  </a:cubicBezTo>
                  <a:cubicBezTo>
                    <a:pt x="22751" y="55119"/>
                    <a:pt x="24997" y="54244"/>
                    <a:pt x="27262" y="54244"/>
                  </a:cubicBezTo>
                  <a:cubicBezTo>
                    <a:pt x="28733" y="54244"/>
                    <a:pt x="30211" y="54614"/>
                    <a:pt x="31559" y="55361"/>
                  </a:cubicBezTo>
                  <a:cubicBezTo>
                    <a:pt x="31583" y="55714"/>
                    <a:pt x="31853" y="55898"/>
                    <a:pt x="32133" y="55898"/>
                  </a:cubicBezTo>
                  <a:cubicBezTo>
                    <a:pt x="32208" y="55898"/>
                    <a:pt x="32284" y="55885"/>
                    <a:pt x="32355" y="55858"/>
                  </a:cubicBezTo>
                  <a:cubicBezTo>
                    <a:pt x="32418" y="55901"/>
                    <a:pt x="32483" y="55939"/>
                    <a:pt x="32544" y="55985"/>
                  </a:cubicBezTo>
                  <a:cubicBezTo>
                    <a:pt x="32592" y="56020"/>
                    <a:pt x="32641" y="56036"/>
                    <a:pt x="32689" y="56036"/>
                  </a:cubicBezTo>
                  <a:cubicBezTo>
                    <a:pt x="32905" y="56036"/>
                    <a:pt x="33082" y="55717"/>
                    <a:pt x="32894" y="55533"/>
                  </a:cubicBezTo>
                  <a:cubicBezTo>
                    <a:pt x="32848" y="55489"/>
                    <a:pt x="32798" y="55451"/>
                    <a:pt x="32752" y="55409"/>
                  </a:cubicBezTo>
                  <a:cubicBezTo>
                    <a:pt x="33784" y="52530"/>
                    <a:pt x="35889" y="51862"/>
                    <a:pt x="38404" y="51862"/>
                  </a:cubicBezTo>
                  <a:cubicBezTo>
                    <a:pt x="39110" y="51862"/>
                    <a:pt x="39847" y="51915"/>
                    <a:pt x="40603" y="51986"/>
                  </a:cubicBezTo>
                  <a:cubicBezTo>
                    <a:pt x="43515" y="52261"/>
                    <a:pt x="45955" y="53192"/>
                    <a:pt x="48428" y="54718"/>
                  </a:cubicBezTo>
                  <a:cubicBezTo>
                    <a:pt x="48464" y="54741"/>
                    <a:pt x="48504" y="54751"/>
                    <a:pt x="48544" y="54751"/>
                  </a:cubicBezTo>
                  <a:cubicBezTo>
                    <a:pt x="48723" y="54751"/>
                    <a:pt x="48900" y="54543"/>
                    <a:pt x="48774" y="54372"/>
                  </a:cubicBezTo>
                  <a:cubicBezTo>
                    <a:pt x="48762" y="54358"/>
                    <a:pt x="48747" y="54343"/>
                    <a:pt x="48737" y="54328"/>
                  </a:cubicBezTo>
                  <a:cubicBezTo>
                    <a:pt x="48859" y="54300"/>
                    <a:pt x="48972" y="54230"/>
                    <a:pt x="49042" y="54098"/>
                  </a:cubicBezTo>
                  <a:cubicBezTo>
                    <a:pt x="49915" y="52438"/>
                    <a:pt x="50056" y="50556"/>
                    <a:pt x="51458" y="49160"/>
                  </a:cubicBezTo>
                  <a:cubicBezTo>
                    <a:pt x="52873" y="47751"/>
                    <a:pt x="54761" y="47425"/>
                    <a:pt x="56675" y="47386"/>
                  </a:cubicBezTo>
                  <a:cubicBezTo>
                    <a:pt x="56743" y="47415"/>
                    <a:pt x="56817" y="47429"/>
                    <a:pt x="56891" y="47429"/>
                  </a:cubicBezTo>
                  <a:cubicBezTo>
                    <a:pt x="57212" y="47429"/>
                    <a:pt x="57538" y="47172"/>
                    <a:pt x="57393" y="46807"/>
                  </a:cubicBezTo>
                  <a:cubicBezTo>
                    <a:pt x="56522" y="44606"/>
                    <a:pt x="56367" y="41515"/>
                    <a:pt x="56893" y="39164"/>
                  </a:cubicBezTo>
                  <a:cubicBezTo>
                    <a:pt x="57380" y="36991"/>
                    <a:pt x="59141" y="34995"/>
                    <a:pt x="60395" y="33119"/>
                  </a:cubicBezTo>
                  <a:cubicBezTo>
                    <a:pt x="60452" y="33108"/>
                    <a:pt x="60508" y="33105"/>
                    <a:pt x="60568" y="33088"/>
                  </a:cubicBezTo>
                  <a:cubicBezTo>
                    <a:pt x="60948" y="32980"/>
                    <a:pt x="61069" y="32392"/>
                    <a:pt x="60683" y="32200"/>
                  </a:cubicBezTo>
                  <a:cubicBezTo>
                    <a:pt x="58778" y="31253"/>
                    <a:pt x="58721" y="28332"/>
                    <a:pt x="59130" y="26539"/>
                  </a:cubicBezTo>
                  <a:cubicBezTo>
                    <a:pt x="59518" y="24836"/>
                    <a:pt x="60528" y="23623"/>
                    <a:pt x="61468" y="22213"/>
                  </a:cubicBezTo>
                  <a:cubicBezTo>
                    <a:pt x="61624" y="21978"/>
                    <a:pt x="61468" y="21758"/>
                    <a:pt x="61256" y="21687"/>
                  </a:cubicBezTo>
                  <a:cubicBezTo>
                    <a:pt x="61221" y="21586"/>
                    <a:pt x="61150" y="21494"/>
                    <a:pt x="61030" y="21431"/>
                  </a:cubicBezTo>
                  <a:cubicBezTo>
                    <a:pt x="60399" y="21103"/>
                    <a:pt x="59439" y="20954"/>
                    <a:pt x="58914" y="20514"/>
                  </a:cubicBezTo>
                  <a:cubicBezTo>
                    <a:pt x="57818" y="19594"/>
                    <a:pt x="58337" y="17877"/>
                    <a:pt x="58563" y="16749"/>
                  </a:cubicBezTo>
                  <a:cubicBezTo>
                    <a:pt x="58928" y="14930"/>
                    <a:pt x="59684" y="13273"/>
                    <a:pt x="60269" y="11523"/>
                  </a:cubicBezTo>
                  <a:cubicBezTo>
                    <a:pt x="60355" y="11268"/>
                    <a:pt x="60109" y="11031"/>
                    <a:pt x="59873" y="11031"/>
                  </a:cubicBezTo>
                  <a:cubicBezTo>
                    <a:pt x="59783" y="11031"/>
                    <a:pt x="59694" y="11066"/>
                    <a:pt x="59626" y="11148"/>
                  </a:cubicBezTo>
                  <a:cubicBezTo>
                    <a:pt x="59621" y="11155"/>
                    <a:pt x="59615" y="11163"/>
                    <a:pt x="59610" y="11169"/>
                  </a:cubicBezTo>
                  <a:cubicBezTo>
                    <a:pt x="57174" y="10453"/>
                    <a:pt x="54681" y="10485"/>
                    <a:pt x="52377" y="9241"/>
                  </a:cubicBezTo>
                  <a:cubicBezTo>
                    <a:pt x="50202" y="8066"/>
                    <a:pt x="49366" y="6288"/>
                    <a:pt x="48252" y="4227"/>
                  </a:cubicBezTo>
                  <a:cubicBezTo>
                    <a:pt x="48210" y="4149"/>
                    <a:pt x="48133" y="4115"/>
                    <a:pt x="48054" y="4115"/>
                  </a:cubicBezTo>
                  <a:cubicBezTo>
                    <a:pt x="48009" y="4115"/>
                    <a:pt x="47964" y="4126"/>
                    <a:pt x="47924" y="4146"/>
                  </a:cubicBezTo>
                  <a:cubicBezTo>
                    <a:pt x="47859" y="4114"/>
                    <a:pt x="47787" y="4098"/>
                    <a:pt x="47715" y="4098"/>
                  </a:cubicBezTo>
                  <a:cubicBezTo>
                    <a:pt x="47687" y="4098"/>
                    <a:pt x="47659" y="4100"/>
                    <a:pt x="47631" y="4106"/>
                  </a:cubicBezTo>
                  <a:cubicBezTo>
                    <a:pt x="45881" y="4432"/>
                    <a:pt x="44241" y="5143"/>
                    <a:pt x="42489" y="5143"/>
                  </a:cubicBezTo>
                  <a:cubicBezTo>
                    <a:pt x="41984" y="5143"/>
                    <a:pt x="41470" y="5084"/>
                    <a:pt x="40942" y="4940"/>
                  </a:cubicBezTo>
                  <a:cubicBezTo>
                    <a:pt x="38724" y="4335"/>
                    <a:pt x="37168" y="2614"/>
                    <a:pt x="36527" y="453"/>
                  </a:cubicBezTo>
                  <a:cubicBezTo>
                    <a:pt x="36437" y="150"/>
                    <a:pt x="36193" y="0"/>
                    <a:pt x="359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09" name="Google Shape;609;p33"/>
          <p:cNvSpPr txBox="1">
            <a:spLocks noGrp="1"/>
          </p:cNvSpPr>
          <p:nvPr>
            <p:ph type="title"/>
          </p:nvPr>
        </p:nvSpPr>
        <p:spPr>
          <a:xfrm>
            <a:off x="1658218" y="167803"/>
            <a:ext cx="5254657" cy="7324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 dirty="0">
                <a:solidFill>
                  <a:schemeClr val="accent3">
                    <a:lumMod val="10000"/>
                  </a:schemeClr>
                </a:solidFill>
              </a:rPr>
              <a:t>Sumemos el puntaje</a:t>
            </a:r>
            <a:endParaRPr b="1" dirty="0">
              <a:solidFill>
                <a:schemeClr val="accent3">
                  <a:lumMod val="10000"/>
                </a:schemeClr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597F29C-B065-4793-9978-0ACAF9315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595" y="1944864"/>
            <a:ext cx="1646063" cy="1609483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117632B7-ACFF-4D6F-A3E0-EF82D99DC896}"/>
              </a:ext>
            </a:extLst>
          </p:cNvPr>
          <p:cNvSpPr txBox="1"/>
          <p:nvPr/>
        </p:nvSpPr>
        <p:spPr>
          <a:xfrm>
            <a:off x="387199" y="4127147"/>
            <a:ext cx="4197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419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ove Ya Like A Sister" panose="020B0604020202020204" charset="0"/>
                <a:cs typeface="Arial"/>
                <a:sym typeface="Arial"/>
              </a:rPr>
              <a:t>Si completaste media actividad, tienes la mitad del puntaje mencionado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Watercolor Background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E8FF9F"/>
      </a:accent1>
      <a:accent2>
        <a:srgbClr val="DFFF78"/>
      </a:accent2>
      <a:accent3>
        <a:srgbClr val="77EFB0"/>
      </a:accent3>
      <a:accent4>
        <a:srgbClr val="5EE79F"/>
      </a:accent4>
      <a:accent5>
        <a:srgbClr val="B7F3D4"/>
      </a:accent5>
      <a:accent6>
        <a:srgbClr val="43CC84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alkboard by Slidesgo">
  <a:themeElements>
    <a:clrScheme name="Office">
      <a:dk1>
        <a:srgbClr val="273D40"/>
      </a:dk1>
      <a:lt1>
        <a:srgbClr val="FFFFFF"/>
      </a:lt1>
      <a:dk2>
        <a:srgbClr val="DD7E6B"/>
      </a:dk2>
      <a:lt2>
        <a:srgbClr val="EA9999"/>
      </a:lt2>
      <a:accent1>
        <a:srgbClr val="F9CB9C"/>
      </a:accent1>
      <a:accent2>
        <a:srgbClr val="FFE599"/>
      </a:accent2>
      <a:accent3>
        <a:srgbClr val="B6D7A8"/>
      </a:accent3>
      <a:accent4>
        <a:srgbClr val="A4C2F4"/>
      </a:accent4>
      <a:accent5>
        <a:srgbClr val="9FC5E8"/>
      </a:accent5>
      <a:accent6>
        <a:srgbClr val="B4A7D6"/>
      </a:accent6>
      <a:hlink>
        <a:srgbClr val="D5A6BD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oodle Astronomy Lesson by Slidesgo">
  <a:themeElements>
    <a:clrScheme name="Simple Light">
      <a:dk1>
        <a:srgbClr val="000000"/>
      </a:dk1>
      <a:lt1>
        <a:srgbClr val="FFFFFF"/>
      </a:lt1>
      <a:dk2>
        <a:srgbClr val="E5E5E5"/>
      </a:dk2>
      <a:lt2>
        <a:srgbClr val="0A3A58"/>
      </a:lt2>
      <a:accent1>
        <a:srgbClr val="FFFFFF"/>
      </a:accent1>
      <a:accent2>
        <a:srgbClr val="DCF3F9"/>
      </a:accent2>
      <a:accent3>
        <a:srgbClr val="B3E2F4"/>
      </a:accent3>
      <a:accent4>
        <a:srgbClr val="95CFE5"/>
      </a:accent4>
      <a:accent5>
        <a:srgbClr val="7DB4D0"/>
      </a:accent5>
      <a:accent6>
        <a:srgbClr val="0A3A58"/>
      </a:accent6>
      <a:hlink>
        <a:srgbClr val="0A3A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168</Words>
  <Application>Microsoft Office PowerPoint</Application>
  <PresentationFormat>Presentación en pantalla (16:9)</PresentationFormat>
  <Paragraphs>65</Paragraphs>
  <Slides>11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11</vt:i4>
      </vt:variant>
    </vt:vector>
  </HeadingPairs>
  <TitlesOfParts>
    <vt:vector size="25" baseType="lpstr">
      <vt:lpstr>Barlow Semi Condensed Light</vt:lpstr>
      <vt:lpstr>Nunito Light</vt:lpstr>
      <vt:lpstr>Love Ya Like A Sister</vt:lpstr>
      <vt:lpstr>Joti One</vt:lpstr>
      <vt:lpstr>Assistant Light</vt:lpstr>
      <vt:lpstr>Sue Ellen Francisco</vt:lpstr>
      <vt:lpstr>Arial</vt:lpstr>
      <vt:lpstr>Raleway</vt:lpstr>
      <vt:lpstr>Scope One</vt:lpstr>
      <vt:lpstr>Catamaran</vt:lpstr>
      <vt:lpstr>Bodoni MT</vt:lpstr>
      <vt:lpstr>Watercolor Background by Slidesgo</vt:lpstr>
      <vt:lpstr>Chalkboard by Slidesgo</vt:lpstr>
      <vt:lpstr>Doodle Astronomy Lesson by Slidesgo</vt:lpstr>
      <vt:lpstr>Desarrollo Habilidades</vt:lpstr>
      <vt:lpstr>Habilidad Comprender</vt:lpstr>
      <vt:lpstr>Presentación de PowerPoint</vt:lpstr>
      <vt:lpstr>Observa las secuencias númericas a continuación y completa la secuencia según las indicaciones</vt:lpstr>
      <vt:lpstr>Presentación de PowerPoint</vt:lpstr>
      <vt:lpstr>Presentación de PowerPoint</vt:lpstr>
      <vt:lpstr>Presentación de PowerPoint</vt:lpstr>
      <vt:lpstr>Presentación de PowerPoint</vt:lpstr>
      <vt:lpstr>Sumemos el puntaje</vt:lpstr>
      <vt:lpstr>Esperamos tus comentarios 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Desarrollo Habilidades</dc:title>
  <dc:creator>Antonia Hidalgo</dc:creator>
  <cp:lastModifiedBy>Antonia Hidalgo</cp:lastModifiedBy>
  <cp:revision>4</cp:revision>
  <dcterms:modified xsi:type="dcterms:W3CDTF">2020-10-19T00:43:12Z</dcterms:modified>
</cp:coreProperties>
</file>