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  <p:sldMasterId id="2147483701" r:id="rId3"/>
  </p:sldMasterIdLst>
  <p:notesMasterIdLst>
    <p:notesMasterId r:id="rId15"/>
  </p:notesMasterIdLst>
  <p:sldIdLst>
    <p:sldId id="256" r:id="rId4"/>
    <p:sldId id="257" r:id="rId5"/>
    <p:sldId id="315" r:id="rId6"/>
    <p:sldId id="259" r:id="rId7"/>
    <p:sldId id="298" r:id="rId8"/>
    <p:sldId id="316" r:id="rId9"/>
    <p:sldId id="261" r:id="rId10"/>
    <p:sldId id="299" r:id="rId11"/>
    <p:sldId id="321" r:id="rId12"/>
    <p:sldId id="322" r:id="rId13"/>
    <p:sldId id="323" r:id="rId14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6"/>
      <p:bold r:id="rId17"/>
      <p:italic r:id="rId18"/>
      <p:boldItalic r:id="rId19"/>
    </p:embeddedFont>
    <p:embeddedFont>
      <p:font typeface="Catamaran" panose="020B0604020202020204" charset="0"/>
      <p:regular r:id="rId20"/>
      <p:bold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Love Ya Like A Sister" panose="020B0604020202020204" charset="0"/>
      <p:regular r:id="rId26"/>
    </p:embeddedFont>
    <p:embeddedFont>
      <p:font typeface="Righteous" panose="020B0604020202020204" charset="0"/>
      <p:regular r:id="rId27"/>
    </p:embeddedFont>
    <p:embeddedFont>
      <p:font typeface="Roboto Condensed Light" panose="020B0604020202020204" charset="0"/>
      <p:regular r:id="rId28"/>
      <p:bold r:id="rId29"/>
      <p:italic r:id="rId30"/>
      <p:boldItalic r:id="rId31"/>
    </p:embeddedFont>
    <p:embeddedFont>
      <p:font typeface="Squada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5d2cabac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5d2cabac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5d16254f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5d16254f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5709524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57095241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57095241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57095241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5ce3757a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5ce3757a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c1899dd7a_0_24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c1899dd7a_0_24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1244"/>
          <a:stretch/>
        </p:blipFill>
        <p:spPr>
          <a:xfrm>
            <a:off x="0" y="0"/>
            <a:ext cx="9144000" cy="50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1375550" y="3092475"/>
            <a:ext cx="6393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2750257" y="3636375"/>
            <a:ext cx="36435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154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69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8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0295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22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19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28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171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29/10/2020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2134343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87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90457" y="2040013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051807" y="250147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1690457" y="3587138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3"/>
          </p:nvPr>
        </p:nvSpPr>
        <p:spPr>
          <a:xfrm>
            <a:off x="2051807" y="40486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4"/>
          </p:nvPr>
        </p:nvSpPr>
        <p:spPr>
          <a:xfrm>
            <a:off x="4824357" y="2040013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5"/>
          </p:nvPr>
        </p:nvSpPr>
        <p:spPr>
          <a:xfrm>
            <a:off x="5185707" y="250147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6"/>
          </p:nvPr>
        </p:nvSpPr>
        <p:spPr>
          <a:xfrm>
            <a:off x="4824357" y="3587138"/>
            <a:ext cx="262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7"/>
          </p:nvPr>
        </p:nvSpPr>
        <p:spPr>
          <a:xfrm>
            <a:off x="5185707" y="40486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8"/>
          </p:nvPr>
        </p:nvSpPr>
        <p:spPr>
          <a:xfrm>
            <a:off x="1122278" y="401450"/>
            <a:ext cx="6899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9" hasCustomPrompt="1"/>
          </p:nvPr>
        </p:nvSpPr>
        <p:spPr>
          <a:xfrm>
            <a:off x="2128157" y="161943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3" hasCustomPrompt="1"/>
          </p:nvPr>
        </p:nvSpPr>
        <p:spPr>
          <a:xfrm>
            <a:off x="2128157" y="316656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14" hasCustomPrompt="1"/>
          </p:nvPr>
        </p:nvSpPr>
        <p:spPr>
          <a:xfrm>
            <a:off x="5262057" y="161943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15" hasCustomPrompt="1"/>
          </p:nvPr>
        </p:nvSpPr>
        <p:spPr>
          <a:xfrm>
            <a:off x="5262057" y="316656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7" name="Google Shape;27;p3"/>
          <p:cNvCxnSpPr/>
          <p:nvPr/>
        </p:nvCxnSpPr>
        <p:spPr>
          <a:xfrm>
            <a:off x="2273400" y="2242363"/>
            <a:ext cx="459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3"/>
          <p:cNvCxnSpPr/>
          <p:nvPr/>
        </p:nvCxnSpPr>
        <p:spPr>
          <a:xfrm>
            <a:off x="2273400" y="3804313"/>
            <a:ext cx="459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721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5425" y="2269575"/>
            <a:ext cx="31083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874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 flipH="1">
            <a:off x="-3562169" y="-1501756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4947381" y="1129694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72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813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8586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187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13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hasCustomPrompt="1"/>
          </p:nvPr>
        </p:nvSpPr>
        <p:spPr>
          <a:xfrm>
            <a:off x="773288" y="500275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73275" y="116490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2" hasCustomPrompt="1"/>
          </p:nvPr>
        </p:nvSpPr>
        <p:spPr>
          <a:xfrm>
            <a:off x="4605113" y="3451800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4931200" y="4116425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 hasCustomPrompt="1"/>
          </p:nvPr>
        </p:nvSpPr>
        <p:spPr>
          <a:xfrm>
            <a:off x="2795250" y="1976025"/>
            <a:ext cx="35535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2852250" y="264065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rot="-1912953">
            <a:off x="6066914" y="-1729804"/>
            <a:ext cx="3922094" cy="4341405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rot="8344467">
            <a:off x="-895351" y="2175661"/>
            <a:ext cx="3922108" cy="4341417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91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l="5336" t="6603" r="40594"/>
          <a:stretch/>
        </p:blipFill>
        <p:spPr>
          <a:xfrm rot="10800000">
            <a:off x="5545433" y="1663076"/>
            <a:ext cx="3614626" cy="351234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397425" y="2809300"/>
            <a:ext cx="3012600" cy="17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3444375" y="2693550"/>
            <a:ext cx="179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ctrTitle"/>
          </p:nvPr>
        </p:nvSpPr>
        <p:spPr>
          <a:xfrm flipH="1">
            <a:off x="2714084" y="1890188"/>
            <a:ext cx="39561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7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l="5336" t="6603" r="40594"/>
          <a:stretch/>
        </p:blipFill>
        <p:spPr>
          <a:xfrm>
            <a:off x="158" y="-15957"/>
            <a:ext cx="3614626" cy="35123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 txBox="1">
            <a:spLocks noGrp="1"/>
          </p:cNvSpPr>
          <p:nvPr>
            <p:ph type="ctrTitle"/>
          </p:nvPr>
        </p:nvSpPr>
        <p:spPr>
          <a:xfrm>
            <a:off x="1250675" y="1851425"/>
            <a:ext cx="66588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3114750" y="2640476"/>
            <a:ext cx="29307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74" name="Google Shape;74;p9"/>
          <p:cNvCxnSpPr/>
          <p:nvPr/>
        </p:nvCxnSpPr>
        <p:spPr>
          <a:xfrm>
            <a:off x="3681150" y="2571750"/>
            <a:ext cx="179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 l="5336" t="6603" r="40594"/>
          <a:stretch/>
        </p:blipFill>
        <p:spPr>
          <a:xfrm rot="10800000">
            <a:off x="5545433" y="1663076"/>
            <a:ext cx="3614626" cy="351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9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38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49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893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quada One"/>
              <a:buNone/>
              <a:defRPr sz="2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ighteous"/>
              <a:buNone/>
              <a:defRPr sz="28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ighteous"/>
              <a:buNone/>
              <a:defRPr sz="28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ighteous"/>
              <a:buNone/>
              <a:defRPr sz="28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ighteous"/>
              <a:buNone/>
              <a:defRPr sz="28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ighteous"/>
              <a:buNone/>
              <a:defRPr sz="28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ighteous"/>
              <a:buNone/>
              <a:defRPr sz="28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ighteous"/>
              <a:buNone/>
              <a:defRPr sz="28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ighteous"/>
              <a:buNone/>
              <a:defRPr sz="2800">
                <a:solidFill>
                  <a:srgbClr val="FFFFFF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Condensed Light"/>
              <a:buChar char="●"/>
              <a:defRPr sz="180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 Light"/>
              <a:buChar char="○"/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 Light"/>
              <a:buChar char="■"/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 Light"/>
              <a:buChar char="●"/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 Light"/>
              <a:buChar char="○"/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 Light"/>
              <a:buChar char="■"/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 Light"/>
              <a:buChar char="●"/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Condensed Light"/>
              <a:buChar char="○"/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Condensed Light"/>
              <a:buChar char="■"/>
              <a:defRPr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438" y="0"/>
            <a:ext cx="7897132" cy="51435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1707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9560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ctrTitle"/>
          </p:nvPr>
        </p:nvSpPr>
        <p:spPr>
          <a:xfrm flipH="1">
            <a:off x="1375550" y="3092475"/>
            <a:ext cx="63930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2">
                    <a:lumMod val="10000"/>
                  </a:schemeClr>
                </a:solidFill>
              </a:rPr>
              <a:t>Desarrollo</a:t>
            </a:r>
            <a:br>
              <a:rPr lang="es" sz="6600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s" sz="6600" b="1" dirty="0">
                <a:solidFill>
                  <a:schemeClr val="tx2">
                    <a:lumMod val="10000"/>
                  </a:schemeClr>
                </a:solidFill>
              </a:rPr>
              <a:t>Habilidades</a:t>
            </a:r>
            <a:endParaRPr sz="6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251237" y="155975"/>
            <a:ext cx="2773575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800" dirty="0"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5"/>
          </p:nvPr>
        </p:nvSpPr>
        <p:spPr>
          <a:xfrm>
            <a:off x="2371512" y="1935803"/>
            <a:ext cx="3439500" cy="1044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694" name="Google Shape;694;p36"/>
          <p:cNvSpPr/>
          <p:nvPr/>
        </p:nvSpPr>
        <p:spPr>
          <a:xfrm>
            <a:off x="412477" y="1036825"/>
            <a:ext cx="2773575" cy="2662400"/>
          </a:xfrm>
          <a:custGeom>
            <a:avLst/>
            <a:gdLst/>
            <a:ahLst/>
            <a:cxnLst/>
            <a:rect l="l" t="t" r="r" b="b"/>
            <a:pathLst>
              <a:path w="110943" h="106496" extrusionOk="0">
                <a:moveTo>
                  <a:pt x="110943" y="58594"/>
                </a:moveTo>
                <a:cubicBezTo>
                  <a:pt x="95277" y="54120"/>
                  <a:pt x="77082" y="59495"/>
                  <a:pt x="62882" y="67482"/>
                </a:cubicBezTo>
                <a:cubicBezTo>
                  <a:pt x="56796" y="70905"/>
                  <a:pt x="49715" y="73080"/>
                  <a:pt x="44777" y="78016"/>
                </a:cubicBezTo>
                <a:cubicBezTo>
                  <a:pt x="40843" y="81949"/>
                  <a:pt x="37609" y="88001"/>
                  <a:pt x="38523" y="93488"/>
                </a:cubicBezTo>
                <a:cubicBezTo>
                  <a:pt x="39531" y="99538"/>
                  <a:pt x="46533" y="108741"/>
                  <a:pt x="52019" y="105997"/>
                </a:cubicBezTo>
                <a:cubicBezTo>
                  <a:pt x="58889" y="102561"/>
                  <a:pt x="58249" y="87872"/>
                  <a:pt x="52348" y="82954"/>
                </a:cubicBezTo>
                <a:cubicBezTo>
                  <a:pt x="45065" y="76884"/>
                  <a:pt x="34630" y="76038"/>
                  <a:pt x="26343" y="71433"/>
                </a:cubicBezTo>
                <a:cubicBezTo>
                  <a:pt x="18471" y="67058"/>
                  <a:pt x="12628" y="59352"/>
                  <a:pt x="7909" y="51681"/>
                </a:cubicBezTo>
                <a:cubicBezTo>
                  <a:pt x="-1144" y="36965"/>
                  <a:pt x="-5418" y="0"/>
                  <a:pt x="1185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5" name="Google Shape;695;p36"/>
          <p:cNvSpPr/>
          <p:nvPr/>
        </p:nvSpPr>
        <p:spPr>
          <a:xfrm>
            <a:off x="4280600" y="962750"/>
            <a:ext cx="3900775" cy="2575875"/>
          </a:xfrm>
          <a:custGeom>
            <a:avLst/>
            <a:gdLst/>
            <a:ahLst/>
            <a:cxnLst/>
            <a:rect l="l" t="t" r="r" b="b"/>
            <a:pathLst>
              <a:path w="156031" h="103035" extrusionOk="0">
                <a:moveTo>
                  <a:pt x="0" y="0"/>
                </a:moveTo>
                <a:cubicBezTo>
                  <a:pt x="27678" y="27678"/>
                  <a:pt x="73908" y="35578"/>
                  <a:pt x="112910" y="32260"/>
                </a:cubicBezTo>
                <a:cubicBezTo>
                  <a:pt x="121211" y="31554"/>
                  <a:pt x="132830" y="24420"/>
                  <a:pt x="132002" y="16130"/>
                </a:cubicBezTo>
                <a:cubicBezTo>
                  <a:pt x="131574" y="11849"/>
                  <a:pt x="128301" y="6859"/>
                  <a:pt x="124102" y="5925"/>
                </a:cubicBezTo>
                <a:cubicBezTo>
                  <a:pt x="120402" y="5102"/>
                  <a:pt x="115895" y="7213"/>
                  <a:pt x="113568" y="10205"/>
                </a:cubicBezTo>
                <a:cubicBezTo>
                  <a:pt x="106470" y="19334"/>
                  <a:pt x="109594" y="35517"/>
                  <a:pt x="116531" y="44769"/>
                </a:cubicBezTo>
                <a:cubicBezTo>
                  <a:pt x="130180" y="62972"/>
                  <a:pt x="168159" y="86935"/>
                  <a:pt x="152083" y="10303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6" name="Google Shape;696;p36"/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36"/>
          <p:cNvSpPr/>
          <p:nvPr/>
        </p:nvSpPr>
        <p:spPr>
          <a:xfrm>
            <a:off x="2430088" y="45522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36"/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6817113" y="788813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373E7E4A-FAB0-436F-A32E-663396607284}"/>
              </a:ext>
            </a:extLst>
          </p:cNvPr>
          <p:cNvGrpSpPr/>
          <p:nvPr/>
        </p:nvGrpSpPr>
        <p:grpSpPr>
          <a:xfrm rot="4101773">
            <a:off x="1764520" y="1209358"/>
            <a:ext cx="751233" cy="647492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27B1AD8E-5D50-43BC-B502-2B24C8E87327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A7C53D74-B702-423B-87D8-1A779EE1BD9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7DEFA2A0-DC2F-46FE-BFBE-BCD6B5189410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2E5958F9-029E-41DC-A41E-0025BABDC801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69724AE0-4DF1-4FE9-AA8C-5DE00F974993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9C8F1581-5302-4E64-9BB4-833ED492FC76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89BD41BB-6786-4583-90EA-B3C769EB3C64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6FE0D5-B27A-4187-9835-B609B65BFFE4}"/>
              </a:ext>
            </a:extLst>
          </p:cNvPr>
          <p:cNvSpPr txBox="1"/>
          <p:nvPr/>
        </p:nvSpPr>
        <p:spPr>
          <a:xfrm>
            <a:off x="251237" y="3889984"/>
            <a:ext cx="277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 esperamos para la próxima actividad.</a:t>
            </a:r>
          </a:p>
        </p:txBody>
      </p:sp>
      <p:sp>
        <p:nvSpPr>
          <p:cNvPr id="33" name="Google Shape;2227;p52">
            <a:extLst>
              <a:ext uri="{FF2B5EF4-FFF2-40B4-BE49-F238E27FC236}">
                <a16:creationId xmlns:a16="http://schemas.microsoft.com/office/drawing/2014/main" id="{9A5725FA-0993-4C78-85A5-28019A10C417}"/>
              </a:ext>
            </a:extLst>
          </p:cNvPr>
          <p:cNvSpPr/>
          <p:nvPr/>
        </p:nvSpPr>
        <p:spPr>
          <a:xfrm>
            <a:off x="6119190" y="854295"/>
            <a:ext cx="2684396" cy="417958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226;p52">
            <a:extLst>
              <a:ext uri="{FF2B5EF4-FFF2-40B4-BE49-F238E27FC236}">
                <a16:creationId xmlns:a16="http://schemas.microsoft.com/office/drawing/2014/main" id="{6B706BAC-7B84-4944-8FA1-62A3607533B2}"/>
              </a:ext>
            </a:extLst>
          </p:cNvPr>
          <p:cNvSpPr txBox="1">
            <a:spLocks/>
          </p:cNvSpPr>
          <p:nvPr/>
        </p:nvSpPr>
        <p:spPr>
          <a:xfrm>
            <a:off x="6516540" y="1948780"/>
            <a:ext cx="1894738" cy="2728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8571325" y="2621363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37"/>
          <p:cNvSpPr/>
          <p:nvPr/>
        </p:nvSpPr>
        <p:spPr>
          <a:xfrm>
            <a:off x="1546250" y="1063200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37"/>
          <p:cNvSpPr/>
          <p:nvPr/>
        </p:nvSpPr>
        <p:spPr>
          <a:xfrm>
            <a:off x="2021200" y="4774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37"/>
          <p:cNvSpPr/>
          <p:nvPr/>
        </p:nvSpPr>
        <p:spPr>
          <a:xfrm>
            <a:off x="7247950" y="4224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37"/>
          <p:cNvSpPr/>
          <p:nvPr/>
        </p:nvSpPr>
        <p:spPr>
          <a:xfrm>
            <a:off x="311700" y="27824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37"/>
          <p:cNvSpPr/>
          <p:nvPr/>
        </p:nvSpPr>
        <p:spPr>
          <a:xfrm>
            <a:off x="8771913" y="35567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37"/>
          <p:cNvSpPr/>
          <p:nvPr/>
        </p:nvSpPr>
        <p:spPr>
          <a:xfrm>
            <a:off x="8146613" y="42244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37"/>
          <p:cNvSpPr/>
          <p:nvPr/>
        </p:nvSpPr>
        <p:spPr>
          <a:xfrm>
            <a:off x="325838" y="11361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25;p36">
            <a:extLst>
              <a:ext uri="{FF2B5EF4-FFF2-40B4-BE49-F238E27FC236}">
                <a16:creationId xmlns:a16="http://schemas.microsoft.com/office/drawing/2014/main" id="{8FBEBB39-1A98-4DCD-B4B5-6C97DB54CD72}"/>
              </a:ext>
            </a:extLst>
          </p:cNvPr>
          <p:cNvSpPr/>
          <p:nvPr/>
        </p:nvSpPr>
        <p:spPr>
          <a:xfrm>
            <a:off x="787237" y="646444"/>
            <a:ext cx="5472045" cy="403773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192;p50">
            <a:extLst>
              <a:ext uri="{FF2B5EF4-FFF2-40B4-BE49-F238E27FC236}">
                <a16:creationId xmlns:a16="http://schemas.microsoft.com/office/drawing/2014/main" id="{C9EE1995-A34B-4DD9-A107-242D6BB52AD3}"/>
              </a:ext>
            </a:extLst>
          </p:cNvPr>
          <p:cNvSpPr txBox="1">
            <a:spLocks/>
          </p:cNvSpPr>
          <p:nvPr/>
        </p:nvSpPr>
        <p:spPr>
          <a:xfrm>
            <a:off x="1437285" y="1305119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Los extrañamos mucho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D66F5-B492-40AE-B569-A244D108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5" y="912560"/>
            <a:ext cx="2389485" cy="3097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ctrTitle" idx="8"/>
          </p:nvPr>
        </p:nvSpPr>
        <p:spPr>
          <a:xfrm>
            <a:off x="1122300" y="0"/>
            <a:ext cx="6899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tx2">
                    <a:lumMod val="10000"/>
                  </a:schemeClr>
                </a:solidFill>
              </a:rPr>
              <a:t>Habilidad Comprender</a:t>
            </a:r>
            <a:endParaRPr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9343B28-1ADE-4F7A-9F38-BBA854588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431" y="1236787"/>
            <a:ext cx="4165173" cy="241474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F9A54F0E-CEFD-43F6-9156-7A9B7527414A}"/>
              </a:ext>
            </a:extLst>
          </p:cNvPr>
          <p:cNvSpPr txBox="1"/>
          <p:nvPr/>
        </p:nvSpPr>
        <p:spPr>
          <a:xfrm>
            <a:off x="490582" y="4008345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2° Ciclo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681CA2C-824E-4310-B30D-FD447FCFE749}"/>
              </a:ext>
            </a:extLst>
          </p:cNvPr>
          <p:cNvSpPr txBox="1"/>
          <p:nvPr/>
        </p:nvSpPr>
        <p:spPr>
          <a:xfrm>
            <a:off x="7124094" y="2028661"/>
            <a:ext cx="179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2 - 6 </a:t>
            </a:r>
          </a:p>
          <a:p>
            <a:pPr algn="ctr"/>
            <a:r>
              <a:rPr lang="es-419" sz="2400" b="1" dirty="0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Noviembre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>
            <a:spLocks noGrp="1"/>
          </p:cNvSpPr>
          <p:nvPr>
            <p:ph type="ctrTitle"/>
          </p:nvPr>
        </p:nvSpPr>
        <p:spPr>
          <a:xfrm flipH="1">
            <a:off x="1020726" y="978194"/>
            <a:ext cx="7655442" cy="25943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b="1" dirty="0">
                <a:solidFill>
                  <a:schemeClr val="tx2">
                    <a:lumMod val="10000"/>
                  </a:schemeClr>
                </a:solidFill>
              </a:rPr>
              <a:t>Observa los siguientes cálculos mentales y complétalos según correspondan</a:t>
            </a:r>
            <a:endParaRPr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FDC478-2DFC-43DA-96E8-D21296294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6" t="21071" r="50291" b="11232"/>
          <a:stretch/>
        </p:blipFill>
        <p:spPr>
          <a:xfrm>
            <a:off x="1547037" y="0"/>
            <a:ext cx="3024963" cy="5143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9BB7F4-1373-4838-8C8C-725593F43F2C}"/>
              </a:ext>
            </a:extLst>
          </p:cNvPr>
          <p:cNvSpPr txBox="1"/>
          <p:nvPr/>
        </p:nvSpPr>
        <p:spPr>
          <a:xfrm>
            <a:off x="3030279" y="95692"/>
            <a:ext cx="6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332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A1D05-3161-4DB4-BF50-763B4E78CED2}"/>
              </a:ext>
            </a:extLst>
          </p:cNvPr>
          <p:cNvSpPr txBox="1"/>
          <p:nvPr/>
        </p:nvSpPr>
        <p:spPr>
          <a:xfrm>
            <a:off x="3343937" y="623677"/>
            <a:ext cx="6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D1C49E-4C7F-4051-9CC1-58C2A3C8A7DC}"/>
              </a:ext>
            </a:extLst>
          </p:cNvPr>
          <p:cNvSpPr txBox="1"/>
          <p:nvPr/>
        </p:nvSpPr>
        <p:spPr>
          <a:xfrm>
            <a:off x="3267740" y="1076092"/>
            <a:ext cx="6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06A853-53B1-43A6-919A-8CB81A7A65D4}"/>
              </a:ext>
            </a:extLst>
          </p:cNvPr>
          <p:cNvSpPr txBox="1"/>
          <p:nvPr/>
        </p:nvSpPr>
        <p:spPr>
          <a:xfrm>
            <a:off x="3235839" y="1669252"/>
            <a:ext cx="6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8F97FD-3907-4B3E-8906-982189E9896D}"/>
              </a:ext>
            </a:extLst>
          </p:cNvPr>
          <p:cNvSpPr txBox="1"/>
          <p:nvPr/>
        </p:nvSpPr>
        <p:spPr>
          <a:xfrm>
            <a:off x="3285455" y="2680352"/>
            <a:ext cx="6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B8B945-AC2B-4AB4-8068-B9CF439B8391}"/>
              </a:ext>
            </a:extLst>
          </p:cNvPr>
          <p:cNvSpPr txBox="1"/>
          <p:nvPr/>
        </p:nvSpPr>
        <p:spPr>
          <a:xfrm>
            <a:off x="3239387" y="2129396"/>
            <a:ext cx="6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450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C048FC1-4972-4D66-BDC0-7E665CBCE90F}"/>
              </a:ext>
            </a:extLst>
          </p:cNvPr>
          <p:cNvSpPr txBox="1"/>
          <p:nvPr/>
        </p:nvSpPr>
        <p:spPr>
          <a:xfrm>
            <a:off x="3228748" y="3135616"/>
            <a:ext cx="6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B0E2C1-AEF1-437F-BC88-22B5F987AB3D}"/>
              </a:ext>
            </a:extLst>
          </p:cNvPr>
          <p:cNvSpPr txBox="1"/>
          <p:nvPr/>
        </p:nvSpPr>
        <p:spPr>
          <a:xfrm>
            <a:off x="3235839" y="3648825"/>
            <a:ext cx="6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FCACC49-423D-480A-8095-DB6C2E29ABF8}"/>
              </a:ext>
            </a:extLst>
          </p:cNvPr>
          <p:cNvSpPr txBox="1"/>
          <p:nvPr/>
        </p:nvSpPr>
        <p:spPr>
          <a:xfrm>
            <a:off x="3343937" y="4190021"/>
            <a:ext cx="62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0F2FED2-6558-400E-A142-84BB06834395}"/>
              </a:ext>
            </a:extLst>
          </p:cNvPr>
          <p:cNvSpPr txBox="1"/>
          <p:nvPr/>
        </p:nvSpPr>
        <p:spPr>
          <a:xfrm>
            <a:off x="3235840" y="4637348"/>
            <a:ext cx="84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</a:rPr>
              <a:t>1600</a:t>
            </a:r>
          </a:p>
        </p:txBody>
      </p:sp>
    </p:spTree>
    <p:extLst>
      <p:ext uri="{BB962C8B-B14F-4D97-AF65-F5344CB8AC3E}">
        <p14:creationId xmlns:p14="http://schemas.microsoft.com/office/powerpoint/2010/main" val="21231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99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8"/>
          <p:cNvSpPr txBox="1">
            <a:spLocks noGrp="1"/>
          </p:cNvSpPr>
          <p:nvPr>
            <p:ph type="ctrTitle"/>
          </p:nvPr>
        </p:nvSpPr>
        <p:spPr>
          <a:xfrm>
            <a:off x="1250674" y="1851424"/>
            <a:ext cx="6936395" cy="22952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tx2">
                    <a:lumMod val="10000"/>
                  </a:schemeClr>
                </a:solidFill>
              </a:rPr>
              <a:t>Observa la actividad a continuación y sigue las instrucciones seg</a:t>
            </a:r>
            <a:r>
              <a:rPr lang="es-419" sz="4000" dirty="0">
                <a:solidFill>
                  <a:schemeClr val="tx2">
                    <a:lumMod val="10000"/>
                  </a:schemeClr>
                </a:solidFill>
              </a:rPr>
              <a:t>ú</a:t>
            </a:r>
            <a:r>
              <a:rPr lang="es" sz="4000" dirty="0">
                <a:solidFill>
                  <a:schemeClr val="tx2">
                    <a:lumMod val="10000"/>
                  </a:schemeClr>
                </a:solidFill>
              </a:rPr>
              <a:t>n corresponda</a:t>
            </a:r>
            <a:endParaRPr sz="4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148AD9-8B41-481D-9CAF-1FA70E7C5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8" t="10543" r="3498" b="67141"/>
          <a:stretch/>
        </p:blipFill>
        <p:spPr>
          <a:xfrm>
            <a:off x="86325" y="244936"/>
            <a:ext cx="4485675" cy="14991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EB15A33-445D-41D4-BECA-27B4D12D2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8" t="32858" r="3498" b="3876"/>
          <a:stretch/>
        </p:blipFill>
        <p:spPr>
          <a:xfrm>
            <a:off x="4731490" y="962578"/>
            <a:ext cx="4412510" cy="418092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0649FAD-79F0-4AD9-9B14-9F32136EC0C7}"/>
              </a:ext>
            </a:extLst>
          </p:cNvPr>
          <p:cNvSpPr/>
          <p:nvPr/>
        </p:nvSpPr>
        <p:spPr>
          <a:xfrm>
            <a:off x="1658679" y="1116419"/>
            <a:ext cx="223284" cy="1913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4945269-C9C5-41FA-8D9B-E3A5548E871F}"/>
              </a:ext>
            </a:extLst>
          </p:cNvPr>
          <p:cNvSpPr/>
          <p:nvPr/>
        </p:nvSpPr>
        <p:spPr>
          <a:xfrm>
            <a:off x="1385775" y="1407043"/>
            <a:ext cx="223284" cy="191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BC6D52E-3E9E-4A15-AE5F-5F387D031D36}"/>
              </a:ext>
            </a:extLst>
          </p:cNvPr>
          <p:cNvSpPr/>
          <p:nvPr/>
        </p:nvSpPr>
        <p:spPr>
          <a:xfrm>
            <a:off x="512766" y="1407043"/>
            <a:ext cx="223284" cy="1913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20AD7C8-5617-49E4-915D-F631A2547ADF}"/>
              </a:ext>
            </a:extLst>
          </p:cNvPr>
          <p:cNvSpPr/>
          <p:nvPr/>
        </p:nvSpPr>
        <p:spPr>
          <a:xfrm>
            <a:off x="502134" y="866885"/>
            <a:ext cx="223284" cy="191386"/>
          </a:xfrm>
          <a:prstGeom prst="ellipse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FF83C99-7402-4E07-B7D5-C96A852C8E47}"/>
              </a:ext>
            </a:extLst>
          </p:cNvPr>
          <p:cNvSpPr/>
          <p:nvPr/>
        </p:nvSpPr>
        <p:spPr>
          <a:xfrm>
            <a:off x="736050" y="333154"/>
            <a:ext cx="223284" cy="1913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AF7873B-6B99-4740-B43B-82DC8925F2A3}"/>
              </a:ext>
            </a:extLst>
          </p:cNvPr>
          <p:cNvSpPr/>
          <p:nvPr/>
        </p:nvSpPr>
        <p:spPr>
          <a:xfrm>
            <a:off x="1034902" y="524540"/>
            <a:ext cx="223284" cy="1913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803E498-9A96-4240-928D-7F1D62F369D7}"/>
              </a:ext>
            </a:extLst>
          </p:cNvPr>
          <p:cNvSpPr/>
          <p:nvPr/>
        </p:nvSpPr>
        <p:spPr>
          <a:xfrm>
            <a:off x="2313783" y="827956"/>
            <a:ext cx="223284" cy="1913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91392FC-106A-4513-B38B-534E7C673113}"/>
              </a:ext>
            </a:extLst>
          </p:cNvPr>
          <p:cNvSpPr/>
          <p:nvPr/>
        </p:nvSpPr>
        <p:spPr>
          <a:xfrm>
            <a:off x="2258784" y="1364513"/>
            <a:ext cx="223284" cy="191386"/>
          </a:xfrm>
          <a:prstGeom prst="ellipse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B0F6181-300C-4A8C-96A0-372007F41413}"/>
              </a:ext>
            </a:extLst>
          </p:cNvPr>
          <p:cNvSpPr/>
          <p:nvPr/>
        </p:nvSpPr>
        <p:spPr>
          <a:xfrm>
            <a:off x="2537067" y="1096234"/>
            <a:ext cx="223284" cy="1913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9D8BCF8-5811-4030-8C8D-3EB8279B9F51}"/>
              </a:ext>
            </a:extLst>
          </p:cNvPr>
          <p:cNvSpPr/>
          <p:nvPr/>
        </p:nvSpPr>
        <p:spPr>
          <a:xfrm>
            <a:off x="779721" y="1407043"/>
            <a:ext cx="223284" cy="19138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59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>
            <a:off x="7258500" y="3291850"/>
            <a:ext cx="468850" cy="1958625"/>
          </a:xfrm>
          <a:custGeom>
            <a:avLst/>
            <a:gdLst/>
            <a:ahLst/>
            <a:cxnLst/>
            <a:rect l="l" t="t" r="r" b="b"/>
            <a:pathLst>
              <a:path w="18754" h="78345" extrusionOk="0">
                <a:moveTo>
                  <a:pt x="0" y="0"/>
                </a:moveTo>
                <a:cubicBezTo>
                  <a:pt x="21953" y="14628"/>
                  <a:pt x="22991" y="54750"/>
                  <a:pt x="11193" y="7834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4" name="Google Shape;594;p33"/>
          <p:cNvSpPr/>
          <p:nvPr/>
        </p:nvSpPr>
        <p:spPr>
          <a:xfrm>
            <a:off x="6912875" y="1909275"/>
            <a:ext cx="1925725" cy="3456425"/>
          </a:xfrm>
          <a:custGeom>
            <a:avLst/>
            <a:gdLst/>
            <a:ahLst/>
            <a:cxnLst/>
            <a:rect l="l" t="t" r="r" b="b"/>
            <a:pathLst>
              <a:path w="77029" h="138257" extrusionOk="0">
                <a:moveTo>
                  <a:pt x="0" y="0"/>
                </a:moveTo>
                <a:cubicBezTo>
                  <a:pt x="28702" y="11477"/>
                  <a:pt x="58686" y="33222"/>
                  <a:pt x="68470" y="62545"/>
                </a:cubicBezTo>
                <a:cubicBezTo>
                  <a:pt x="76509" y="86637"/>
                  <a:pt x="77029" y="112859"/>
                  <a:pt x="77029" y="13825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5" name="Google Shape;595;p33"/>
          <p:cNvSpPr/>
          <p:nvPr/>
        </p:nvSpPr>
        <p:spPr>
          <a:xfrm>
            <a:off x="8641075" y="1135675"/>
            <a:ext cx="905250" cy="691300"/>
          </a:xfrm>
          <a:custGeom>
            <a:avLst/>
            <a:gdLst/>
            <a:ahLst/>
            <a:cxnLst/>
            <a:rect l="l" t="t" r="r" b="b"/>
            <a:pathLst>
              <a:path w="36210" h="27652" extrusionOk="0">
                <a:moveTo>
                  <a:pt x="0" y="0"/>
                </a:moveTo>
                <a:cubicBezTo>
                  <a:pt x="14733" y="3686"/>
                  <a:pt x="25479" y="16905"/>
                  <a:pt x="36210" y="276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387199" y="1481325"/>
            <a:ext cx="3016783" cy="138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Love Ya Like A Sister" panose="020B0604020202020204" charset="0"/>
              </a:rPr>
              <a:t>Actividad 1: 4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Actividad 2: 6 puntos</a:t>
            </a: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6731430" y="589677"/>
            <a:ext cx="1731909" cy="1093555"/>
            <a:chOff x="1797175" y="4154475"/>
            <a:chExt cx="2009175" cy="1268625"/>
          </a:xfrm>
        </p:grpSpPr>
        <p:sp>
          <p:nvSpPr>
            <p:cNvPr id="598" name="Google Shape;598;p33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33"/>
          <p:cNvSpPr/>
          <p:nvPr/>
        </p:nvSpPr>
        <p:spPr>
          <a:xfrm>
            <a:off x="5499438" y="1314703"/>
            <a:ext cx="1231969" cy="1093521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1" name="Google Shape;601;p33"/>
          <p:cNvGrpSpPr/>
          <p:nvPr/>
        </p:nvGrpSpPr>
        <p:grpSpPr>
          <a:xfrm>
            <a:off x="6238259" y="2706843"/>
            <a:ext cx="912215" cy="847504"/>
            <a:chOff x="4015400" y="257675"/>
            <a:chExt cx="1151350" cy="1069675"/>
          </a:xfrm>
        </p:grpSpPr>
        <p:sp>
          <p:nvSpPr>
            <p:cNvPr id="602" name="Google Shape;602;p33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792243" y="3466352"/>
            <a:ext cx="1264216" cy="1169765"/>
            <a:chOff x="1196675" y="238100"/>
            <a:chExt cx="1540600" cy="1425500"/>
          </a:xfrm>
        </p:grpSpPr>
        <p:sp>
          <p:nvSpPr>
            <p:cNvPr id="605" name="Google Shape;605;p33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33"/>
          <p:cNvSpPr txBox="1">
            <a:spLocks noGrp="1"/>
          </p:cNvSpPr>
          <p:nvPr>
            <p:ph type="title"/>
          </p:nvPr>
        </p:nvSpPr>
        <p:spPr>
          <a:xfrm>
            <a:off x="1658218" y="167803"/>
            <a:ext cx="5254657" cy="73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accent3">
                    <a:lumMod val="10000"/>
                  </a:schemeClr>
                </a:solidFill>
              </a:rPr>
              <a:t>Sumemos el puntaje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7F29C-B065-4793-9978-0ACAF931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95" y="1944864"/>
            <a:ext cx="1646063" cy="16094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17632B7-ACFF-4D6F-A3E0-EF82D99DC896}"/>
              </a:ext>
            </a:extLst>
          </p:cNvPr>
          <p:cNvSpPr txBox="1"/>
          <p:nvPr/>
        </p:nvSpPr>
        <p:spPr>
          <a:xfrm>
            <a:off x="387199" y="4127147"/>
            <a:ext cx="419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ch Startup by Slidesgo">
  <a:themeElements>
    <a:clrScheme name="Simple Light">
      <a:dk1>
        <a:srgbClr val="F9FEA5"/>
      </a:dk1>
      <a:lt1>
        <a:srgbClr val="11B0A7"/>
      </a:lt1>
      <a:dk2>
        <a:srgbClr val="FFFFFF"/>
      </a:dk2>
      <a:lt2>
        <a:srgbClr val="EFEFEF"/>
      </a:lt2>
      <a:accent1>
        <a:srgbClr val="D9D9D9"/>
      </a:accent1>
      <a:accent2>
        <a:srgbClr val="CCCCCC"/>
      </a:accent2>
      <a:accent3>
        <a:srgbClr val="F9FEA5"/>
      </a:accent3>
      <a:accent4>
        <a:srgbClr val="11B0A7"/>
      </a:accent4>
      <a:accent5>
        <a:srgbClr val="FFFF66"/>
      </a:accent5>
      <a:accent6>
        <a:srgbClr val="EF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143</Words>
  <Application>Microsoft Office PowerPoint</Application>
  <PresentationFormat>Presentación en pantalla (16:9)</PresentationFormat>
  <Paragraphs>44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6" baseType="lpstr">
      <vt:lpstr>Squada One</vt:lpstr>
      <vt:lpstr>Joti One</vt:lpstr>
      <vt:lpstr>Catamaran</vt:lpstr>
      <vt:lpstr>Righteous</vt:lpstr>
      <vt:lpstr>Love Ya Like A Sister</vt:lpstr>
      <vt:lpstr>Bodoni MT</vt:lpstr>
      <vt:lpstr>Fira Sans Extra Condensed Medium</vt:lpstr>
      <vt:lpstr>Barlow Semi Condensed Light</vt:lpstr>
      <vt:lpstr>Raleway</vt:lpstr>
      <vt:lpstr>Roboto Condensed Light</vt:lpstr>
      <vt:lpstr>Sue Ellen Francisco</vt:lpstr>
      <vt:lpstr>Arial</vt:lpstr>
      <vt:lpstr>Tech Startup by Slidesgo</vt:lpstr>
      <vt:lpstr>Chalkboard by Slidesgo</vt:lpstr>
      <vt:lpstr>Doodle Astronomy Lesson by Slidesgo</vt:lpstr>
      <vt:lpstr>Desarrollo Habilidades</vt:lpstr>
      <vt:lpstr>Habilidad Comprender</vt:lpstr>
      <vt:lpstr>Presentación de PowerPoint</vt:lpstr>
      <vt:lpstr>Observa los siguientes cálculos mentales y complétalos según correspondan</vt:lpstr>
      <vt:lpstr>Presentación de PowerPoint</vt:lpstr>
      <vt:lpstr>Presentación de PowerPoint</vt:lpstr>
      <vt:lpstr>Observa la actividad a continuación y sigue las instrucciones según corresponda</vt:lpstr>
      <vt:lpstr>Presentación de PowerPoint</vt:lpstr>
      <vt:lpstr>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</cp:lastModifiedBy>
  <cp:revision>7</cp:revision>
  <dcterms:modified xsi:type="dcterms:W3CDTF">2020-10-29T19:37:39Z</dcterms:modified>
</cp:coreProperties>
</file>