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  <p:sldMasterId id="2147483692" r:id="rId3"/>
  </p:sldMasterIdLst>
  <p:notesMasterIdLst>
    <p:notesMasterId r:id="rId15"/>
  </p:notesMasterIdLst>
  <p:sldIdLst>
    <p:sldId id="256" r:id="rId4"/>
    <p:sldId id="257" r:id="rId5"/>
    <p:sldId id="308" r:id="rId6"/>
    <p:sldId id="259" r:id="rId7"/>
    <p:sldId id="310" r:id="rId8"/>
    <p:sldId id="309" r:id="rId9"/>
    <p:sldId id="260" r:id="rId10"/>
    <p:sldId id="311" r:id="rId11"/>
    <p:sldId id="312" r:id="rId12"/>
    <p:sldId id="313" r:id="rId13"/>
    <p:sldId id="314" r:id="rId14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16"/>
      <p:bold r:id="rId17"/>
    </p:embeddedFont>
    <p:embeddedFont>
      <p:font typeface="Barlow Semi Condensed" panose="020B0604020202020204" charset="0"/>
      <p:regular r:id="rId18"/>
      <p:bold r:id="rId19"/>
      <p:italic r:id="rId20"/>
      <p:boldItalic r:id="rId21"/>
    </p:embeddedFont>
    <p:embeddedFont>
      <p:font typeface="Denk One" panose="020B0604020202020204" charset="0"/>
      <p:regular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Lucida Bright" panose="02040602050505020304" pitchFamily="18" charset="0"/>
      <p:regular r:id="rId27"/>
      <p:bold r:id="rId28"/>
      <p:italic r:id="rId29"/>
      <p:boldItalic r:id="rId30"/>
    </p:embeddedFont>
    <p:embeddedFont>
      <p:font typeface="Lucida Calligraphy" panose="03010101010101010101" pitchFamily="66" charset="0"/>
      <p:regular r:id="rId31"/>
    </p:embeddedFont>
    <p:embeddedFont>
      <p:font typeface="Righteous" panose="020B0604020202020204" charset="0"/>
      <p:regular r:id="rId32"/>
    </p:embeddedFont>
    <p:embeddedFont>
      <p:font typeface="Varela Round" panose="020B0604020202020204" charset="-79"/>
      <p:regular r:id="rId33"/>
    </p:embeddedFont>
    <p:embeddedFont>
      <p:font typeface="Work Sans Regular" panose="020B0604020202020204" charset="0"/>
      <p:regular r:id="rId34"/>
      <p:bold r:id="rId35"/>
      <p:italic r:id="rId36"/>
      <p:boldItalic r:id="rId37"/>
    </p:embeddedFont>
    <p:embeddedFont>
      <p:font typeface="Yanone Kaffeesatz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4A84A3-D36B-49CE-90B1-81CD7DFB35CC}">
  <a:tblStyle styleId="{0C4A84A3-D36B-49CE-90B1-81CD7DFB35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5DA6A5-D12F-4422-B9DE-780E156B382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5483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03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0f966005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0f966005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93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2DE6E-395C-4CD1-B145-EFC0D46710A4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564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310a5ef2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310a5ef2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01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63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012df1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3012df1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49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6320de4b7d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6320de4b7d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75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6320de4b7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6320de4b7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65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13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1902" y="2100325"/>
            <a:ext cx="51000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07781" y="3528899"/>
            <a:ext cx="20874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887051" y="1332225"/>
            <a:ext cx="33699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2480101" y="3622951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43" name="Google Shape;43;p7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89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29166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6015600" cy="194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365938" y="481772"/>
            <a:ext cx="1999760" cy="1577995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8"/>
          <p:cNvSpPr/>
          <p:nvPr/>
        </p:nvSpPr>
        <p:spPr>
          <a:xfrm flipH="1">
            <a:off x="723259" y="644277"/>
            <a:ext cx="1430061" cy="1186625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0443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94150" y="1679100"/>
            <a:ext cx="6755700" cy="178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DD7E6B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/>
          <p:nvPr/>
        </p:nvSpPr>
        <p:spPr>
          <a:xfrm rot="10800000" flipH="1">
            <a:off x="2326312" y="871270"/>
            <a:ext cx="4491275" cy="3544029"/>
          </a:xfrm>
          <a:custGeom>
            <a:avLst/>
            <a:gdLst/>
            <a:ahLst/>
            <a:cxnLst/>
            <a:rect l="l" t="t" r="r" b="b"/>
            <a:pathLst>
              <a:path w="90191" h="71169" extrusionOk="0">
                <a:moveTo>
                  <a:pt x="51262" y="4765"/>
                </a:moveTo>
                <a:cubicBezTo>
                  <a:pt x="51543" y="4765"/>
                  <a:pt x="51822" y="4770"/>
                  <a:pt x="52107" y="4781"/>
                </a:cubicBezTo>
                <a:cubicBezTo>
                  <a:pt x="53975" y="4833"/>
                  <a:pt x="54987" y="5361"/>
                  <a:pt x="55432" y="6154"/>
                </a:cubicBezTo>
                <a:cubicBezTo>
                  <a:pt x="51794" y="7210"/>
                  <a:pt x="48217" y="9267"/>
                  <a:pt x="46121" y="10663"/>
                </a:cubicBezTo>
                <a:cubicBezTo>
                  <a:pt x="46025" y="10731"/>
                  <a:pt x="45925" y="10799"/>
                  <a:pt x="45825" y="10863"/>
                </a:cubicBezTo>
                <a:cubicBezTo>
                  <a:pt x="45553" y="10363"/>
                  <a:pt x="45052" y="9947"/>
                  <a:pt x="44389" y="9719"/>
                </a:cubicBezTo>
                <a:cubicBezTo>
                  <a:pt x="46153" y="8262"/>
                  <a:pt x="44493" y="6181"/>
                  <a:pt x="42360" y="6181"/>
                </a:cubicBezTo>
                <a:cubicBezTo>
                  <a:pt x="42252" y="6181"/>
                  <a:pt x="42140" y="6190"/>
                  <a:pt x="42032" y="6198"/>
                </a:cubicBezTo>
                <a:cubicBezTo>
                  <a:pt x="44973" y="5302"/>
                  <a:pt x="48058" y="4765"/>
                  <a:pt x="51262" y="4765"/>
                </a:cubicBezTo>
                <a:close/>
                <a:moveTo>
                  <a:pt x="53559" y="12371"/>
                </a:moveTo>
                <a:lnTo>
                  <a:pt x="53559" y="12371"/>
                </a:lnTo>
                <a:cubicBezTo>
                  <a:pt x="53323" y="12716"/>
                  <a:pt x="53087" y="13044"/>
                  <a:pt x="52859" y="13348"/>
                </a:cubicBezTo>
                <a:cubicBezTo>
                  <a:pt x="52583" y="13296"/>
                  <a:pt x="52315" y="13252"/>
                  <a:pt x="52038" y="13216"/>
                </a:cubicBezTo>
                <a:cubicBezTo>
                  <a:pt x="52551" y="12916"/>
                  <a:pt x="53059" y="12632"/>
                  <a:pt x="53559" y="12371"/>
                </a:cubicBezTo>
                <a:close/>
                <a:moveTo>
                  <a:pt x="60457" y="10499"/>
                </a:moveTo>
                <a:cubicBezTo>
                  <a:pt x="60693" y="10607"/>
                  <a:pt x="60869" y="10772"/>
                  <a:pt x="60978" y="10999"/>
                </a:cubicBezTo>
                <a:cubicBezTo>
                  <a:pt x="61593" y="12308"/>
                  <a:pt x="60645" y="13856"/>
                  <a:pt x="59453" y="15213"/>
                </a:cubicBezTo>
                <a:cubicBezTo>
                  <a:pt x="58601" y="15592"/>
                  <a:pt x="57772" y="16017"/>
                  <a:pt x="56965" y="16465"/>
                </a:cubicBezTo>
                <a:cubicBezTo>
                  <a:pt x="57004" y="16417"/>
                  <a:pt x="57044" y="16369"/>
                  <a:pt x="57080" y="16325"/>
                </a:cubicBezTo>
                <a:cubicBezTo>
                  <a:pt x="58365" y="14737"/>
                  <a:pt x="59685" y="12648"/>
                  <a:pt x="60457" y="10499"/>
                </a:cubicBezTo>
                <a:close/>
                <a:moveTo>
                  <a:pt x="48430" y="17945"/>
                </a:moveTo>
                <a:lnTo>
                  <a:pt x="48430" y="17945"/>
                </a:lnTo>
                <a:cubicBezTo>
                  <a:pt x="47685" y="18670"/>
                  <a:pt x="46889" y="19346"/>
                  <a:pt x="46041" y="19985"/>
                </a:cubicBezTo>
                <a:cubicBezTo>
                  <a:pt x="45949" y="19542"/>
                  <a:pt x="45721" y="19121"/>
                  <a:pt x="45397" y="18766"/>
                </a:cubicBezTo>
                <a:cubicBezTo>
                  <a:pt x="46389" y="18382"/>
                  <a:pt x="47405" y="18098"/>
                  <a:pt x="48430" y="17945"/>
                </a:cubicBezTo>
                <a:close/>
                <a:moveTo>
                  <a:pt x="14204" y="18897"/>
                </a:moveTo>
                <a:lnTo>
                  <a:pt x="14204" y="18897"/>
                </a:lnTo>
                <a:cubicBezTo>
                  <a:pt x="11908" y="21130"/>
                  <a:pt x="9710" y="23439"/>
                  <a:pt x="7582" y="25787"/>
                </a:cubicBezTo>
                <a:cubicBezTo>
                  <a:pt x="8911" y="23163"/>
                  <a:pt x="11455" y="20874"/>
                  <a:pt x="14204" y="18897"/>
                </a:cubicBezTo>
                <a:close/>
                <a:moveTo>
                  <a:pt x="35198" y="24947"/>
                </a:moveTo>
                <a:cubicBezTo>
                  <a:pt x="35198" y="25015"/>
                  <a:pt x="35202" y="25084"/>
                  <a:pt x="35206" y="25152"/>
                </a:cubicBezTo>
                <a:cubicBezTo>
                  <a:pt x="34670" y="25728"/>
                  <a:pt x="34138" y="26304"/>
                  <a:pt x="33606" y="26880"/>
                </a:cubicBezTo>
                <a:cubicBezTo>
                  <a:pt x="32177" y="27564"/>
                  <a:pt x="30768" y="28253"/>
                  <a:pt x="29412" y="28960"/>
                </a:cubicBezTo>
                <a:cubicBezTo>
                  <a:pt x="31313" y="27600"/>
                  <a:pt x="33257" y="26275"/>
                  <a:pt x="35198" y="24947"/>
                </a:cubicBezTo>
                <a:close/>
                <a:moveTo>
                  <a:pt x="82050" y="30753"/>
                </a:moveTo>
                <a:cubicBezTo>
                  <a:pt x="83182" y="32002"/>
                  <a:pt x="81618" y="35483"/>
                  <a:pt x="80535" y="37715"/>
                </a:cubicBezTo>
                <a:cubicBezTo>
                  <a:pt x="80363" y="37691"/>
                  <a:pt x="80191" y="37683"/>
                  <a:pt x="80015" y="37679"/>
                </a:cubicBezTo>
                <a:cubicBezTo>
                  <a:pt x="80631" y="36171"/>
                  <a:pt x="81051" y="34635"/>
                  <a:pt x="81103" y="33122"/>
                </a:cubicBezTo>
                <a:cubicBezTo>
                  <a:pt x="81243" y="32969"/>
                  <a:pt x="81383" y="32829"/>
                  <a:pt x="81519" y="32677"/>
                </a:cubicBezTo>
                <a:cubicBezTo>
                  <a:pt x="81984" y="32162"/>
                  <a:pt x="82100" y="31625"/>
                  <a:pt x="81995" y="31133"/>
                </a:cubicBezTo>
                <a:cubicBezTo>
                  <a:pt x="82113" y="30996"/>
                  <a:pt x="82150" y="30866"/>
                  <a:pt x="82050" y="30753"/>
                </a:cubicBezTo>
                <a:close/>
                <a:moveTo>
                  <a:pt x="24039" y="37231"/>
                </a:moveTo>
                <a:lnTo>
                  <a:pt x="24039" y="37231"/>
                </a:lnTo>
                <a:cubicBezTo>
                  <a:pt x="21838" y="39604"/>
                  <a:pt x="19629" y="41972"/>
                  <a:pt x="17396" y="44321"/>
                </a:cubicBezTo>
                <a:cubicBezTo>
                  <a:pt x="17372" y="44333"/>
                  <a:pt x="17353" y="44341"/>
                  <a:pt x="17329" y="44353"/>
                </a:cubicBezTo>
                <a:lnTo>
                  <a:pt x="17329" y="44353"/>
                </a:lnTo>
                <a:cubicBezTo>
                  <a:pt x="18181" y="43385"/>
                  <a:pt x="19001" y="42448"/>
                  <a:pt x="19730" y="41552"/>
                </a:cubicBezTo>
                <a:cubicBezTo>
                  <a:pt x="20634" y="40444"/>
                  <a:pt x="21462" y="39287"/>
                  <a:pt x="22262" y="38116"/>
                </a:cubicBezTo>
                <a:cubicBezTo>
                  <a:pt x="22866" y="37823"/>
                  <a:pt x="23459" y="37527"/>
                  <a:pt x="24039" y="37231"/>
                </a:cubicBezTo>
                <a:close/>
                <a:moveTo>
                  <a:pt x="47909" y="45757"/>
                </a:moveTo>
                <a:lnTo>
                  <a:pt x="47909" y="45757"/>
                </a:lnTo>
                <a:cubicBezTo>
                  <a:pt x="47757" y="46286"/>
                  <a:pt x="47613" y="46818"/>
                  <a:pt x="47486" y="47350"/>
                </a:cubicBezTo>
                <a:cubicBezTo>
                  <a:pt x="45705" y="49346"/>
                  <a:pt x="43813" y="51271"/>
                  <a:pt x="41816" y="53144"/>
                </a:cubicBezTo>
                <a:cubicBezTo>
                  <a:pt x="41844" y="52991"/>
                  <a:pt x="41868" y="52843"/>
                  <a:pt x="41896" y="52695"/>
                </a:cubicBezTo>
                <a:cubicBezTo>
                  <a:pt x="41988" y="52195"/>
                  <a:pt x="42108" y="51703"/>
                  <a:pt x="42228" y="51207"/>
                </a:cubicBezTo>
                <a:cubicBezTo>
                  <a:pt x="42801" y="50491"/>
                  <a:pt x="43377" y="49778"/>
                  <a:pt x="43961" y="49067"/>
                </a:cubicBezTo>
                <a:cubicBezTo>
                  <a:pt x="45292" y="47974"/>
                  <a:pt x="46609" y="46873"/>
                  <a:pt x="47909" y="45757"/>
                </a:cubicBezTo>
                <a:close/>
                <a:moveTo>
                  <a:pt x="42628" y="36615"/>
                </a:moveTo>
                <a:lnTo>
                  <a:pt x="42628" y="36615"/>
                </a:lnTo>
                <a:cubicBezTo>
                  <a:pt x="42092" y="37539"/>
                  <a:pt x="41576" y="38483"/>
                  <a:pt x="41072" y="39440"/>
                </a:cubicBezTo>
                <a:cubicBezTo>
                  <a:pt x="38243" y="42389"/>
                  <a:pt x="35550" y="45409"/>
                  <a:pt x="33054" y="48386"/>
                </a:cubicBezTo>
                <a:cubicBezTo>
                  <a:pt x="32457" y="49094"/>
                  <a:pt x="31549" y="50295"/>
                  <a:pt x="30624" y="51719"/>
                </a:cubicBezTo>
                <a:cubicBezTo>
                  <a:pt x="29200" y="52808"/>
                  <a:pt x="27560" y="53999"/>
                  <a:pt x="25708" y="54564"/>
                </a:cubicBezTo>
                <a:cubicBezTo>
                  <a:pt x="25887" y="53667"/>
                  <a:pt x="26260" y="52788"/>
                  <a:pt x="26727" y="51927"/>
                </a:cubicBezTo>
                <a:cubicBezTo>
                  <a:pt x="30284" y="47514"/>
                  <a:pt x="34550" y="43436"/>
                  <a:pt x="38747" y="39324"/>
                </a:cubicBezTo>
                <a:cubicBezTo>
                  <a:pt x="40083" y="38479"/>
                  <a:pt x="41372" y="37571"/>
                  <a:pt x="42628" y="36615"/>
                </a:cubicBezTo>
                <a:close/>
                <a:moveTo>
                  <a:pt x="64182" y="53560"/>
                </a:moveTo>
                <a:lnTo>
                  <a:pt x="64182" y="53560"/>
                </a:lnTo>
                <a:cubicBezTo>
                  <a:pt x="63086" y="55377"/>
                  <a:pt x="61750" y="57681"/>
                  <a:pt x="60065" y="59650"/>
                </a:cubicBezTo>
                <a:cubicBezTo>
                  <a:pt x="60278" y="58717"/>
                  <a:pt x="60553" y="57777"/>
                  <a:pt x="60885" y="56836"/>
                </a:cubicBezTo>
                <a:cubicBezTo>
                  <a:pt x="60954" y="56708"/>
                  <a:pt x="61026" y="56581"/>
                  <a:pt x="61098" y="56452"/>
                </a:cubicBezTo>
                <a:cubicBezTo>
                  <a:pt x="62141" y="55504"/>
                  <a:pt x="63170" y="54536"/>
                  <a:pt x="64182" y="53560"/>
                </a:cubicBezTo>
                <a:close/>
                <a:moveTo>
                  <a:pt x="72865" y="51691"/>
                </a:moveTo>
                <a:cubicBezTo>
                  <a:pt x="71520" y="53840"/>
                  <a:pt x="70128" y="55876"/>
                  <a:pt x="68499" y="57901"/>
                </a:cubicBezTo>
                <a:cubicBezTo>
                  <a:pt x="67219" y="59497"/>
                  <a:pt x="65931" y="61085"/>
                  <a:pt x="64518" y="62598"/>
                </a:cubicBezTo>
                <a:cubicBezTo>
                  <a:pt x="65811" y="61118"/>
                  <a:pt x="66939" y="59521"/>
                  <a:pt x="67971" y="58012"/>
                </a:cubicBezTo>
                <a:cubicBezTo>
                  <a:pt x="69323" y="56044"/>
                  <a:pt x="70560" y="54020"/>
                  <a:pt x="71768" y="51983"/>
                </a:cubicBezTo>
                <a:cubicBezTo>
                  <a:pt x="72148" y="51903"/>
                  <a:pt x="72509" y="51803"/>
                  <a:pt x="72865" y="51691"/>
                </a:cubicBezTo>
                <a:close/>
                <a:moveTo>
                  <a:pt x="40544" y="62790"/>
                </a:moveTo>
                <a:lnTo>
                  <a:pt x="40544" y="62790"/>
                </a:lnTo>
                <a:cubicBezTo>
                  <a:pt x="40515" y="63059"/>
                  <a:pt x="40544" y="63323"/>
                  <a:pt x="40616" y="63578"/>
                </a:cubicBezTo>
                <a:cubicBezTo>
                  <a:pt x="39656" y="63839"/>
                  <a:pt x="38687" y="64010"/>
                  <a:pt x="37715" y="64067"/>
                </a:cubicBezTo>
                <a:cubicBezTo>
                  <a:pt x="38675" y="63694"/>
                  <a:pt x="39619" y="63266"/>
                  <a:pt x="40544" y="62790"/>
                </a:cubicBezTo>
                <a:close/>
                <a:moveTo>
                  <a:pt x="50186" y="0"/>
                </a:moveTo>
                <a:cubicBezTo>
                  <a:pt x="45685" y="0"/>
                  <a:pt x="40923" y="1348"/>
                  <a:pt x="36618" y="3181"/>
                </a:cubicBezTo>
                <a:cubicBezTo>
                  <a:pt x="36178" y="2361"/>
                  <a:pt x="35154" y="1729"/>
                  <a:pt x="34077" y="1729"/>
                </a:cubicBezTo>
                <a:cubicBezTo>
                  <a:pt x="33826" y="1729"/>
                  <a:pt x="33573" y="1764"/>
                  <a:pt x="33325" y="1836"/>
                </a:cubicBezTo>
                <a:cubicBezTo>
                  <a:pt x="27968" y="3409"/>
                  <a:pt x="24286" y="7651"/>
                  <a:pt x="21090" y="11575"/>
                </a:cubicBezTo>
                <a:cubicBezTo>
                  <a:pt x="19313" y="12495"/>
                  <a:pt x="17597" y="13472"/>
                  <a:pt x="15956" y="14456"/>
                </a:cubicBezTo>
                <a:cubicBezTo>
                  <a:pt x="10915" y="17477"/>
                  <a:pt x="5053" y="21594"/>
                  <a:pt x="3577" y="26860"/>
                </a:cubicBezTo>
                <a:cubicBezTo>
                  <a:pt x="3376" y="27580"/>
                  <a:pt x="3833" y="28441"/>
                  <a:pt x="4774" y="28609"/>
                </a:cubicBezTo>
                <a:cubicBezTo>
                  <a:pt x="4861" y="28624"/>
                  <a:pt x="4953" y="28628"/>
                  <a:pt x="5042" y="28640"/>
                </a:cubicBezTo>
                <a:cubicBezTo>
                  <a:pt x="3733" y="30133"/>
                  <a:pt x="2445" y="31629"/>
                  <a:pt x="1168" y="33126"/>
                </a:cubicBezTo>
                <a:cubicBezTo>
                  <a:pt x="0" y="34490"/>
                  <a:pt x="1320" y="36059"/>
                  <a:pt x="2937" y="36459"/>
                </a:cubicBezTo>
                <a:cubicBezTo>
                  <a:pt x="2625" y="37339"/>
                  <a:pt x="2429" y="38247"/>
                  <a:pt x="2373" y="39191"/>
                </a:cubicBezTo>
                <a:cubicBezTo>
                  <a:pt x="2329" y="39955"/>
                  <a:pt x="2933" y="40904"/>
                  <a:pt x="3789" y="41236"/>
                </a:cubicBezTo>
                <a:cubicBezTo>
                  <a:pt x="4061" y="41340"/>
                  <a:pt x="4342" y="41436"/>
                  <a:pt x="4621" y="41520"/>
                </a:cubicBezTo>
                <a:cubicBezTo>
                  <a:pt x="2949" y="44141"/>
                  <a:pt x="1600" y="46878"/>
                  <a:pt x="848" y="49826"/>
                </a:cubicBezTo>
                <a:cubicBezTo>
                  <a:pt x="484" y="51263"/>
                  <a:pt x="1876" y="52795"/>
                  <a:pt x="3544" y="52795"/>
                </a:cubicBezTo>
                <a:cubicBezTo>
                  <a:pt x="3813" y="52795"/>
                  <a:pt x="4089" y="52755"/>
                  <a:pt x="4366" y="52668"/>
                </a:cubicBezTo>
                <a:lnTo>
                  <a:pt x="4366" y="52668"/>
                </a:lnTo>
                <a:cubicBezTo>
                  <a:pt x="2809" y="55332"/>
                  <a:pt x="1720" y="58105"/>
                  <a:pt x="1568" y="60982"/>
                </a:cubicBezTo>
                <a:cubicBezTo>
                  <a:pt x="1496" y="62334"/>
                  <a:pt x="3016" y="63318"/>
                  <a:pt x="4497" y="63318"/>
                </a:cubicBezTo>
                <a:cubicBezTo>
                  <a:pt x="5182" y="63318"/>
                  <a:pt x="5858" y="63107"/>
                  <a:pt x="6370" y="62630"/>
                </a:cubicBezTo>
                <a:cubicBezTo>
                  <a:pt x="7862" y="61229"/>
                  <a:pt x="9330" y="59809"/>
                  <a:pt x="10791" y="58381"/>
                </a:cubicBezTo>
                <a:cubicBezTo>
                  <a:pt x="10867" y="59585"/>
                  <a:pt x="12395" y="60505"/>
                  <a:pt x="13856" y="60505"/>
                </a:cubicBezTo>
                <a:cubicBezTo>
                  <a:pt x="14344" y="60505"/>
                  <a:pt x="14824" y="60406"/>
                  <a:pt x="15241" y="60173"/>
                </a:cubicBezTo>
                <a:lnTo>
                  <a:pt x="15241" y="60173"/>
                </a:lnTo>
                <a:cubicBezTo>
                  <a:pt x="14912" y="60926"/>
                  <a:pt x="14604" y="61682"/>
                  <a:pt x="14332" y="62459"/>
                </a:cubicBezTo>
                <a:cubicBezTo>
                  <a:pt x="13856" y="63827"/>
                  <a:pt x="15272" y="65527"/>
                  <a:pt x="17001" y="65527"/>
                </a:cubicBezTo>
                <a:cubicBezTo>
                  <a:pt x="17281" y="65527"/>
                  <a:pt x="17573" y="65483"/>
                  <a:pt x="17861" y="65383"/>
                </a:cubicBezTo>
                <a:cubicBezTo>
                  <a:pt x="21290" y="64215"/>
                  <a:pt x="24371" y="62654"/>
                  <a:pt x="27228" y="60858"/>
                </a:cubicBezTo>
                <a:lnTo>
                  <a:pt x="27228" y="60858"/>
                </a:lnTo>
                <a:cubicBezTo>
                  <a:pt x="27076" y="61590"/>
                  <a:pt x="26960" y="62334"/>
                  <a:pt x="26919" y="63090"/>
                </a:cubicBezTo>
                <a:cubicBezTo>
                  <a:pt x="26847" y="64455"/>
                  <a:pt x="28296" y="65427"/>
                  <a:pt x="29820" y="65495"/>
                </a:cubicBezTo>
                <a:lnTo>
                  <a:pt x="29893" y="65495"/>
                </a:lnTo>
                <a:cubicBezTo>
                  <a:pt x="30513" y="66884"/>
                  <a:pt x="31729" y="68028"/>
                  <a:pt x="33778" y="68612"/>
                </a:cubicBezTo>
                <a:cubicBezTo>
                  <a:pt x="34958" y="68948"/>
                  <a:pt x="36158" y="69096"/>
                  <a:pt x="37355" y="69096"/>
                </a:cubicBezTo>
                <a:cubicBezTo>
                  <a:pt x="41888" y="69096"/>
                  <a:pt x="46441" y="66952"/>
                  <a:pt x="50262" y="64627"/>
                </a:cubicBezTo>
                <a:cubicBezTo>
                  <a:pt x="51059" y="64315"/>
                  <a:pt x="51822" y="63938"/>
                  <a:pt x="52543" y="63506"/>
                </a:cubicBezTo>
                <a:lnTo>
                  <a:pt x="52543" y="63506"/>
                </a:lnTo>
                <a:cubicBezTo>
                  <a:pt x="52419" y="64287"/>
                  <a:pt x="52339" y="65087"/>
                  <a:pt x="52311" y="65903"/>
                </a:cubicBezTo>
                <a:cubicBezTo>
                  <a:pt x="52271" y="67120"/>
                  <a:pt x="53479" y="68160"/>
                  <a:pt x="54871" y="68328"/>
                </a:cubicBezTo>
                <a:cubicBezTo>
                  <a:pt x="55900" y="69912"/>
                  <a:pt x="57833" y="71168"/>
                  <a:pt x="59977" y="71168"/>
                </a:cubicBezTo>
                <a:cubicBezTo>
                  <a:pt x="60169" y="71168"/>
                  <a:pt x="60365" y="71157"/>
                  <a:pt x="60561" y="71137"/>
                </a:cubicBezTo>
                <a:cubicBezTo>
                  <a:pt x="64062" y="70760"/>
                  <a:pt x="66615" y="68263"/>
                  <a:pt x="68712" y="66123"/>
                </a:cubicBezTo>
                <a:cubicBezTo>
                  <a:pt x="72237" y="62526"/>
                  <a:pt x="75282" y="58629"/>
                  <a:pt x="77870" y="54536"/>
                </a:cubicBezTo>
                <a:cubicBezTo>
                  <a:pt x="81003" y="49582"/>
                  <a:pt x="83964" y="44525"/>
                  <a:pt x="86285" y="39268"/>
                </a:cubicBezTo>
                <a:cubicBezTo>
                  <a:pt x="87789" y="35867"/>
                  <a:pt x="90190" y="30217"/>
                  <a:pt x="86388" y="27232"/>
                </a:cubicBezTo>
                <a:cubicBezTo>
                  <a:pt x="85184" y="26288"/>
                  <a:pt x="83904" y="25900"/>
                  <a:pt x="82615" y="25900"/>
                </a:cubicBezTo>
                <a:cubicBezTo>
                  <a:pt x="81579" y="25900"/>
                  <a:pt x="80539" y="26151"/>
                  <a:pt x="79539" y="26568"/>
                </a:cubicBezTo>
                <a:cubicBezTo>
                  <a:pt x="80971" y="24576"/>
                  <a:pt x="82451" y="22611"/>
                  <a:pt x="84048" y="20722"/>
                </a:cubicBezTo>
                <a:cubicBezTo>
                  <a:pt x="85533" y="18962"/>
                  <a:pt x="83504" y="17185"/>
                  <a:pt x="81419" y="17185"/>
                </a:cubicBezTo>
                <a:cubicBezTo>
                  <a:pt x="80743" y="17185"/>
                  <a:pt x="80063" y="17374"/>
                  <a:pt x="79495" y="17806"/>
                </a:cubicBezTo>
                <a:cubicBezTo>
                  <a:pt x="78102" y="18870"/>
                  <a:pt x="76818" y="19990"/>
                  <a:pt x="75602" y="21150"/>
                </a:cubicBezTo>
                <a:cubicBezTo>
                  <a:pt x="75057" y="20338"/>
                  <a:pt x="74061" y="19946"/>
                  <a:pt x="72948" y="19946"/>
                </a:cubicBezTo>
                <a:cubicBezTo>
                  <a:pt x="72732" y="19946"/>
                  <a:pt x="72512" y="19961"/>
                  <a:pt x="72292" y="19990"/>
                </a:cubicBezTo>
                <a:cubicBezTo>
                  <a:pt x="72213" y="20002"/>
                  <a:pt x="72132" y="20018"/>
                  <a:pt x="72052" y="20030"/>
                </a:cubicBezTo>
                <a:cubicBezTo>
                  <a:pt x="72252" y="19346"/>
                  <a:pt x="72364" y="18654"/>
                  <a:pt x="72348" y="17957"/>
                </a:cubicBezTo>
                <a:cubicBezTo>
                  <a:pt x="72292" y="15797"/>
                  <a:pt x="70576" y="14421"/>
                  <a:pt x="68416" y="13852"/>
                </a:cubicBezTo>
                <a:cubicBezTo>
                  <a:pt x="68023" y="13400"/>
                  <a:pt x="67447" y="13080"/>
                  <a:pt x="66735" y="13008"/>
                </a:cubicBezTo>
                <a:cubicBezTo>
                  <a:pt x="67147" y="11043"/>
                  <a:pt x="66675" y="9079"/>
                  <a:pt x="64738" y="7267"/>
                </a:cubicBezTo>
                <a:cubicBezTo>
                  <a:pt x="63678" y="6270"/>
                  <a:pt x="62385" y="5742"/>
                  <a:pt x="60974" y="5553"/>
                </a:cubicBezTo>
                <a:cubicBezTo>
                  <a:pt x="60561" y="3749"/>
                  <a:pt x="59312" y="2177"/>
                  <a:pt x="56773" y="1169"/>
                </a:cubicBezTo>
                <a:cubicBezTo>
                  <a:pt x="54708" y="353"/>
                  <a:pt x="52479" y="0"/>
                  <a:pt x="50186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01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895550" y="2995475"/>
            <a:ext cx="3422400" cy="30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hasCustomPrompt="1"/>
          </p:nvPr>
        </p:nvSpPr>
        <p:spPr>
          <a:xfrm>
            <a:off x="2088750" y="1787250"/>
            <a:ext cx="4966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7200">
                <a:solidFill>
                  <a:srgbClr val="F6B26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9914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TITLE &amp; TEXT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140013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1140013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49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5">
  <p:cSld name="TITLE &amp; TEXT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4171" y="1838000"/>
            <a:ext cx="106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None/>
              <a:defRPr sz="22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500"/>
              <a:buNone/>
              <a:defRPr sz="25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2274138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3197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974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 SLIDE 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37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smtClean="0"/>
              <a:pPr/>
              <a:t>23/11/2020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DF5074B-1D8C-4FBF-B643-29DBF83DE07B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2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bg>
      <p:bgPr>
        <a:solidFill>
          <a:srgbClr val="FAF6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-50"/>
            <a:ext cx="6331389" cy="5143521"/>
          </a:xfrm>
          <a:custGeom>
            <a:avLst/>
            <a:gdLst/>
            <a:ahLst/>
            <a:cxnLst/>
            <a:rect l="l" t="t" r="r" b="b"/>
            <a:pathLst>
              <a:path w="42217" h="34297" extrusionOk="0">
                <a:moveTo>
                  <a:pt x="1" y="1"/>
                </a:moveTo>
                <a:lnTo>
                  <a:pt x="1" y="34297"/>
                </a:lnTo>
                <a:lnTo>
                  <a:pt x="35326" y="34297"/>
                </a:lnTo>
                <a:cubicBezTo>
                  <a:pt x="41967" y="27032"/>
                  <a:pt x="42216" y="16369"/>
                  <a:pt x="36261" y="10539"/>
                </a:cubicBezTo>
                <a:cubicBezTo>
                  <a:pt x="34142" y="8419"/>
                  <a:pt x="30582" y="7193"/>
                  <a:pt x="26805" y="7193"/>
                </a:cubicBezTo>
                <a:cubicBezTo>
                  <a:pt x="25026" y="7193"/>
                  <a:pt x="23199" y="7465"/>
                  <a:pt x="21451" y="8045"/>
                </a:cubicBezTo>
                <a:cubicBezTo>
                  <a:pt x="19212" y="8797"/>
                  <a:pt x="16798" y="9415"/>
                  <a:pt x="14458" y="9415"/>
                </a:cubicBezTo>
                <a:cubicBezTo>
                  <a:pt x="12724" y="9415"/>
                  <a:pt x="11031" y="9076"/>
                  <a:pt x="9479" y="8200"/>
                </a:cubicBezTo>
                <a:cubicBezTo>
                  <a:pt x="6642" y="6642"/>
                  <a:pt x="4802" y="3243"/>
                  <a:pt x="4802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6717818" y="-50"/>
            <a:ext cx="2426182" cy="3397236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4000500"/>
            <a:ext cx="852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91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 flipH="1">
            <a:off x="3187656" y="1006023"/>
            <a:ext cx="178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 flipH="1">
            <a:off x="3187573" y="1467512"/>
            <a:ext cx="1602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idx="2" hasCustomPrompt="1"/>
          </p:nvPr>
        </p:nvSpPr>
        <p:spPr>
          <a:xfrm>
            <a:off x="3671775" y="883818"/>
            <a:ext cx="611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 flipH="1">
            <a:off x="3187656" y="3088253"/>
            <a:ext cx="178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4"/>
          </p:nvPr>
        </p:nvSpPr>
        <p:spPr>
          <a:xfrm flipH="1">
            <a:off x="3187672" y="3544263"/>
            <a:ext cx="1602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5" hasCustomPrompt="1"/>
          </p:nvPr>
        </p:nvSpPr>
        <p:spPr>
          <a:xfrm>
            <a:off x="3673003" y="2843668"/>
            <a:ext cx="611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6"/>
          </p:nvPr>
        </p:nvSpPr>
        <p:spPr>
          <a:xfrm flipH="1">
            <a:off x="6845897" y="1006023"/>
            <a:ext cx="178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7"/>
          </p:nvPr>
        </p:nvSpPr>
        <p:spPr>
          <a:xfrm flipH="1">
            <a:off x="6845925" y="1467512"/>
            <a:ext cx="17898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8" hasCustomPrompt="1"/>
          </p:nvPr>
        </p:nvSpPr>
        <p:spPr>
          <a:xfrm>
            <a:off x="7201626" y="897345"/>
            <a:ext cx="88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9"/>
          </p:nvPr>
        </p:nvSpPr>
        <p:spPr>
          <a:xfrm flipH="1">
            <a:off x="6839174" y="3086449"/>
            <a:ext cx="178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3"/>
          </p:nvPr>
        </p:nvSpPr>
        <p:spPr>
          <a:xfrm flipH="1">
            <a:off x="6839200" y="3544263"/>
            <a:ext cx="1789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4" hasCustomPrompt="1"/>
          </p:nvPr>
        </p:nvSpPr>
        <p:spPr>
          <a:xfrm>
            <a:off x="7201626" y="2842140"/>
            <a:ext cx="8841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15"/>
          </p:nvPr>
        </p:nvSpPr>
        <p:spPr>
          <a:xfrm rot="-5400000">
            <a:off x="-1014638" y="2252550"/>
            <a:ext cx="3657600" cy="6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type="secHead">
  <p:cSld name="TABLE OF CONTENT">
    <p:bg>
      <p:bgPr>
        <a:solidFill>
          <a:srgbClr val="FAF6E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-1" y="0"/>
            <a:ext cx="4696122" cy="4965831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 rot="5400000" flipH="1">
            <a:off x="6232293" y="2242010"/>
            <a:ext cx="2426182" cy="3397236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53007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 flipH="1">
            <a:off x="63048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3" hasCustomPrompt="1"/>
          </p:nvPr>
        </p:nvSpPr>
        <p:spPr>
          <a:xfrm>
            <a:off x="214684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 flipH="1">
            <a:off x="224725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376361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6"/>
          </p:nvPr>
        </p:nvSpPr>
        <p:spPr>
          <a:xfrm flipH="1">
            <a:off x="386402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7" hasCustomPrompt="1"/>
          </p:nvPr>
        </p:nvSpPr>
        <p:spPr>
          <a:xfrm>
            <a:off x="538038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8"/>
          </p:nvPr>
        </p:nvSpPr>
        <p:spPr>
          <a:xfrm flipH="1">
            <a:off x="548079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9" hasCustomPrompt="1"/>
          </p:nvPr>
        </p:nvSpPr>
        <p:spPr>
          <a:xfrm>
            <a:off x="6997155" y="1815613"/>
            <a:ext cx="1616700" cy="9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None/>
              <a:defRPr sz="4800">
                <a:solidFill>
                  <a:srgbClr val="FF61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4800"/>
              <a:buFont typeface="Yanone Kaffeesatz"/>
              <a:buNone/>
              <a:defRPr sz="4800">
                <a:solidFill>
                  <a:srgbClr val="FF614D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 flipH="1">
            <a:off x="7097564" y="2968499"/>
            <a:ext cx="1416000" cy="3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14D"/>
              </a:buClr>
              <a:buSzPts val="1600"/>
              <a:buFont typeface="Denk One"/>
              <a:buNone/>
              <a:defRPr sz="1600"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cxnSp>
        <p:nvCxnSpPr>
          <p:cNvPr id="26" name="Google Shape;26;p3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3"/>
          <p:cNvCxnSpPr/>
          <p:nvPr/>
        </p:nvCxnSpPr>
        <p:spPr>
          <a:xfrm>
            <a:off x="133842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>
            <a:off x="2955200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" name="Google Shape;29;p3"/>
          <p:cNvCxnSpPr/>
          <p:nvPr/>
        </p:nvCxnSpPr>
        <p:spPr>
          <a:xfrm>
            <a:off x="457197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3"/>
          <p:cNvCxnSpPr/>
          <p:nvPr/>
        </p:nvCxnSpPr>
        <p:spPr>
          <a:xfrm>
            <a:off x="6188725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3"/>
          <p:cNvCxnSpPr/>
          <p:nvPr/>
        </p:nvCxnSpPr>
        <p:spPr>
          <a:xfrm>
            <a:off x="7805500" y="2618388"/>
            <a:ext cx="0" cy="35010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fld id="{00000000-1234-1234-1234-123412341234}" type="slidenum">
              <a:rPr lang="es"/>
              <a:pPr/>
              <a:t>‹Nº›</a:t>
            </a:fld>
            <a:endParaRPr/>
          </a:p>
        </p:txBody>
      </p:sp>
      <p:cxnSp>
        <p:nvCxnSpPr>
          <p:cNvPr id="33" name="Google Shape;33;p3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7133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rgbClr val="FAF6E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3239250" y="2012300"/>
            <a:ext cx="2665200" cy="14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200"/>
              <a:buNone/>
              <a:defRPr sz="1200">
                <a:solidFill>
                  <a:srgbClr val="273857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 rot="5400000" flipH="1">
            <a:off x="6819604" y="-914996"/>
            <a:ext cx="1409392" cy="3239399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 rot="5400000">
            <a:off x="6673844" y="2673348"/>
            <a:ext cx="1497754" cy="3442557"/>
          </a:xfrm>
          <a:custGeom>
            <a:avLst/>
            <a:gdLst/>
            <a:ahLst/>
            <a:cxnLst/>
            <a:rect l="l" t="t" r="r" b="b"/>
            <a:pathLst>
              <a:path w="11004" h="25292" extrusionOk="0">
                <a:moveTo>
                  <a:pt x="1" y="1"/>
                </a:moveTo>
                <a:cubicBezTo>
                  <a:pt x="5359" y="6835"/>
                  <a:pt x="1192" y="19052"/>
                  <a:pt x="7741" y="23815"/>
                </a:cubicBezTo>
                <a:cubicBezTo>
                  <a:pt x="8622" y="24696"/>
                  <a:pt x="9812" y="25006"/>
                  <a:pt x="11003" y="25292"/>
                </a:cubicBezTo>
                <a:lnTo>
                  <a:pt x="11003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flipH="1">
            <a:off x="1" y="570175"/>
            <a:ext cx="1290574" cy="3852688"/>
          </a:xfrm>
          <a:custGeom>
            <a:avLst/>
            <a:gdLst/>
            <a:ahLst/>
            <a:cxnLst/>
            <a:rect l="l" t="t" r="r" b="b"/>
            <a:pathLst>
              <a:path w="28987" h="44186" extrusionOk="0">
                <a:moveTo>
                  <a:pt x="28987" y="1"/>
                </a:moveTo>
                <a:cubicBezTo>
                  <a:pt x="20052" y="925"/>
                  <a:pt x="1" y="15797"/>
                  <a:pt x="2776" y="30059"/>
                </a:cubicBezTo>
                <a:cubicBezTo>
                  <a:pt x="5145" y="41784"/>
                  <a:pt x="19025" y="44186"/>
                  <a:pt x="25817" y="44186"/>
                </a:cubicBezTo>
                <a:cubicBezTo>
                  <a:pt x="27244" y="44186"/>
                  <a:pt x="28357" y="44080"/>
                  <a:pt x="28987" y="43932"/>
                </a:cubicBezTo>
                <a:lnTo>
                  <a:pt x="28987" y="1"/>
                </a:ln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cxnSp>
        <p:nvCxnSpPr>
          <p:cNvPr id="40" name="Google Shape;40;p4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fld id="{00000000-1234-1234-1234-123412341234}" type="slidenum">
              <a:rPr lang="es"/>
              <a:pPr/>
              <a:t>‹Nº›</a:t>
            </a:fld>
            <a:endParaRPr/>
          </a:p>
        </p:txBody>
      </p:sp>
      <p:cxnSp>
        <p:nvCxnSpPr>
          <p:cNvPr id="42" name="Google Shape;42;p4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1905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FAF6E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4297659" y="4637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 algn="ctr" rtl="0">
              <a:buNone/>
              <a:defRPr>
                <a:solidFill>
                  <a:srgbClr val="4A3135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fld id="{00000000-1234-1234-1234-123412341234}" type="slidenum">
              <a:rPr lang="es"/>
              <a:pPr/>
              <a:t>‹Nº›</a:t>
            </a:fld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4279200" y="4693800"/>
            <a:ext cx="585600" cy="0"/>
          </a:xfrm>
          <a:prstGeom prst="straightConnector1">
            <a:avLst/>
          </a:prstGeom>
          <a:noFill/>
          <a:ln w="9525" cap="flat" cmpd="sng">
            <a:solidFill>
              <a:srgbClr val="4A313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0" y="-50"/>
            <a:ext cx="6331389" cy="5143521"/>
          </a:xfrm>
          <a:custGeom>
            <a:avLst/>
            <a:gdLst/>
            <a:ahLst/>
            <a:cxnLst/>
            <a:rect l="l" t="t" r="r" b="b"/>
            <a:pathLst>
              <a:path w="42217" h="34297" extrusionOk="0">
                <a:moveTo>
                  <a:pt x="1" y="1"/>
                </a:moveTo>
                <a:lnTo>
                  <a:pt x="1" y="34297"/>
                </a:lnTo>
                <a:lnTo>
                  <a:pt x="35326" y="34297"/>
                </a:lnTo>
                <a:cubicBezTo>
                  <a:pt x="41967" y="27032"/>
                  <a:pt x="42216" y="16369"/>
                  <a:pt x="36261" y="10539"/>
                </a:cubicBezTo>
                <a:cubicBezTo>
                  <a:pt x="34142" y="8419"/>
                  <a:pt x="30582" y="7193"/>
                  <a:pt x="26805" y="7193"/>
                </a:cubicBezTo>
                <a:cubicBezTo>
                  <a:pt x="25026" y="7193"/>
                  <a:pt x="23199" y="7465"/>
                  <a:pt x="21451" y="8045"/>
                </a:cubicBezTo>
                <a:cubicBezTo>
                  <a:pt x="19212" y="8797"/>
                  <a:pt x="16798" y="9415"/>
                  <a:pt x="14458" y="9415"/>
                </a:cubicBezTo>
                <a:cubicBezTo>
                  <a:pt x="12724" y="9415"/>
                  <a:pt x="11031" y="9076"/>
                  <a:pt x="9479" y="8200"/>
                </a:cubicBezTo>
                <a:cubicBezTo>
                  <a:pt x="6642" y="6642"/>
                  <a:pt x="4802" y="3243"/>
                  <a:pt x="4802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Google Shape;60;p6"/>
          <p:cNvSpPr/>
          <p:nvPr/>
        </p:nvSpPr>
        <p:spPr>
          <a:xfrm rot="-5400000">
            <a:off x="7475675" y="933449"/>
            <a:ext cx="2601848" cy="734827"/>
          </a:xfrm>
          <a:custGeom>
            <a:avLst/>
            <a:gdLst/>
            <a:ahLst/>
            <a:cxnLst/>
            <a:rect l="l" t="t" r="r" b="b"/>
            <a:pathLst>
              <a:path w="10718" h="3027" extrusionOk="0">
                <a:moveTo>
                  <a:pt x="5725" y="1"/>
                </a:moveTo>
                <a:cubicBezTo>
                  <a:pt x="5501" y="1"/>
                  <a:pt x="5275" y="17"/>
                  <a:pt x="5049" y="50"/>
                </a:cubicBezTo>
                <a:cubicBezTo>
                  <a:pt x="2977" y="50"/>
                  <a:pt x="882" y="1241"/>
                  <a:pt x="1" y="3027"/>
                </a:cubicBezTo>
                <a:lnTo>
                  <a:pt x="10717" y="3027"/>
                </a:lnTo>
                <a:lnTo>
                  <a:pt x="10717" y="2432"/>
                </a:lnTo>
                <a:cubicBezTo>
                  <a:pt x="9379" y="1093"/>
                  <a:pt x="7585" y="1"/>
                  <a:pt x="5725" y="1"/>
                </a:cubicBezTo>
                <a:close/>
              </a:path>
            </a:pathLst>
          </a:custGeom>
          <a:solidFill>
            <a:srgbClr val="EEEA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492425" y="575100"/>
            <a:ext cx="8159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61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  <p:cxnSp>
        <p:nvCxnSpPr>
          <p:cNvPr id="62" name="Google Shape;62;p6"/>
          <p:cNvCxnSpPr/>
          <p:nvPr/>
        </p:nvCxnSpPr>
        <p:spPr>
          <a:xfrm>
            <a:off x="1015925" y="1037250"/>
            <a:ext cx="71121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sldNum" idx="2"/>
          </p:nvPr>
        </p:nvSpPr>
        <p:spPr>
          <a:xfrm>
            <a:off x="4297659" y="4524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buNone/>
              <a:defRPr>
                <a:solidFill>
                  <a:srgbClr val="FF614D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fld id="{00000000-1234-1234-1234-123412341234}" type="slidenum">
              <a:rPr lang="es"/>
              <a:pPr/>
              <a:t>‹Nº›</a:t>
            </a:fld>
            <a:endParaRPr/>
          </a:p>
        </p:txBody>
      </p:sp>
      <p:cxnSp>
        <p:nvCxnSpPr>
          <p:cNvPr id="64" name="Google Shape;64;p6"/>
          <p:cNvCxnSpPr/>
          <p:nvPr/>
        </p:nvCxnSpPr>
        <p:spPr>
          <a:xfrm>
            <a:off x="4279200" y="4466625"/>
            <a:ext cx="585600" cy="0"/>
          </a:xfrm>
          <a:prstGeom prst="straightConnector1">
            <a:avLst/>
          </a:prstGeom>
          <a:noFill/>
          <a:ln w="28575" cap="flat" cmpd="sng">
            <a:solidFill>
              <a:srgbClr val="27385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47933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bg>
      <p:bgPr>
        <a:solidFill>
          <a:srgbClr val="FAF6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2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7"/>
          <p:cNvSpPr txBox="1">
            <a:spLocks noGrp="1"/>
          </p:cNvSpPr>
          <p:nvPr>
            <p:ph type="body" idx="1"/>
          </p:nvPr>
        </p:nvSpPr>
        <p:spPr>
          <a:xfrm>
            <a:off x="2539350" y="1636525"/>
            <a:ext cx="40653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707" name="Google Shape;707;p2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708" name="Google Shape;708;p27"/>
          <p:cNvGrpSpPr/>
          <p:nvPr/>
        </p:nvGrpSpPr>
        <p:grpSpPr>
          <a:xfrm flipH="1">
            <a:off x="7399500" y="784213"/>
            <a:ext cx="2043125" cy="4556700"/>
            <a:chOff x="72725" y="765163"/>
            <a:chExt cx="2043125" cy="4556700"/>
          </a:xfrm>
        </p:grpSpPr>
        <p:sp>
          <p:nvSpPr>
            <p:cNvPr id="709" name="Google Shape;709;p27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15" name="Google Shape;715;p27"/>
          <p:cNvGrpSpPr/>
          <p:nvPr/>
        </p:nvGrpSpPr>
        <p:grpSpPr>
          <a:xfrm flipH="1">
            <a:off x="-1049175" y="3034963"/>
            <a:ext cx="2062600" cy="1623300"/>
            <a:chOff x="53250" y="2968288"/>
            <a:chExt cx="2062600" cy="1623300"/>
          </a:xfrm>
        </p:grpSpPr>
        <p:sp>
          <p:nvSpPr>
            <p:cNvPr id="716" name="Google Shape;716;p27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963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596850" y="444002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8517816" y="-520676"/>
            <a:ext cx="1010286" cy="1368800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336628" y="-424015"/>
            <a:ext cx="1251096" cy="922579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45975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63600" y="1500738"/>
            <a:ext cx="3620400" cy="19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769825" y="3274500"/>
            <a:ext cx="261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4204500" y="-844337"/>
            <a:ext cx="5860175" cy="3081575"/>
            <a:chOff x="1507400" y="1301825"/>
            <a:chExt cx="5860175" cy="3081575"/>
          </a:xfrm>
        </p:grpSpPr>
        <p:sp>
          <p:nvSpPr>
            <p:cNvPr id="73" name="Google Shape;73;p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0" name="Google Shape;90;p3"/>
          <p:cNvGrpSpPr/>
          <p:nvPr/>
        </p:nvGrpSpPr>
        <p:grpSpPr>
          <a:xfrm flipH="1">
            <a:off x="-871475" y="3077750"/>
            <a:ext cx="5821225" cy="2362750"/>
            <a:chOff x="257575" y="1303525"/>
            <a:chExt cx="5821225" cy="2362750"/>
          </a:xfrm>
        </p:grpSpPr>
        <p:sp>
          <p:nvSpPr>
            <p:cNvPr id="91" name="Google Shape;9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0" name="Google Shape;100;p3"/>
          <p:cNvGrpSpPr/>
          <p:nvPr/>
        </p:nvGrpSpPr>
        <p:grpSpPr>
          <a:xfrm flipH="1">
            <a:off x="-871475" y="-408400"/>
            <a:ext cx="2043125" cy="1623875"/>
            <a:chOff x="4035675" y="1303525"/>
            <a:chExt cx="2043125" cy="1623875"/>
          </a:xfrm>
        </p:grpSpPr>
        <p:sp>
          <p:nvSpPr>
            <p:cNvPr id="101" name="Google Shape;101;p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004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 flipH="1">
            <a:off x="3989675" y="3032150"/>
            <a:ext cx="30696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 flipH="1">
            <a:off x="3989675" y="1700925"/>
            <a:ext cx="33828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2739150" y="1457550"/>
            <a:ext cx="4592100" cy="23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 rot="-5400000">
            <a:off x="-1021401" y="2252550"/>
            <a:ext cx="3657600" cy="6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bg>
      <p:bgPr>
        <a:noFill/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867538" y="2065963"/>
            <a:ext cx="34089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4800" i="0">
                <a:solidFill>
                  <a:srgbClr val="F9CB9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3675" y="2784463"/>
            <a:ext cx="30141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597622" y="296259"/>
            <a:ext cx="5948856" cy="4694195"/>
            <a:chOff x="2256903" y="816487"/>
            <a:chExt cx="4630180" cy="3653639"/>
          </a:xfrm>
        </p:grpSpPr>
        <p:sp>
          <p:nvSpPr>
            <p:cNvPr id="12" name="Google Shape;12;p2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63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  TITLE &amp;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739850" y="809925"/>
            <a:ext cx="5664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84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37700" y="1815411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2897400" y="2868788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5F6F6"/>
                </a:solidFill>
              </a:defRPr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 rot="10800000" flipH="1">
            <a:off x="2326312" y="871270"/>
            <a:ext cx="4491275" cy="3544029"/>
            <a:chOff x="2256903" y="816487"/>
            <a:chExt cx="4630180" cy="3653639"/>
          </a:xfrm>
        </p:grpSpPr>
        <p:sp>
          <p:nvSpPr>
            <p:cNvPr id="21" name="Google Shape;21;p4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690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E1E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45750" y="355650"/>
            <a:ext cx="627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arela Round"/>
              <a:buNone/>
              <a:defRPr sz="2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ighteous"/>
              <a:buNone/>
              <a:defRPr sz="2800">
                <a:solidFill>
                  <a:schemeClr val="l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●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○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■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●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○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■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●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Work Sans Regular"/>
              <a:buChar char="○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Work Sans Regular"/>
              <a:buChar char="■"/>
              <a:defRPr sz="1200">
                <a:solidFill>
                  <a:schemeClr val="accen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Sue Ellen Francisco"/>
              <a:buNone/>
              <a:defRPr sz="3300" i="0" u="none" strike="noStrike" cap="none">
                <a:solidFill>
                  <a:srgbClr val="FFFFFF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Joti One"/>
              <a:buNone/>
              <a:defRPr sz="900">
                <a:solidFill>
                  <a:srgbClr val="FFFFFF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Barlow Semi Condensed Light"/>
              <a:buNone/>
              <a:defRPr sz="1200" i="0" u="none" strike="noStrike" cap="none">
                <a:solidFill>
                  <a:srgbClr val="FFFFFF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781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4F3">
            <a:alpha val="956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2800"/>
              <a:buFont typeface="Denk One"/>
              <a:buNone/>
              <a:defRPr sz="2800">
                <a:solidFill>
                  <a:srgbClr val="273857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3857"/>
              </a:buClr>
              <a:buSzPts val="1800"/>
              <a:buFont typeface="Barlow Semi Condensed"/>
              <a:buChar char="●"/>
              <a:defRPr sz="1800"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●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●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73857"/>
              </a:buClr>
              <a:buSzPts val="1400"/>
              <a:buFont typeface="Barlow Semi Condensed"/>
              <a:buChar char="○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73857"/>
              </a:buClr>
              <a:buSzPts val="1400"/>
              <a:buFont typeface="Barlow Semi Condensed"/>
              <a:buChar char="■"/>
              <a:defRPr>
                <a:solidFill>
                  <a:srgbClr val="273857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9117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ctrTitle"/>
          </p:nvPr>
        </p:nvSpPr>
        <p:spPr>
          <a:xfrm>
            <a:off x="1744735" y="1479550"/>
            <a:ext cx="6072806" cy="24143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Desarrollo</a:t>
            </a:r>
            <a:br>
              <a:rPr lang="en" sz="8000" dirty="0"/>
            </a:br>
            <a:r>
              <a:rPr lang="en" sz="8000" dirty="0"/>
              <a:t>Habilidades</a:t>
            </a:r>
            <a:endParaRPr sz="8000" dirty="0">
              <a:solidFill>
                <a:schemeClr val="lt1"/>
              </a:solidFill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3050" y="-239330"/>
            <a:ext cx="855107" cy="85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0274" y="892754"/>
            <a:ext cx="1778952" cy="2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157902">
            <a:off x="209175" y="540000"/>
            <a:ext cx="663801" cy="5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441753">
            <a:off x="4307750" y="4689375"/>
            <a:ext cx="663801" cy="5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50125">
            <a:off x="432232" y="4635923"/>
            <a:ext cx="885661" cy="884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50725" y="2423500"/>
            <a:ext cx="1240924" cy="2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433670">
            <a:off x="8676850" y="3478724"/>
            <a:ext cx="663801" cy="52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7541" y="-51421"/>
            <a:ext cx="1326459" cy="124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0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2459766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</a:rPr>
              <a:t>Esperamos tus comentarios </a:t>
            </a:r>
            <a:r>
              <a:rPr lang="es-419" sz="2400" b="1" dirty="0">
                <a:solidFill>
                  <a:schemeClr val="tx1"/>
                </a:solidFill>
                <a:latin typeface="Lucida Bright" panose="02040602050505020304" pitchFamily="18" charset="0"/>
                <a:sym typeface="Wingdings" panose="05000000000000000000" pitchFamily="2" charset="2"/>
              </a:rPr>
              <a:t></a:t>
            </a:r>
            <a:endParaRPr sz="2400" b="1" dirty="0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sp>
        <p:nvSpPr>
          <p:cNvPr id="1376" name="Google Shape;1376;p50"/>
          <p:cNvSpPr txBox="1">
            <a:spLocks noGrp="1"/>
          </p:cNvSpPr>
          <p:nvPr>
            <p:ph type="ctrTitle" idx="4294967295"/>
          </p:nvPr>
        </p:nvSpPr>
        <p:spPr>
          <a:xfrm flipH="1">
            <a:off x="1512563" y="2278845"/>
            <a:ext cx="3706528" cy="13601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419" sz="1600" b="1" dirty="0">
                <a:solidFill>
                  <a:schemeClr val="tx1">
                    <a:lumMod val="50000"/>
                  </a:schemeClr>
                </a:solidFill>
                <a:latin typeface="Lucida Bright" panose="02040602050505020304" pitchFamily="18" charset="0"/>
              </a:rPr>
              <a:t>Habilitaremos una sección de encuesta en nuestra pagina oficial de Facebook, recuerda responder y dejar tus comentarios.</a:t>
            </a:r>
          </a:p>
        </p:txBody>
      </p:sp>
      <p:sp>
        <p:nvSpPr>
          <p:cNvPr id="1378" name="Google Shape;1378;p50"/>
          <p:cNvSpPr txBox="1">
            <a:spLocks noGrp="1"/>
          </p:cNvSpPr>
          <p:nvPr>
            <p:ph type="ctrTitle" idx="4294967295"/>
          </p:nvPr>
        </p:nvSpPr>
        <p:spPr>
          <a:xfrm flipH="1">
            <a:off x="6734155" y="1778840"/>
            <a:ext cx="1846323" cy="245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2">
                    <a:lumMod val="10000"/>
                  </a:schemeClr>
                </a:solidFill>
                <a:latin typeface="Lucida Bright" panose="02040602050505020304" pitchFamily="18" charset="0"/>
              </a:rPr>
              <a:t>Recuerda que si tienes dudas puedes contactarte directamente con nosotros a través de tu profesora jefe</a:t>
            </a:r>
          </a:p>
        </p:txBody>
      </p:sp>
      <p:cxnSp>
        <p:nvCxnSpPr>
          <p:cNvPr id="1381" name="Google Shape;1381;p50"/>
          <p:cNvCxnSpPr>
            <a:cxnSpLocks/>
          </p:cNvCxnSpPr>
          <p:nvPr/>
        </p:nvCxnSpPr>
        <p:spPr>
          <a:xfrm>
            <a:off x="4873950" y="2571750"/>
            <a:ext cx="1750500" cy="774300"/>
          </a:xfrm>
          <a:prstGeom prst="curvedConnector3">
            <a:avLst>
              <a:gd name="adj1" fmla="val 49996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8" name="Google Shape;2229;p52">
            <a:extLst>
              <a:ext uri="{FF2B5EF4-FFF2-40B4-BE49-F238E27FC236}">
                <a16:creationId xmlns:a16="http://schemas.microsoft.com/office/drawing/2014/main" id="{FFBDB47B-8A89-4A62-ABF8-1E05D8A6D350}"/>
              </a:ext>
            </a:extLst>
          </p:cNvPr>
          <p:cNvGrpSpPr/>
          <p:nvPr/>
        </p:nvGrpSpPr>
        <p:grpSpPr>
          <a:xfrm rot="2572798">
            <a:off x="2037583" y="1274076"/>
            <a:ext cx="614674" cy="517898"/>
            <a:chOff x="3546568" y="2582007"/>
            <a:chExt cx="441812" cy="418476"/>
          </a:xfrm>
        </p:grpSpPr>
        <p:sp>
          <p:nvSpPr>
            <p:cNvPr id="19" name="Google Shape;2230;p52">
              <a:extLst>
                <a:ext uri="{FF2B5EF4-FFF2-40B4-BE49-F238E27FC236}">
                  <a16:creationId xmlns:a16="http://schemas.microsoft.com/office/drawing/2014/main" id="{4BDBB690-5087-488E-99FF-4FB9B3B82CB5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b="1">
                <a:ln w="22225">
                  <a:solidFill>
                    <a:srgbClr val="FFA500"/>
                  </a:solidFill>
                  <a:prstDash val="solid"/>
                </a:ln>
              </a:endParaRPr>
            </a:p>
          </p:txBody>
        </p:sp>
        <p:sp>
          <p:nvSpPr>
            <p:cNvPr id="20" name="Google Shape;2231;p52">
              <a:extLst>
                <a:ext uri="{FF2B5EF4-FFF2-40B4-BE49-F238E27FC236}">
                  <a16:creationId xmlns:a16="http://schemas.microsoft.com/office/drawing/2014/main" id="{CE0EE741-B1EA-4AAE-8B24-7E38B210B108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1" name="Google Shape;2232;p52">
              <a:extLst>
                <a:ext uri="{FF2B5EF4-FFF2-40B4-BE49-F238E27FC236}">
                  <a16:creationId xmlns:a16="http://schemas.microsoft.com/office/drawing/2014/main" id="{1AFDC486-DB87-4D3F-B70D-CE2C3780D39D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2" name="Google Shape;2233;p52">
              <a:extLst>
                <a:ext uri="{FF2B5EF4-FFF2-40B4-BE49-F238E27FC236}">
                  <a16:creationId xmlns:a16="http://schemas.microsoft.com/office/drawing/2014/main" id="{5E36A183-232E-4550-9889-D684FC4D6A02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3" name="Google Shape;2234;p52">
              <a:extLst>
                <a:ext uri="{FF2B5EF4-FFF2-40B4-BE49-F238E27FC236}">
                  <a16:creationId xmlns:a16="http://schemas.microsoft.com/office/drawing/2014/main" id="{41354B3C-2949-4D93-823C-7A5ED9108191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4" name="Google Shape;2235;p52">
              <a:extLst>
                <a:ext uri="{FF2B5EF4-FFF2-40B4-BE49-F238E27FC236}">
                  <a16:creationId xmlns:a16="http://schemas.microsoft.com/office/drawing/2014/main" id="{BCEC5DFD-9C2C-4EA8-8512-37E944597671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5" name="Google Shape;2236;p52">
              <a:extLst>
                <a:ext uri="{FF2B5EF4-FFF2-40B4-BE49-F238E27FC236}">
                  <a16:creationId xmlns:a16="http://schemas.microsoft.com/office/drawing/2014/main" id="{78FFE119-4097-4037-B680-02D31AB9EDF9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27" name="Google Shape;2227;p52">
            <a:extLst>
              <a:ext uri="{FF2B5EF4-FFF2-40B4-BE49-F238E27FC236}">
                <a16:creationId xmlns:a16="http://schemas.microsoft.com/office/drawing/2014/main" id="{93844A48-3D3B-4B0D-96AC-27A91F8789C3}"/>
              </a:ext>
            </a:extLst>
          </p:cNvPr>
          <p:cNvSpPr/>
          <p:nvPr/>
        </p:nvSpPr>
        <p:spPr>
          <a:xfrm>
            <a:off x="6429480" y="961284"/>
            <a:ext cx="2459766" cy="3995232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  <a:defRPr/>
            </a:pPr>
            <a:endParaRPr sz="1800">
              <a:solidFill>
                <a:sysClr val="windowText" lastClr="000000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C00E9B6-A005-43DC-9CE7-43442398F449}"/>
              </a:ext>
            </a:extLst>
          </p:cNvPr>
          <p:cNvSpPr txBox="1"/>
          <p:nvPr/>
        </p:nvSpPr>
        <p:spPr>
          <a:xfrm>
            <a:off x="1384862" y="4241000"/>
            <a:ext cx="345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419" sz="1600" b="1" dirty="0">
                <a:solidFill>
                  <a:srgbClr val="FFF0B3">
                    <a:lumMod val="10000"/>
                  </a:srgb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Te esperamos para la próxima actividad</a:t>
            </a:r>
            <a:r>
              <a:rPr lang="es-419" sz="1600" b="1" dirty="0">
                <a:solidFill>
                  <a:srgbClr val="FFF0B3">
                    <a:lumMod val="10000"/>
                  </a:srgbClr>
                </a:solidFill>
                <a:latin typeface="Mali SemiBold" panose="020B0604020202020204" charset="-34"/>
                <a:cs typeface="Mali SemiBold" panose="020B060402020202020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00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1"/>
          <p:cNvSpPr txBox="1">
            <a:spLocks noGrp="1"/>
          </p:cNvSpPr>
          <p:nvPr>
            <p:ph type="ctrTitle"/>
          </p:nvPr>
        </p:nvSpPr>
        <p:spPr>
          <a:xfrm>
            <a:off x="605294" y="884329"/>
            <a:ext cx="4954771" cy="27517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400" b="1" dirty="0">
                <a:solidFill>
                  <a:schemeClr val="accent5">
                    <a:lumMod val="50000"/>
                  </a:schemeClr>
                </a:solidFill>
                <a:latin typeface="Lucida Calligraphy" panose="03010101010101010101" pitchFamily="66" charset="0"/>
              </a:rPr>
              <a:t>Los extrañamos mucho</a:t>
            </a:r>
          </a:p>
        </p:txBody>
      </p:sp>
      <p:grpSp>
        <p:nvGrpSpPr>
          <p:cNvPr id="15" name="Google Shape;2183;p50">
            <a:extLst>
              <a:ext uri="{FF2B5EF4-FFF2-40B4-BE49-F238E27FC236}">
                <a16:creationId xmlns:a16="http://schemas.microsoft.com/office/drawing/2014/main" id="{EC0A88E8-FBCD-48A1-9977-FE28B14657ED}"/>
              </a:ext>
            </a:extLst>
          </p:cNvPr>
          <p:cNvGrpSpPr/>
          <p:nvPr/>
        </p:nvGrpSpPr>
        <p:grpSpPr>
          <a:xfrm>
            <a:off x="265884" y="418785"/>
            <a:ext cx="5624554" cy="4556691"/>
            <a:chOff x="3982523" y="1419647"/>
            <a:chExt cx="4021458" cy="3062913"/>
          </a:xfrm>
          <a:noFill/>
        </p:grpSpPr>
        <p:sp>
          <p:nvSpPr>
            <p:cNvPr id="16" name="Google Shape;2184;p50">
              <a:extLst>
                <a:ext uri="{FF2B5EF4-FFF2-40B4-BE49-F238E27FC236}">
                  <a16:creationId xmlns:a16="http://schemas.microsoft.com/office/drawing/2014/main" id="{BF3F42DF-3450-4621-B37C-77A9B816BE97}"/>
                </a:ext>
              </a:extLst>
            </p:cNvPr>
            <p:cNvSpPr/>
            <p:nvPr/>
          </p:nvSpPr>
          <p:spPr>
            <a:xfrm>
              <a:off x="4120671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bg2">
                  <a:lumMod val="1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  <a:defRPr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" name="Google Shape;2185;p50">
              <a:extLst>
                <a:ext uri="{FF2B5EF4-FFF2-40B4-BE49-F238E27FC236}">
                  <a16:creationId xmlns:a16="http://schemas.microsoft.com/office/drawing/2014/main" id="{D943FCCF-DE52-4EC8-944C-274DEED782C1}"/>
                </a:ext>
              </a:extLst>
            </p:cNvPr>
            <p:cNvGrpSpPr/>
            <p:nvPr/>
          </p:nvGrpSpPr>
          <p:grpSpPr>
            <a:xfrm>
              <a:off x="3982523" y="1419647"/>
              <a:ext cx="4021458" cy="3062913"/>
              <a:chOff x="3578510" y="1419647"/>
              <a:chExt cx="4021458" cy="3062913"/>
            </a:xfrm>
            <a:grpFill/>
          </p:grpSpPr>
          <p:sp>
            <p:nvSpPr>
              <p:cNvPr id="18" name="Google Shape;2186;p50">
                <a:extLst>
                  <a:ext uri="{FF2B5EF4-FFF2-40B4-BE49-F238E27FC236}">
                    <a16:creationId xmlns:a16="http://schemas.microsoft.com/office/drawing/2014/main" id="{19C7B234-2247-4553-AB23-A91EAE6F3C4E}"/>
                  </a:ext>
                </a:extLst>
              </p:cNvPr>
              <p:cNvSpPr/>
              <p:nvPr/>
            </p:nvSpPr>
            <p:spPr>
              <a:xfrm>
                <a:off x="3578510" y="1419647"/>
                <a:ext cx="4021458" cy="2544218"/>
              </a:xfrm>
              <a:prstGeom prst="roundRect">
                <a:avLst>
                  <a:gd name="adj" fmla="val 3857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Google Shape;2187;p50">
                <a:extLst>
                  <a:ext uri="{FF2B5EF4-FFF2-40B4-BE49-F238E27FC236}">
                    <a16:creationId xmlns:a16="http://schemas.microsoft.com/office/drawing/2014/main" id="{35A62919-9041-4990-9C01-B0ADBF21A66C}"/>
                  </a:ext>
                </a:extLst>
              </p:cNvPr>
              <p:cNvSpPr/>
              <p:nvPr/>
            </p:nvSpPr>
            <p:spPr>
              <a:xfrm>
                <a:off x="3605853" y="1454950"/>
                <a:ext cx="3966900" cy="2488800"/>
              </a:xfrm>
              <a:prstGeom prst="roundRect">
                <a:avLst>
                  <a:gd name="adj" fmla="val 3282"/>
                </a:avLst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  <a:defRPr/>
                </a:pPr>
                <a:endParaRPr sz="18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Google Shape;2188;p50">
                <a:extLst>
                  <a:ext uri="{FF2B5EF4-FFF2-40B4-BE49-F238E27FC236}">
                    <a16:creationId xmlns:a16="http://schemas.microsoft.com/office/drawing/2014/main" id="{28B57B57-334B-4897-97E1-07AB7A8FD986}"/>
                  </a:ext>
                </a:extLst>
              </p:cNvPr>
              <p:cNvSpPr/>
              <p:nvPr/>
            </p:nvSpPr>
            <p:spPr>
              <a:xfrm>
                <a:off x="4900908" y="3963886"/>
                <a:ext cx="1373343" cy="518674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21" name="Google Shape;2189;p50">
                <a:extLst>
                  <a:ext uri="{FF2B5EF4-FFF2-40B4-BE49-F238E27FC236}">
                    <a16:creationId xmlns:a16="http://schemas.microsoft.com/office/drawing/2014/main" id="{6A07FF3C-8DCD-47F2-8CE8-F0466412A6B3}"/>
                  </a:ext>
                </a:extLst>
              </p:cNvPr>
              <p:cNvCxnSpPr/>
              <p:nvPr/>
            </p:nvCxnSpPr>
            <p:spPr>
              <a:xfrm>
                <a:off x="4915750" y="4433452"/>
                <a:ext cx="1353441" cy="0"/>
              </a:xfrm>
              <a:prstGeom prst="straightConnector1">
                <a:avLst/>
              </a:prstGeom>
              <a:grpFill/>
              <a:ln w="19050" cap="flat" cmpd="sng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4186798-B5C5-4705-A106-185243168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20" y="1393872"/>
            <a:ext cx="232277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1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1012881" y="125800"/>
            <a:ext cx="7524943" cy="6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Habilidad Aplicar</a:t>
            </a:r>
            <a:endParaRPr sz="3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CB8408-5170-44B9-9277-B2C6DF11C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01" y="1080956"/>
            <a:ext cx="3853006" cy="3462828"/>
          </a:xfrm>
          <a:prstGeom prst="rect">
            <a:avLst/>
          </a:prstGeom>
        </p:spPr>
      </p:pic>
      <p:sp>
        <p:nvSpPr>
          <p:cNvPr id="6" name="Google Shape;1629;p46">
            <a:extLst>
              <a:ext uri="{FF2B5EF4-FFF2-40B4-BE49-F238E27FC236}">
                <a16:creationId xmlns:a16="http://schemas.microsoft.com/office/drawing/2014/main" id="{D400D2A5-B4A9-463A-8C47-62FDC7E2998E}"/>
              </a:ext>
            </a:extLst>
          </p:cNvPr>
          <p:cNvSpPr txBox="1">
            <a:spLocks/>
          </p:cNvSpPr>
          <p:nvPr/>
        </p:nvSpPr>
        <p:spPr>
          <a:xfrm>
            <a:off x="291133" y="3442741"/>
            <a:ext cx="1507728" cy="7557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36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2° Ciclo</a:t>
            </a:r>
          </a:p>
        </p:txBody>
      </p:sp>
      <p:sp>
        <p:nvSpPr>
          <p:cNvPr id="7" name="Google Shape;1629;p46">
            <a:extLst>
              <a:ext uri="{FF2B5EF4-FFF2-40B4-BE49-F238E27FC236}">
                <a16:creationId xmlns:a16="http://schemas.microsoft.com/office/drawing/2014/main" id="{D6C40F7D-203B-4411-9687-252B00F6EE18}"/>
              </a:ext>
            </a:extLst>
          </p:cNvPr>
          <p:cNvSpPr txBox="1">
            <a:spLocks/>
          </p:cNvSpPr>
          <p:nvPr/>
        </p:nvSpPr>
        <p:spPr>
          <a:xfrm>
            <a:off x="6981998" y="2667443"/>
            <a:ext cx="1704106" cy="728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419" sz="2800" b="1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30 – 4 </a:t>
            </a:r>
          </a:p>
          <a:p>
            <a:pPr algn="ctr"/>
            <a:r>
              <a:rPr lang="es-419" sz="2800" b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cs typeface="Amatic SC" panose="020B0604020202020204" charset="-79"/>
              </a:rPr>
              <a:t>Diciembre</a:t>
            </a:r>
            <a:endParaRPr lang="es-419" sz="2800" b="1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  <a:cs typeface="Amatic SC" panose="020B060402020202020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sz="1050" dirty="0"/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buClrTx/>
                <a:defRPr/>
              </a:pPr>
              <a:r>
                <a:rPr lang="es-ES" sz="1575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lang="es-ES" altLang="en-US" sz="1350" dirty="0">
                <a:solidFill>
                  <a:srgbClr val="273D40"/>
                </a:solidFill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s-ES" sz="1050" dirty="0"/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S" sz="2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TIEMPO: </a:t>
            </a:r>
          </a:p>
          <a:p>
            <a:pPr algn="ctr"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8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 idx="15"/>
          </p:nvPr>
        </p:nvSpPr>
        <p:spPr>
          <a:xfrm>
            <a:off x="976045" y="1315092"/>
            <a:ext cx="7150813" cy="1982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Observa el siguiente crucigrama con operaciones básicas y completalos según corresponda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80" y="-1"/>
            <a:ext cx="3971389" cy="513500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04845" y="0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07240" y="1056526"/>
            <a:ext cx="452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932219" y="1056526"/>
            <a:ext cx="465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30903" y="542818"/>
            <a:ext cx="44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68179" y="1549685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57937" y="2094216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91191" y="1549685"/>
            <a:ext cx="462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23370" y="2567502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968179" y="3095766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30903" y="3604517"/>
            <a:ext cx="44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618233" y="4101414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93932" y="4627176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804844" y="2567502"/>
            <a:ext cx="25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15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273D4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>
            <a:spLocks noGrp="1"/>
          </p:cNvSpPr>
          <p:nvPr>
            <p:ph type="subTitle" idx="1"/>
          </p:nvPr>
        </p:nvSpPr>
        <p:spPr>
          <a:xfrm flipH="1">
            <a:off x="2671280" y="1500027"/>
            <a:ext cx="5917915" cy="1849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Observa las siguientes oraciones con conjugaciones verbales y complétalas según corresponda</a:t>
            </a:r>
            <a:endParaRPr sz="3200" dirty="0"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426440" y="874259"/>
            <a:ext cx="2660025" cy="347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127" t="15492" r="6739" b="36238"/>
          <a:stretch/>
        </p:blipFill>
        <p:spPr>
          <a:xfrm>
            <a:off x="1325366" y="256854"/>
            <a:ext cx="6404581" cy="448980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11685" y="256854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Podemos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68726" y="748301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Dices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88732" y="1205007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Camino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49020" y="1661713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Trabaja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05368" y="2086757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Vivimos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68726" y="2536424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Tienen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89424" y="3022598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Puedes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10841" y="3470553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Ladran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15456" y="3956727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Crece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38922" y="4388126"/>
            <a:ext cx="175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FF0000"/>
                </a:solidFill>
              </a:rPr>
              <a:t>Salen</a:t>
            </a:r>
          </a:p>
        </p:txBody>
      </p:sp>
    </p:spTree>
    <p:extLst>
      <p:ext uri="{BB962C8B-B14F-4D97-AF65-F5344CB8AC3E}">
        <p14:creationId xmlns:p14="http://schemas.microsoft.com/office/powerpoint/2010/main" val="16783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62"/>
          <p:cNvSpPr txBox="1">
            <a:spLocks noGrp="1"/>
          </p:cNvSpPr>
          <p:nvPr>
            <p:ph type="title"/>
          </p:nvPr>
        </p:nvSpPr>
        <p:spPr>
          <a:xfrm>
            <a:off x="466650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u="sng" dirty="0">
                <a:solidFill>
                  <a:schemeClr val="tx1"/>
                </a:solidFill>
                <a:latin typeface="Lucida Bright" panose="02040602050505020304" pitchFamily="18" charset="0"/>
              </a:rPr>
              <a:t>Ahora sumemos el puntaje</a:t>
            </a:r>
            <a:endParaRPr u="sng" dirty="0">
              <a:solidFill>
                <a:schemeClr val="tx1"/>
              </a:solidFill>
              <a:latin typeface="Lucida Bright" panose="02040602050505020304" pitchFamily="18" charset="0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741" name="Google Shape;1741;p62"/>
          <p:cNvSpPr txBox="1">
            <a:spLocks noGrp="1"/>
          </p:cNvSpPr>
          <p:nvPr>
            <p:ph type="body" idx="1"/>
          </p:nvPr>
        </p:nvSpPr>
        <p:spPr>
          <a:xfrm>
            <a:off x="5053196" y="1558580"/>
            <a:ext cx="3624154" cy="1615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1: 5 puntos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Actividad 2: 6 puntos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42" name="Google Shape;1742;p62"/>
          <p:cNvSpPr/>
          <p:nvPr/>
        </p:nvSpPr>
        <p:spPr>
          <a:xfrm>
            <a:off x="-142875" y="1323975"/>
            <a:ext cx="1638300" cy="1229875"/>
          </a:xfrm>
          <a:custGeom>
            <a:avLst/>
            <a:gdLst/>
            <a:ahLst/>
            <a:cxnLst/>
            <a:rect l="l" t="t" r="r" b="b"/>
            <a:pathLst>
              <a:path w="65532" h="49195" extrusionOk="0">
                <a:moveTo>
                  <a:pt x="0" y="0"/>
                </a:moveTo>
                <a:cubicBezTo>
                  <a:pt x="8115" y="2705"/>
                  <a:pt x="18547" y="1747"/>
                  <a:pt x="24384" y="8001"/>
                </a:cubicBezTo>
                <a:cubicBezTo>
                  <a:pt x="32994" y="17226"/>
                  <a:pt x="34230" y="31768"/>
                  <a:pt x="42672" y="41148"/>
                </a:cubicBezTo>
                <a:cubicBezTo>
                  <a:pt x="45459" y="44244"/>
                  <a:pt x="48596" y="47543"/>
                  <a:pt x="52578" y="48768"/>
                </a:cubicBezTo>
                <a:cubicBezTo>
                  <a:pt x="56769" y="50057"/>
                  <a:pt x="61372" y="47869"/>
                  <a:pt x="65532" y="4648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43" name="Google Shape;1743;p62"/>
          <p:cNvGrpSpPr/>
          <p:nvPr/>
        </p:nvGrpSpPr>
        <p:grpSpPr>
          <a:xfrm>
            <a:off x="1497307" y="1875498"/>
            <a:ext cx="540962" cy="591542"/>
            <a:chOff x="2013650" y="1733325"/>
            <a:chExt cx="407750" cy="445875"/>
          </a:xfrm>
        </p:grpSpPr>
        <p:sp>
          <p:nvSpPr>
            <p:cNvPr id="1744" name="Google Shape;1744;p62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45" name="Google Shape;1745;p62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46" name="Google Shape;1746;p62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47" name="Google Shape;1747;p62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48" name="Google Shape;1748;p62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49" name="Google Shape;1749;p62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0" name="Google Shape;1750;p62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1" name="Google Shape;1751;p62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2" name="Google Shape;1752;p62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3" name="Google Shape;1753;p62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4" name="Google Shape;1754;p62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5" name="Google Shape;1755;p62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6" name="Google Shape;1756;p62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7" name="Google Shape;1757;p62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8" name="Google Shape;1758;p62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59" name="Google Shape;1759;p62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760" name="Google Shape;1760;p62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DF64D97-FA5D-4C92-9CE2-7317F09C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84" y="2818834"/>
            <a:ext cx="1639966" cy="1615580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00A097BE-DA81-4B98-A643-AED81D54D312}"/>
              </a:ext>
            </a:extLst>
          </p:cNvPr>
          <p:cNvSpPr txBox="1"/>
          <p:nvPr/>
        </p:nvSpPr>
        <p:spPr>
          <a:xfrm>
            <a:off x="3306725" y="4111249"/>
            <a:ext cx="484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419" sz="1800" b="1" dirty="0">
                <a:solidFill>
                  <a:srgbClr val="B64B18">
                    <a:lumMod val="75000"/>
                  </a:srgbClr>
                </a:solidFill>
                <a:latin typeface="Lucida Bright" panose="02040602050505020304" pitchFamily="18" charset="0"/>
                <a:cs typeface="Mali SemiBold" panose="020B0604020202020204" charset="-34"/>
              </a:rPr>
              <a:t>Si completaste media actividad, tienes la mitad del puntaje mencionado</a:t>
            </a:r>
          </a:p>
        </p:txBody>
      </p:sp>
    </p:spTree>
    <p:extLst>
      <p:ext uri="{BB962C8B-B14F-4D97-AF65-F5344CB8AC3E}">
        <p14:creationId xmlns:p14="http://schemas.microsoft.com/office/powerpoint/2010/main" val="2697967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on Cyber Mon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0FCF1"/>
      </a:accent1>
      <a:accent2>
        <a:srgbClr val="F73CAB"/>
      </a:accent2>
      <a:accent3>
        <a:srgbClr val="1E1E1E"/>
      </a:accent3>
      <a:accent4>
        <a:srgbClr val="2ED9FF"/>
      </a:accent4>
      <a:accent5>
        <a:srgbClr val="FFE2F7"/>
      </a:accent5>
      <a:accent6>
        <a:srgbClr val="FFFFFF"/>
      </a:accent6>
      <a:hlink>
        <a:srgbClr val="FF92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by Slidesgo">
  <a:themeElements>
    <a:clrScheme name="Office">
      <a:dk1>
        <a:srgbClr val="273D40"/>
      </a:dk1>
      <a:lt1>
        <a:srgbClr val="FFFFFF"/>
      </a:lt1>
      <a:dk2>
        <a:srgbClr val="DD7E6B"/>
      </a:dk2>
      <a:lt2>
        <a:srgbClr val="EA9999"/>
      </a:lt2>
      <a:accent1>
        <a:srgbClr val="F9CB9C"/>
      </a:accent1>
      <a:accent2>
        <a:srgbClr val="FFE599"/>
      </a:accent2>
      <a:accent3>
        <a:srgbClr val="B6D7A8"/>
      </a:accent3>
      <a:accent4>
        <a:srgbClr val="A4C2F4"/>
      </a:accent4>
      <a:accent5>
        <a:srgbClr val="9FC5E8"/>
      </a:accent5>
      <a:accent6>
        <a:srgbClr val="B4A7D6"/>
      </a:accent6>
      <a:hlink>
        <a:srgbClr val="D5A6B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t Shop Brand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157</Words>
  <Application>Microsoft Office PowerPoint</Application>
  <PresentationFormat>Presentación en pantalla (16:9)</PresentationFormat>
  <Paragraphs>57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32" baseType="lpstr">
      <vt:lpstr>Lucida Bright</vt:lpstr>
      <vt:lpstr>Raleway</vt:lpstr>
      <vt:lpstr>Righteous</vt:lpstr>
      <vt:lpstr>Zilla Slab</vt:lpstr>
      <vt:lpstr>Yanone Kaffeesatz</vt:lpstr>
      <vt:lpstr>Denk One</vt:lpstr>
      <vt:lpstr>Varela Round</vt:lpstr>
      <vt:lpstr>Mali SemiBold</vt:lpstr>
      <vt:lpstr>Barlow Semi Condensed</vt:lpstr>
      <vt:lpstr>Arial</vt:lpstr>
      <vt:lpstr>Joti One</vt:lpstr>
      <vt:lpstr>Sue Ellen Francisco</vt:lpstr>
      <vt:lpstr>Barlow Semi Condensed Light</vt:lpstr>
      <vt:lpstr>Lucida Calligraphy</vt:lpstr>
      <vt:lpstr>Fira Sans Extra Condensed Medium</vt:lpstr>
      <vt:lpstr>Agency FB</vt:lpstr>
      <vt:lpstr>Nunito Light</vt:lpstr>
      <vt:lpstr>Work Sans Regular</vt:lpstr>
      <vt:lpstr>Neon Cyber Monday by Slidesgo</vt:lpstr>
      <vt:lpstr>Chalkboard by Slidesgo</vt:lpstr>
      <vt:lpstr>Pet Shop Brand by SlidesGo</vt:lpstr>
      <vt:lpstr>Desarrollo Habilidades</vt:lpstr>
      <vt:lpstr>Habilidad Aplicar</vt:lpstr>
      <vt:lpstr>Presentación de PowerPoint</vt:lpstr>
      <vt:lpstr>Observa el siguiente crucigrama con operaciones básicas y completalos según corresponda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Los extrañamos mucho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 Hidalgo</cp:lastModifiedBy>
  <cp:revision>5</cp:revision>
  <dcterms:modified xsi:type="dcterms:W3CDTF">2020-11-23T14:47:57Z</dcterms:modified>
</cp:coreProperties>
</file>