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56" r:id="rId5"/>
    <p:sldId id="260" r:id="rId6"/>
    <p:sldId id="263" r:id="rId7"/>
    <p:sldId id="262" r:id="rId8"/>
  </p:sldIdLst>
  <p:sldSz cx="9144000" cy="6858000" type="screen4x3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C31F5B-B048-46AE-9CE1-8D38039AE6C6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C7D2EB-E727-4F17-B853-F304DB39AEEB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566398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C7D2EB-E727-4F17-B853-F304DB39AEEB}" type="slidenum">
              <a:rPr lang="es-CL" smtClean="0"/>
              <a:t>7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658340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55C8-142D-4AB7-9078-BFBBC69EFB5E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9618-9C5E-4ABF-AF92-B6DAAAA8BA3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76339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55C8-142D-4AB7-9078-BFBBC69EFB5E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9618-9C5E-4ABF-AF92-B6DAAAA8BA3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169357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55C8-142D-4AB7-9078-BFBBC69EFB5E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9618-9C5E-4ABF-AF92-B6DAAAA8BA3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22633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55C8-142D-4AB7-9078-BFBBC69EFB5E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9618-9C5E-4ABF-AF92-B6DAAAA8BA3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11772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55C8-142D-4AB7-9078-BFBBC69EFB5E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9618-9C5E-4ABF-AF92-B6DAAAA8BA3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54822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55C8-142D-4AB7-9078-BFBBC69EFB5E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9618-9C5E-4ABF-AF92-B6DAAAA8BA3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073917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55C8-142D-4AB7-9078-BFBBC69EFB5E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9618-9C5E-4ABF-AF92-B6DAAAA8BA3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51899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55C8-142D-4AB7-9078-BFBBC69EFB5E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9618-9C5E-4ABF-AF92-B6DAAAA8BA3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88688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55C8-142D-4AB7-9078-BFBBC69EFB5E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9618-9C5E-4ABF-AF92-B6DAAAA8BA3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597067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55C8-142D-4AB7-9078-BFBBC69EFB5E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9618-9C5E-4ABF-AF92-B6DAAAA8BA3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54470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2E55C8-142D-4AB7-9078-BFBBC69EFB5E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889618-9C5E-4ABF-AF92-B6DAAAA8BA3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493658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E55C8-142D-4AB7-9078-BFBBC69EFB5E}" type="datetimeFigureOut">
              <a:rPr lang="es-CL" smtClean="0"/>
              <a:t>30-03-2020</a:t>
            </a:fld>
            <a:endParaRPr lang="es-CL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89618-9C5E-4ABF-AF92-B6DAAAA8BA3E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65461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899592" y="1439204"/>
            <a:ext cx="727280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CL" sz="2000" u="sng" dirty="0" smtClean="0">
                <a:latin typeface="+mj-lt"/>
              </a:rPr>
              <a:t>Estimados apoderados: </a:t>
            </a:r>
            <a:r>
              <a:rPr lang="es-CL" sz="2000" dirty="0" smtClean="0">
                <a:latin typeface="+mj-lt"/>
              </a:rPr>
              <a:t>se envían las actividades a realizar correspondiente a la semana del</a:t>
            </a:r>
          </a:p>
          <a:p>
            <a:pPr algn="just"/>
            <a:endParaRPr lang="es-CL" sz="2000" dirty="0">
              <a:latin typeface="+mj-lt"/>
            </a:endParaRPr>
          </a:p>
          <a:p>
            <a:pPr algn="just"/>
            <a:r>
              <a:rPr lang="es-CL" sz="2000" dirty="0" smtClean="0">
                <a:latin typeface="+mj-lt"/>
              </a:rPr>
              <a:t>Esperando que todos se encuentren bien , se despide afectuosamente 30 de marzo al 3 de abril. Los objetivos terapéuticos  a trabajar son: </a:t>
            </a:r>
          </a:p>
          <a:p>
            <a:pPr marL="342900" indent="-342900" algn="just">
              <a:buFontTx/>
              <a:buChar char="-"/>
            </a:pPr>
            <a:r>
              <a:rPr lang="es-CL" sz="2000" dirty="0" smtClean="0">
                <a:latin typeface="+mj-lt"/>
              </a:rPr>
              <a:t>Fortalecimiento de músculos </a:t>
            </a:r>
            <a:r>
              <a:rPr lang="es-CL" sz="2000" dirty="0" err="1" smtClean="0">
                <a:latin typeface="+mj-lt"/>
              </a:rPr>
              <a:t>orofaciales</a:t>
            </a:r>
            <a:r>
              <a:rPr lang="es-CL" sz="2000" dirty="0" smtClean="0">
                <a:latin typeface="+mj-lt"/>
              </a:rPr>
              <a:t> para facilitar la articulación del lenguaje expresivo a través de </a:t>
            </a:r>
            <a:r>
              <a:rPr lang="es-CL" sz="2000" dirty="0" err="1" smtClean="0">
                <a:latin typeface="+mj-lt"/>
              </a:rPr>
              <a:t>praxias</a:t>
            </a:r>
            <a:r>
              <a:rPr lang="es-CL" sz="2000" dirty="0" smtClean="0">
                <a:latin typeface="+mj-lt"/>
              </a:rPr>
              <a:t>. </a:t>
            </a:r>
          </a:p>
          <a:p>
            <a:pPr marL="342900" indent="-342900" algn="just">
              <a:buFontTx/>
              <a:buChar char="-"/>
            </a:pPr>
            <a:r>
              <a:rPr lang="es-CL" sz="2000" dirty="0" smtClean="0">
                <a:latin typeface="+mj-lt"/>
              </a:rPr>
              <a:t>Incremento de habilidades psicolingüísticas , tales como: atención y concentración a través de una </a:t>
            </a:r>
            <a:r>
              <a:rPr lang="es-CL" sz="2000" dirty="0" err="1" smtClean="0">
                <a:latin typeface="+mj-lt"/>
              </a:rPr>
              <a:t>actividasd</a:t>
            </a:r>
            <a:r>
              <a:rPr lang="es-CL" sz="2000" dirty="0" smtClean="0">
                <a:latin typeface="+mj-lt"/>
              </a:rPr>
              <a:t> de identificar diferencias. </a:t>
            </a:r>
          </a:p>
          <a:p>
            <a:pPr marL="342900" indent="-342900" algn="just">
              <a:buFontTx/>
              <a:buChar char="-"/>
            </a:pPr>
            <a:r>
              <a:rPr lang="es-CL" sz="2000" dirty="0" smtClean="0">
                <a:latin typeface="+mj-lt"/>
              </a:rPr>
              <a:t>Incremento del vocabulario de cláusulas morfosintácticas . </a:t>
            </a:r>
          </a:p>
          <a:p>
            <a:pPr marL="342900" indent="-342900" algn="just">
              <a:buFontTx/>
              <a:buChar char="-"/>
            </a:pPr>
            <a:r>
              <a:rPr lang="es-CL" sz="2000" dirty="0" smtClean="0">
                <a:latin typeface="+mj-lt"/>
              </a:rPr>
              <a:t>Desarrollo la construcción de anunciados. </a:t>
            </a:r>
          </a:p>
          <a:p>
            <a:pPr algn="just"/>
            <a:endParaRPr lang="es-CL" sz="2000" dirty="0" smtClean="0">
              <a:latin typeface="+mj-lt"/>
            </a:endParaRPr>
          </a:p>
          <a:p>
            <a:pPr algn="just"/>
            <a:r>
              <a:rPr lang="es-CL" sz="2000" dirty="0">
                <a:latin typeface="+mj-lt"/>
              </a:rPr>
              <a:t>	</a:t>
            </a:r>
            <a:r>
              <a:rPr lang="es-CL" sz="2000" dirty="0" smtClean="0">
                <a:latin typeface="+mj-lt"/>
              </a:rPr>
              <a:t>		</a:t>
            </a:r>
            <a:r>
              <a:rPr lang="es-CL" sz="2000" b="1" dirty="0" err="1" smtClean="0">
                <a:latin typeface="+mj-lt"/>
              </a:rPr>
              <a:t>Valeska</a:t>
            </a:r>
            <a:r>
              <a:rPr lang="es-CL" sz="2000" b="1" dirty="0" smtClean="0">
                <a:latin typeface="+mj-lt"/>
              </a:rPr>
              <a:t> Pinto Acuña </a:t>
            </a:r>
          </a:p>
          <a:p>
            <a:pPr algn="just"/>
            <a:r>
              <a:rPr lang="es-CL" sz="2000" b="1" dirty="0">
                <a:latin typeface="+mj-lt"/>
              </a:rPr>
              <a:t>	</a:t>
            </a:r>
            <a:r>
              <a:rPr lang="es-CL" sz="2000" b="1" dirty="0" smtClean="0">
                <a:latin typeface="+mj-lt"/>
              </a:rPr>
              <a:t>		Fonoaudióloga PIE</a:t>
            </a:r>
            <a:endParaRPr lang="es-CL" sz="2000" b="1" dirty="0">
              <a:latin typeface="+mj-lt"/>
            </a:endParaRPr>
          </a:p>
        </p:txBody>
      </p:sp>
      <p:pic>
        <p:nvPicPr>
          <p:cNvPr id="5" name="Imagen 2" descr="logo rene sc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5114"/>
            <a:ext cx="655637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5 CuadroTexto"/>
          <p:cNvSpPr txBox="1"/>
          <p:nvPr/>
        </p:nvSpPr>
        <p:spPr>
          <a:xfrm>
            <a:off x="827584" y="332657"/>
            <a:ext cx="352839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 smtClean="0"/>
              <a:t>Colegio Rene Schneider </a:t>
            </a:r>
          </a:p>
          <a:p>
            <a:r>
              <a:rPr lang="es-CL" sz="1400" dirty="0" smtClean="0"/>
              <a:t>Programa de Integración Escolar</a:t>
            </a:r>
          </a:p>
          <a:p>
            <a:r>
              <a:rPr lang="es-CL" sz="1400" dirty="0" smtClean="0"/>
              <a:t>Fonoaudiología</a:t>
            </a:r>
          </a:p>
          <a:p>
            <a:r>
              <a:rPr lang="es-CL" sz="1400" dirty="0" smtClean="0"/>
              <a:t>Curso: NT1 </a:t>
            </a:r>
            <a:endParaRPr lang="es-CL" sz="1400" dirty="0"/>
          </a:p>
        </p:txBody>
      </p:sp>
      <p:pic>
        <p:nvPicPr>
          <p:cNvPr id="7" name="Imagen 3" descr="C:\Documents and Settings\Xiken!\Mis documentos\PIE\cormu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7779" y="265114"/>
            <a:ext cx="1032200" cy="643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9797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El cole de infantil en Fuente Grande : Praxias linguales y orofacial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99436"/>
            <a:ext cx="8208912" cy="605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1367644" y="188640"/>
            <a:ext cx="637270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CL" sz="2800" b="1" dirty="0" smtClean="0">
                <a:latin typeface="Showcard Gothic" pitchFamily="82" charset="0"/>
              </a:rPr>
              <a:t>IMITA LOS SIGUIENTES EJERCICIOS</a:t>
            </a:r>
            <a:endParaRPr lang="es-CL" sz="2800" b="1" dirty="0">
              <a:latin typeface="Showcard Gothic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9347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jercicios bucofaciales para mejorar el desarrollo del lenguaje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12776"/>
            <a:ext cx="8970995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1763688" y="614130"/>
            <a:ext cx="6696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2400" b="1" dirty="0" smtClean="0">
                <a:latin typeface="Georgia" pitchFamily="18" charset="0"/>
              </a:rPr>
              <a:t>IMITA LOS SIGUIENTES EJERCICIOS</a:t>
            </a:r>
            <a:endParaRPr lang="es-CL" sz="2400" b="1" dirty="0">
              <a:latin typeface="Georgia" pitchFamily="18" charset="0"/>
            </a:endParaRPr>
          </a:p>
        </p:txBody>
      </p:sp>
      <p:pic>
        <p:nvPicPr>
          <p:cNvPr id="3076" name="Picture 4" descr="Linda rana de dibujos animados atrapando mosca y lengua y burbuja ..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0" t="4469" r="10865" b="9499"/>
          <a:stretch/>
        </p:blipFill>
        <p:spPr bwMode="auto">
          <a:xfrm>
            <a:off x="740409" y="205143"/>
            <a:ext cx="951271" cy="113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5451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atematicas preescolar - Imagu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641431" cy="6081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1798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resentación: Preposiciones (lengua - 5º primaria - preposicion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49" y="836712"/>
            <a:ext cx="8928992" cy="5855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8730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s-CL" sz="2000" dirty="0" smtClean="0">
                <a:latin typeface="Comic Sans MS" pitchFamily="66" charset="0"/>
              </a:rPr>
              <a:t>Une con una línea la imagen con la oración que le corresponde, y luego repítela con ayuda de mamá/papá.</a:t>
            </a:r>
            <a:endParaRPr lang="es-CL" sz="2000" dirty="0">
              <a:latin typeface="Comic Sans MS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Picture 2" descr="Baamboozle - Où est le...?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794"/>
          <a:stretch/>
        </p:blipFill>
        <p:spPr bwMode="auto">
          <a:xfrm>
            <a:off x="395536" y="1468719"/>
            <a:ext cx="8424936" cy="2320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1 Título"/>
          <p:cNvSpPr txBox="1">
            <a:spLocks/>
          </p:cNvSpPr>
          <p:nvPr/>
        </p:nvSpPr>
        <p:spPr>
          <a:xfrm>
            <a:off x="5319700" y="5305772"/>
            <a:ext cx="2808312" cy="3554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600" dirty="0" smtClean="0">
                <a:latin typeface="Comic Sans MS" pitchFamily="66" charset="0"/>
              </a:rPr>
              <a:t>El perro está encima la silla</a:t>
            </a:r>
            <a:endParaRPr lang="es-CL" sz="1600" dirty="0">
              <a:latin typeface="Comic Sans MS" pitchFamily="66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>
            <a:off x="611560" y="5305772"/>
            <a:ext cx="3303984" cy="3554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600" dirty="0" smtClean="0">
                <a:latin typeface="Comic Sans MS" pitchFamily="66" charset="0"/>
              </a:rPr>
              <a:t>El gato esta dentro del closet</a:t>
            </a:r>
            <a:endParaRPr lang="es-CL" sz="1600" dirty="0">
              <a:latin typeface="Comic Sans MS" pitchFamily="66" charset="0"/>
            </a:endParaRPr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4932040" y="4324327"/>
            <a:ext cx="3744416" cy="3554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600" dirty="0" smtClean="0">
                <a:latin typeface="Comic Sans MS" pitchFamily="66" charset="0"/>
              </a:rPr>
              <a:t>El gato está detrás del computador</a:t>
            </a:r>
            <a:endParaRPr lang="es-CL" sz="1600" dirty="0">
              <a:latin typeface="Comic Sans MS" pitchFamily="66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611560" y="4324327"/>
            <a:ext cx="2808312" cy="3554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600" dirty="0" smtClean="0">
                <a:latin typeface="Comic Sans MS" pitchFamily="66" charset="0"/>
              </a:rPr>
              <a:t>El gato está sobre la mesa</a:t>
            </a:r>
            <a:endParaRPr lang="es-CL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1983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L" dirty="0"/>
          </a:p>
        </p:txBody>
      </p:sp>
      <p:pic>
        <p:nvPicPr>
          <p:cNvPr id="4" name="Picture 2" descr="Baamboozle - Où est le...?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666" b="29735"/>
          <a:stretch/>
        </p:blipFill>
        <p:spPr bwMode="auto">
          <a:xfrm>
            <a:off x="323528" y="116632"/>
            <a:ext cx="8424936" cy="2153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Baamboozle - Où est le...?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42"/>
          <a:stretch/>
        </p:blipFill>
        <p:spPr bwMode="auto">
          <a:xfrm>
            <a:off x="323528" y="1916832"/>
            <a:ext cx="8424936" cy="225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>
          <a:xfrm>
            <a:off x="4932040" y="5305772"/>
            <a:ext cx="3716796" cy="3554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600" dirty="0" smtClean="0">
                <a:latin typeface="Comic Sans MS" pitchFamily="66" charset="0"/>
              </a:rPr>
              <a:t>El perro está en frente de la foto</a:t>
            </a:r>
            <a:endParaRPr lang="es-CL" sz="1600" dirty="0">
              <a:latin typeface="Comic Sans MS" pitchFamily="66" charset="0"/>
            </a:endParaRPr>
          </a:p>
        </p:txBody>
      </p:sp>
      <p:sp>
        <p:nvSpPr>
          <p:cNvPr id="8" name="1 Título"/>
          <p:cNvSpPr txBox="1">
            <a:spLocks/>
          </p:cNvSpPr>
          <p:nvPr/>
        </p:nvSpPr>
        <p:spPr>
          <a:xfrm>
            <a:off x="395536" y="4869160"/>
            <a:ext cx="3303984" cy="3554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600" dirty="0" smtClean="0">
                <a:latin typeface="Comic Sans MS" pitchFamily="66" charset="0"/>
              </a:rPr>
              <a:t>Los libros están entre los gatos</a:t>
            </a:r>
            <a:endParaRPr lang="es-CL" sz="1600" dirty="0">
              <a:latin typeface="Comic Sans MS" pitchFamily="66" charset="0"/>
            </a:endParaRPr>
          </a:p>
        </p:txBody>
      </p:sp>
      <p:sp>
        <p:nvSpPr>
          <p:cNvPr id="9" name="1 Título"/>
          <p:cNvSpPr txBox="1">
            <a:spLocks/>
          </p:cNvSpPr>
          <p:nvPr/>
        </p:nvSpPr>
        <p:spPr>
          <a:xfrm>
            <a:off x="4932040" y="4324327"/>
            <a:ext cx="3744416" cy="3554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600" dirty="0" smtClean="0">
                <a:latin typeface="Comic Sans MS" pitchFamily="66" charset="0"/>
              </a:rPr>
              <a:t>El perro está al lado de la cómoda</a:t>
            </a:r>
            <a:endParaRPr lang="es-CL" sz="1600" dirty="0">
              <a:latin typeface="Comic Sans MS" pitchFamily="66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4932040" y="4820504"/>
            <a:ext cx="3303984" cy="3554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600" dirty="0" smtClean="0">
                <a:latin typeface="Comic Sans MS" pitchFamily="66" charset="0"/>
              </a:rPr>
              <a:t>El perro está encima de la cama</a:t>
            </a:r>
            <a:endParaRPr lang="es-CL" sz="1600" dirty="0">
              <a:latin typeface="Comic Sans MS" pitchFamily="66" charset="0"/>
            </a:endParaRPr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>
            <a:off x="395536" y="5373216"/>
            <a:ext cx="4157228" cy="3554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600" dirty="0" smtClean="0">
                <a:latin typeface="Comic Sans MS" pitchFamily="66" charset="0"/>
              </a:rPr>
              <a:t>El televisor está entre de los animales</a:t>
            </a:r>
            <a:endParaRPr lang="es-CL" sz="1600" dirty="0">
              <a:latin typeface="Comic Sans MS" pitchFamily="66" charset="0"/>
            </a:endParaRPr>
          </a:p>
        </p:txBody>
      </p:sp>
      <p:sp>
        <p:nvSpPr>
          <p:cNvPr id="12" name="1 Título"/>
          <p:cNvSpPr txBox="1">
            <a:spLocks/>
          </p:cNvSpPr>
          <p:nvPr/>
        </p:nvSpPr>
        <p:spPr>
          <a:xfrm>
            <a:off x="374526" y="4324327"/>
            <a:ext cx="3940816" cy="3554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600" dirty="0" smtClean="0">
                <a:latin typeface="Comic Sans MS" pitchFamily="66" charset="0"/>
              </a:rPr>
              <a:t>El gato está detrás del mueble café</a:t>
            </a:r>
            <a:endParaRPr lang="es-CL" sz="1600" dirty="0">
              <a:latin typeface="Comic Sans MS" pitchFamily="66" charset="0"/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395536" y="5881836"/>
            <a:ext cx="3096344" cy="35547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CL" sz="1600" dirty="0" smtClean="0">
                <a:latin typeface="Comic Sans MS" pitchFamily="66" charset="0"/>
              </a:rPr>
              <a:t>La radio está al lado del perro. </a:t>
            </a:r>
            <a:endParaRPr lang="es-CL" sz="16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64065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204</Words>
  <Application>Microsoft Office PowerPoint</Application>
  <PresentationFormat>Presentación en pantalla (4:3)</PresentationFormat>
  <Paragraphs>29</Paragraphs>
  <Slides>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Une con una línea la imagen con la oración que le corresponde, y luego repítela con ayuda de mamá/papá.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VALE</dc:creator>
  <cp:lastModifiedBy>VALE</cp:lastModifiedBy>
  <cp:revision>3</cp:revision>
  <dcterms:created xsi:type="dcterms:W3CDTF">2020-03-30T03:56:13Z</dcterms:created>
  <dcterms:modified xsi:type="dcterms:W3CDTF">2020-03-30T04:19:30Z</dcterms:modified>
</cp:coreProperties>
</file>