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65" r:id="rId3"/>
    <p:sldId id="264" r:id="rId4"/>
    <p:sldId id="266" r:id="rId5"/>
    <p:sldId id="267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31F5B-B048-46AE-9CE1-8D38039AE6C6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C7D2EB-E727-4F17-B853-F304DB39AEE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6639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E55C8-142D-4AB7-9078-BFBBC69EFB5E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89618-9C5E-4ABF-AF92-B6DAAAA8BA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6339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E55C8-142D-4AB7-9078-BFBBC69EFB5E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89618-9C5E-4ABF-AF92-B6DAAAA8BA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9357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E55C8-142D-4AB7-9078-BFBBC69EFB5E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89618-9C5E-4ABF-AF92-B6DAAAA8BA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633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E55C8-142D-4AB7-9078-BFBBC69EFB5E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89618-9C5E-4ABF-AF92-B6DAAAA8BA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1177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E55C8-142D-4AB7-9078-BFBBC69EFB5E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89618-9C5E-4ABF-AF92-B6DAAAA8BA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4822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E55C8-142D-4AB7-9078-BFBBC69EFB5E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89618-9C5E-4ABF-AF92-B6DAAAA8BA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3917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E55C8-142D-4AB7-9078-BFBBC69EFB5E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89618-9C5E-4ABF-AF92-B6DAAAA8BA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1899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E55C8-142D-4AB7-9078-BFBBC69EFB5E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89618-9C5E-4ABF-AF92-B6DAAAA8BA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8688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E55C8-142D-4AB7-9078-BFBBC69EFB5E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89618-9C5E-4ABF-AF92-B6DAAAA8BA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9706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E55C8-142D-4AB7-9078-BFBBC69EFB5E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89618-9C5E-4ABF-AF92-B6DAAAA8BA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4470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E55C8-142D-4AB7-9078-BFBBC69EFB5E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89618-9C5E-4ABF-AF92-B6DAAAA8BA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3658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E55C8-142D-4AB7-9078-BFBBC69EFB5E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89618-9C5E-4ABF-AF92-B6DAAAA8BA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5461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99592" y="1439204"/>
            <a:ext cx="727280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000" u="sng" dirty="0" smtClean="0">
                <a:latin typeface="+mj-lt"/>
              </a:rPr>
              <a:t>Estimados apoderados: </a:t>
            </a:r>
            <a:r>
              <a:rPr lang="es-CL" sz="2000" dirty="0" smtClean="0">
                <a:latin typeface="+mj-lt"/>
              </a:rPr>
              <a:t>se envían las actividades a realizar correspondiente a la semana del</a:t>
            </a:r>
          </a:p>
          <a:p>
            <a:pPr algn="just"/>
            <a:endParaRPr lang="es-CL" sz="2000" dirty="0">
              <a:latin typeface="+mj-lt"/>
            </a:endParaRPr>
          </a:p>
          <a:p>
            <a:pPr algn="just"/>
            <a:r>
              <a:rPr lang="es-CL" sz="2000" dirty="0" smtClean="0">
                <a:latin typeface="+mj-lt"/>
              </a:rPr>
              <a:t>Esperando que todos se encuentren bien , se despide afectuosamente 30 de marzo al 3 de abril. Los objetivos terapéuticos  a trabajar son: </a:t>
            </a:r>
          </a:p>
          <a:p>
            <a:pPr marL="342900" indent="-342900" algn="just">
              <a:buFontTx/>
              <a:buChar char="-"/>
            </a:pPr>
            <a:r>
              <a:rPr lang="es-CL" sz="2000" dirty="0" smtClean="0">
                <a:latin typeface="+mj-lt"/>
              </a:rPr>
              <a:t>Fortalecimiento de músculos </a:t>
            </a:r>
            <a:r>
              <a:rPr lang="es-CL" sz="2000" dirty="0" err="1" smtClean="0">
                <a:latin typeface="+mj-lt"/>
              </a:rPr>
              <a:t>orofaciales</a:t>
            </a:r>
            <a:r>
              <a:rPr lang="es-CL" sz="2000" dirty="0" smtClean="0">
                <a:latin typeface="+mj-lt"/>
              </a:rPr>
              <a:t> para facilitar la articulación del lenguaje expresivo a través de </a:t>
            </a:r>
            <a:r>
              <a:rPr lang="es-CL" sz="2000" dirty="0" err="1" smtClean="0">
                <a:latin typeface="+mj-lt"/>
              </a:rPr>
              <a:t>praxias</a:t>
            </a:r>
            <a:r>
              <a:rPr lang="es-CL" sz="2000" dirty="0" smtClean="0">
                <a:latin typeface="+mj-lt"/>
              </a:rPr>
              <a:t>. </a:t>
            </a:r>
          </a:p>
          <a:p>
            <a:pPr marL="342900" indent="-342900" algn="just">
              <a:buFontTx/>
              <a:buChar char="-"/>
            </a:pPr>
            <a:r>
              <a:rPr lang="es-CL" sz="2000" dirty="0" smtClean="0">
                <a:latin typeface="+mj-lt"/>
              </a:rPr>
              <a:t>Incremento de habilidades psicolingüísticas , tales como: atención y </a:t>
            </a:r>
            <a:r>
              <a:rPr lang="es-CL" sz="2000" dirty="0" smtClean="0">
                <a:latin typeface="+mj-lt"/>
              </a:rPr>
              <a:t>concentración.</a:t>
            </a:r>
          </a:p>
          <a:p>
            <a:pPr marL="342900" indent="-342900" algn="just">
              <a:buFontTx/>
              <a:buChar char="-"/>
            </a:pPr>
            <a:r>
              <a:rPr lang="es-CL" sz="2000" dirty="0" smtClean="0">
                <a:latin typeface="+mj-lt"/>
              </a:rPr>
              <a:t>Incremento de comprensión auditiva y comprensión de lenguaje.</a:t>
            </a:r>
            <a:endParaRPr lang="es-CL" sz="2000" dirty="0" smtClean="0">
              <a:latin typeface="+mj-lt"/>
            </a:endParaRPr>
          </a:p>
          <a:p>
            <a:pPr algn="just"/>
            <a:r>
              <a:rPr lang="es-CL" sz="2000" dirty="0">
                <a:latin typeface="+mj-lt"/>
              </a:rPr>
              <a:t>	</a:t>
            </a:r>
            <a:r>
              <a:rPr lang="es-CL" sz="2000" dirty="0" smtClean="0">
                <a:latin typeface="+mj-lt"/>
              </a:rPr>
              <a:t>		</a:t>
            </a:r>
            <a:r>
              <a:rPr lang="es-CL" sz="2000" b="1" dirty="0" err="1" smtClean="0">
                <a:latin typeface="+mj-lt"/>
              </a:rPr>
              <a:t>Valeska</a:t>
            </a:r>
            <a:r>
              <a:rPr lang="es-CL" sz="2000" b="1" dirty="0" smtClean="0">
                <a:latin typeface="+mj-lt"/>
              </a:rPr>
              <a:t> Pinto Acuña </a:t>
            </a:r>
          </a:p>
          <a:p>
            <a:pPr algn="just"/>
            <a:r>
              <a:rPr lang="es-CL" sz="2000" b="1" dirty="0">
                <a:latin typeface="+mj-lt"/>
              </a:rPr>
              <a:t>	</a:t>
            </a:r>
            <a:r>
              <a:rPr lang="es-CL" sz="2000" b="1" dirty="0" smtClean="0">
                <a:latin typeface="+mj-lt"/>
              </a:rPr>
              <a:t>		Fonoaudióloga PIE</a:t>
            </a:r>
            <a:endParaRPr lang="es-CL" sz="2000" b="1" dirty="0">
              <a:latin typeface="+mj-lt"/>
            </a:endParaRPr>
          </a:p>
        </p:txBody>
      </p:sp>
      <p:pic>
        <p:nvPicPr>
          <p:cNvPr id="5" name="Imagen 2" descr="logo rene sc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5114"/>
            <a:ext cx="655637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827584" y="332657"/>
            <a:ext cx="35283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 smtClean="0"/>
              <a:t>Colegio Rene Schneider </a:t>
            </a:r>
          </a:p>
          <a:p>
            <a:r>
              <a:rPr lang="es-CL" sz="1400" dirty="0" smtClean="0"/>
              <a:t>Programa de Integración Escolar</a:t>
            </a:r>
          </a:p>
          <a:p>
            <a:r>
              <a:rPr lang="es-CL" sz="1400" dirty="0" smtClean="0"/>
              <a:t>Fonoaudiología</a:t>
            </a:r>
          </a:p>
          <a:p>
            <a:r>
              <a:rPr lang="es-CL" sz="1400" dirty="0" smtClean="0"/>
              <a:t>Curso</a:t>
            </a:r>
            <a:r>
              <a:rPr lang="es-CL" sz="1400" smtClean="0"/>
              <a:t>: </a:t>
            </a:r>
            <a:r>
              <a:rPr lang="es-CL" sz="1400" smtClean="0"/>
              <a:t>NT2</a:t>
            </a:r>
            <a:endParaRPr lang="es-CL" sz="1400" dirty="0"/>
          </a:p>
        </p:txBody>
      </p:sp>
      <p:pic>
        <p:nvPicPr>
          <p:cNvPr id="7" name="Imagen 3" descr="C:\Documents and Settings\Xiken!\Mis documentos\PIE\cormu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7779" y="265114"/>
            <a:ext cx="1032200" cy="643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9797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au pràxies | Praxias, Praxias linguales, Actividades motoras ora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88640"/>
            <a:ext cx="5274652" cy="6525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79512" y="3818912"/>
            <a:ext cx="4176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latin typeface="Comic Sans MS" pitchFamily="66" charset="0"/>
              </a:rPr>
              <a:t>Con ayuda de mamá/papá </a:t>
            </a:r>
            <a:r>
              <a:rPr lang="es-CL" dirty="0" smtClean="0">
                <a:latin typeface="Comic Sans MS" pitchFamily="66" charset="0"/>
              </a:rPr>
              <a:t>arma el dado de movimientos de la lengua.</a:t>
            </a:r>
          </a:p>
          <a:p>
            <a:r>
              <a:rPr lang="es-CL" dirty="0" smtClean="0">
                <a:latin typeface="Comic Sans MS" pitchFamily="66" charset="0"/>
              </a:rPr>
              <a:t>¡Que te diviertas mucho! </a:t>
            </a:r>
            <a:endParaRPr lang="es-CL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694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1026" name="Picture 2" descr="60 actividades de Comprensión Lectora Para Peques -Orientacion Anduja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77" t="10273" r="5658" b="6759"/>
          <a:stretch/>
        </p:blipFill>
        <p:spPr bwMode="auto">
          <a:xfrm rot="16200000">
            <a:off x="1274545" y="-810001"/>
            <a:ext cx="6594910" cy="8496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5575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omprensión lectora de frases mío Comprensión lectora para Primer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77" b="12917"/>
          <a:stretch/>
        </p:blipFill>
        <p:spPr bwMode="auto">
          <a:xfrm rot="16200000">
            <a:off x="1821489" y="-589243"/>
            <a:ext cx="6581142" cy="7992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 rot="16200000">
            <a:off x="-2190366" y="2931331"/>
            <a:ext cx="56886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latin typeface="Comic Sans MS" pitchFamily="66" charset="0"/>
              </a:rPr>
              <a:t>Mamá/Papá: mirar cada imagen, leer las tres opciones de oración y marcarla con la que corresponde. </a:t>
            </a:r>
            <a:endParaRPr lang="es-CL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340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in de Carolina Isabel en Dibujo | Enseñar a leer, Aprendo a leer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301" b="2431"/>
          <a:stretch/>
        </p:blipFill>
        <p:spPr bwMode="auto">
          <a:xfrm rot="16200000">
            <a:off x="1513903" y="-1062223"/>
            <a:ext cx="6181168" cy="8849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64354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125</Words>
  <Application>Microsoft Office PowerPoint</Application>
  <PresentationFormat>Presentación en pantalla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VALE</dc:creator>
  <cp:lastModifiedBy>VALE</cp:lastModifiedBy>
  <cp:revision>7</cp:revision>
  <dcterms:created xsi:type="dcterms:W3CDTF">2020-03-30T03:56:13Z</dcterms:created>
  <dcterms:modified xsi:type="dcterms:W3CDTF">2020-04-06T04:34:32Z</dcterms:modified>
</cp:coreProperties>
</file>