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5" r:id="rId3"/>
    <p:sldId id="264" r:id="rId4"/>
    <p:sldId id="266" r:id="rId5"/>
    <p:sldId id="267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31F5B-B048-46AE-9CE1-8D38039AE6C6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7D2EB-E727-4F17-B853-F304DB39AE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6639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5C8-142D-4AB7-9078-BFBBC69EFB5E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9618-9C5E-4ABF-AF92-B6DAAAA8B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633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5C8-142D-4AB7-9078-BFBBC69EFB5E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9618-9C5E-4ABF-AF92-B6DAAAA8B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935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5C8-142D-4AB7-9078-BFBBC69EFB5E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9618-9C5E-4ABF-AF92-B6DAAAA8B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63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5C8-142D-4AB7-9078-BFBBC69EFB5E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9618-9C5E-4ABF-AF92-B6DAAAA8B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117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5C8-142D-4AB7-9078-BFBBC69EFB5E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9618-9C5E-4ABF-AF92-B6DAAAA8B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482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5C8-142D-4AB7-9078-BFBBC69EFB5E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9618-9C5E-4ABF-AF92-B6DAAAA8B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391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5C8-142D-4AB7-9078-BFBBC69EFB5E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9618-9C5E-4ABF-AF92-B6DAAAA8B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189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5C8-142D-4AB7-9078-BFBBC69EFB5E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9618-9C5E-4ABF-AF92-B6DAAAA8B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868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5C8-142D-4AB7-9078-BFBBC69EFB5E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9618-9C5E-4ABF-AF92-B6DAAAA8B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970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5C8-142D-4AB7-9078-BFBBC69EFB5E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9618-9C5E-4ABF-AF92-B6DAAAA8B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47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55C8-142D-4AB7-9078-BFBBC69EFB5E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89618-9C5E-4ABF-AF92-B6DAAAA8B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65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E55C8-142D-4AB7-9078-BFBBC69EFB5E}" type="datetimeFigureOut">
              <a:rPr lang="es-CL" smtClean="0"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89618-9C5E-4ABF-AF92-B6DAAAA8BA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546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439204"/>
            <a:ext cx="72728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u="sng" dirty="0" smtClean="0">
                <a:latin typeface="+mj-lt"/>
              </a:rPr>
              <a:t>Estimados apoderados: </a:t>
            </a:r>
            <a:r>
              <a:rPr lang="es-CL" sz="2000" dirty="0" smtClean="0">
                <a:latin typeface="+mj-lt"/>
              </a:rPr>
              <a:t>se envían las actividades a realizar correspondiente a la semana del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r>
              <a:rPr lang="es-CL" sz="2000" dirty="0" smtClean="0">
                <a:latin typeface="+mj-lt"/>
              </a:rPr>
              <a:t>Esperando que todos se encuentren bien , se despide afectuosamente 30 de marzo al 3 de abril. Los objetivos terapéuticos  a trabajar son: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Fortalecimiento de músculos </a:t>
            </a:r>
            <a:r>
              <a:rPr lang="es-CL" sz="2000" dirty="0" err="1" smtClean="0">
                <a:latin typeface="+mj-lt"/>
              </a:rPr>
              <a:t>orofaciales</a:t>
            </a:r>
            <a:r>
              <a:rPr lang="es-CL" sz="2000" dirty="0" smtClean="0">
                <a:latin typeface="+mj-lt"/>
              </a:rPr>
              <a:t> para facilitar la articulación del lenguaje expresivo a través de </a:t>
            </a:r>
            <a:r>
              <a:rPr lang="es-CL" sz="2000" dirty="0" err="1" smtClean="0">
                <a:latin typeface="+mj-lt"/>
              </a:rPr>
              <a:t>praxias</a:t>
            </a:r>
            <a:r>
              <a:rPr lang="es-CL" sz="2000" dirty="0" smtClean="0">
                <a:latin typeface="+mj-lt"/>
              </a:rPr>
              <a:t>.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habilidades psicolingüísticas , tales como: atención y </a:t>
            </a:r>
            <a:r>
              <a:rPr lang="es-CL" sz="2000" dirty="0" smtClean="0">
                <a:latin typeface="+mj-lt"/>
              </a:rPr>
              <a:t>concentración.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comprensión auditiva y comprensión de lenguaje.</a:t>
            </a:r>
            <a:endParaRPr lang="es-CL" sz="2000" dirty="0" smtClean="0">
              <a:latin typeface="+mj-lt"/>
            </a:endParaRPr>
          </a:p>
          <a:p>
            <a:pPr algn="just"/>
            <a:r>
              <a:rPr lang="es-CL" sz="2000" dirty="0">
                <a:latin typeface="+mj-lt"/>
              </a:rPr>
              <a:t>	</a:t>
            </a:r>
            <a:r>
              <a:rPr lang="es-CL" sz="2000" dirty="0" smtClean="0">
                <a:latin typeface="+mj-lt"/>
              </a:rPr>
              <a:t>		</a:t>
            </a:r>
            <a:r>
              <a:rPr lang="es-CL" sz="2000" b="1" dirty="0" err="1" smtClean="0">
                <a:latin typeface="+mj-lt"/>
              </a:rPr>
              <a:t>Valeska</a:t>
            </a:r>
            <a:r>
              <a:rPr lang="es-CL" sz="2000" b="1" dirty="0" smtClean="0">
                <a:latin typeface="+mj-lt"/>
              </a:rPr>
              <a:t> Pinto Acuña </a:t>
            </a:r>
          </a:p>
          <a:p>
            <a:pPr algn="just"/>
            <a:r>
              <a:rPr lang="es-CL" sz="2000" b="1" dirty="0">
                <a:latin typeface="+mj-lt"/>
              </a:rPr>
              <a:t>	</a:t>
            </a:r>
            <a:r>
              <a:rPr lang="es-CL" sz="2000" b="1" dirty="0" smtClean="0">
                <a:latin typeface="+mj-lt"/>
              </a:rPr>
              <a:t>		Fonoaudióloga PIE</a:t>
            </a:r>
            <a:endParaRPr lang="es-CL" sz="2000" b="1" dirty="0">
              <a:latin typeface="+mj-lt"/>
            </a:endParaRPr>
          </a:p>
        </p:txBody>
      </p:sp>
      <p:pic>
        <p:nvPicPr>
          <p:cNvPr id="5" name="Imagen 2" descr="logo rene 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5114"/>
            <a:ext cx="65563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332657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Colegio Rene Schneider </a:t>
            </a:r>
          </a:p>
          <a:p>
            <a:r>
              <a:rPr lang="es-CL" sz="1400" dirty="0" smtClean="0"/>
              <a:t>Programa de Integración Escolar</a:t>
            </a:r>
          </a:p>
          <a:p>
            <a:r>
              <a:rPr lang="es-CL" sz="1400" dirty="0" smtClean="0"/>
              <a:t>Fonoaudiología</a:t>
            </a:r>
          </a:p>
          <a:p>
            <a:r>
              <a:rPr lang="es-CL" sz="1400" dirty="0" smtClean="0"/>
              <a:t>Curso</a:t>
            </a:r>
            <a:r>
              <a:rPr lang="es-CL" sz="1400" smtClean="0"/>
              <a:t>: </a:t>
            </a:r>
            <a:r>
              <a:rPr lang="es-CL" sz="1400" smtClean="0"/>
              <a:t>NT2</a:t>
            </a:r>
            <a:endParaRPr lang="es-CL" sz="1400" dirty="0"/>
          </a:p>
        </p:txBody>
      </p:sp>
      <p:pic>
        <p:nvPicPr>
          <p:cNvPr id="7" name="Imagen 3" descr="C:\Documents and Settings\Xiken!\Mis documentos\PIE\corm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79" y="265114"/>
            <a:ext cx="1032200" cy="64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79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u pràxies | Praxias, Praxias linguales, Actividades motoras or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8640"/>
            <a:ext cx="5274652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79512" y="3818912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Comic Sans MS" pitchFamily="66" charset="0"/>
              </a:rPr>
              <a:t>Con ayuda de mamá/papá </a:t>
            </a:r>
            <a:r>
              <a:rPr lang="es-CL" dirty="0" smtClean="0">
                <a:latin typeface="Comic Sans MS" pitchFamily="66" charset="0"/>
              </a:rPr>
              <a:t>arma el dado de movimientos de la lengua.</a:t>
            </a:r>
          </a:p>
          <a:p>
            <a:r>
              <a:rPr lang="es-CL" dirty="0" smtClean="0">
                <a:latin typeface="Comic Sans MS" pitchFamily="66" charset="0"/>
              </a:rPr>
              <a:t>¡Que te diviertas mucho! </a:t>
            </a:r>
            <a:endParaRPr lang="es-CL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9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60 actividades de Comprensión Lectora Para Peques -Orientacion Anduja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77" t="10273" r="5658" b="6759"/>
          <a:stretch/>
        </p:blipFill>
        <p:spPr bwMode="auto">
          <a:xfrm rot="16200000">
            <a:off x="1274545" y="-810001"/>
            <a:ext cx="6594910" cy="849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57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omprensión lectora de frases mío Comprensión lectora para Primer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7" b="12917"/>
          <a:stretch/>
        </p:blipFill>
        <p:spPr bwMode="auto">
          <a:xfrm rot="16200000">
            <a:off x="1821489" y="-589243"/>
            <a:ext cx="6581142" cy="799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 rot="16200000">
            <a:off x="-2190366" y="2931331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Comic Sans MS" pitchFamily="66" charset="0"/>
              </a:rPr>
              <a:t>Mamá/Papá: mirar cada imagen, leer las tres opciones de oración y marcarla con la que corresponde. </a:t>
            </a:r>
            <a:endParaRPr lang="es-CL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4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n de Carolina Isabel en Dibujo | Enseñar a leer, Aprendo a leer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01" b="2431"/>
          <a:stretch/>
        </p:blipFill>
        <p:spPr bwMode="auto">
          <a:xfrm rot="16200000">
            <a:off x="1513903" y="-1062223"/>
            <a:ext cx="6181168" cy="884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435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125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</dc:creator>
  <cp:lastModifiedBy>VALE</cp:lastModifiedBy>
  <cp:revision>7</cp:revision>
  <dcterms:created xsi:type="dcterms:W3CDTF">2020-03-30T03:56:13Z</dcterms:created>
  <dcterms:modified xsi:type="dcterms:W3CDTF">2020-04-06T04:34:32Z</dcterms:modified>
</cp:coreProperties>
</file>