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4" r:id="rId2"/>
    <p:sldMasterId id="2147483687" r:id="rId3"/>
  </p:sldMasterIdLst>
  <p:notesMasterIdLst>
    <p:notesMasterId r:id="rId15"/>
  </p:notesMasterIdLst>
  <p:sldIdLst>
    <p:sldId id="256" r:id="rId4"/>
    <p:sldId id="257" r:id="rId5"/>
    <p:sldId id="307" r:id="rId6"/>
    <p:sldId id="258" r:id="rId7"/>
    <p:sldId id="298" r:id="rId8"/>
    <p:sldId id="308" r:id="rId9"/>
    <p:sldId id="260" r:id="rId10"/>
    <p:sldId id="313" r:id="rId11"/>
    <p:sldId id="310" r:id="rId12"/>
    <p:sldId id="311" r:id="rId13"/>
    <p:sldId id="312" r:id="rId14"/>
  </p:sldIdLst>
  <p:sldSz cx="9144000" cy="5143500" type="screen16x9"/>
  <p:notesSz cx="6858000" cy="9144000"/>
  <p:embeddedFontLs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Bellota Text Light" panose="020B0604020202020204" charset="0"/>
      <p:regular r:id="rId20"/>
      <p:bold r:id="rId21"/>
      <p:italic r:id="rId22"/>
      <p:boldItalic r:id="rId23"/>
    </p:embeddedFont>
    <p:embeddedFont>
      <p:font typeface="Bodoni MT Condensed" panose="02070606080606020203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  <p:embeddedFont>
      <p:font typeface="Catamaran ExtraBold" panose="020B0604020202020204" charset="0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Delius Unicase" panose="020B0604020202020204" charset="0"/>
      <p:regular r:id="rId39"/>
      <p:bold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Love Ya Like A Sister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71">
          <p15:clr>
            <a:srgbClr val="9AA0A6"/>
          </p15:clr>
        </p15:guide>
        <p15:guide id="3" orient="horz" pos="597">
          <p15:clr>
            <a:srgbClr val="9AA0A6"/>
          </p15:clr>
        </p15:guide>
        <p15:guide id="4" pos="4085">
          <p15:clr>
            <a:srgbClr val="9AA0A6"/>
          </p15:clr>
        </p15:guide>
        <p15:guide id="5" orient="horz" pos="256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42D06C-96EE-49A0-87D8-3757B4C15FB1}">
  <a:tblStyle styleId="{0042D06C-96EE-49A0-87D8-3757B4C15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2880"/>
        <p:guide pos="471"/>
        <p:guide orient="horz" pos="597"/>
        <p:guide pos="4085"/>
        <p:guide orient="horz" pos="2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presProps" Target="presProps.xml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1899dd7a_0_25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1899dd7a_0_25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bd85ec74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bd85ec74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77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5ce3757a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75ce3757a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18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97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41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07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3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15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98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30/08/2020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86047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9323" y="-610600"/>
            <a:ext cx="2861056" cy="2502136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6495626" y="-610588"/>
            <a:ext cx="2846114" cy="2382683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704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20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88325" y="6746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263475" y="4113425"/>
            <a:ext cx="1450275" cy="1429575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348625" y="-521775"/>
            <a:ext cx="1191325" cy="1450875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3963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879008" y="-872361"/>
            <a:ext cx="2410425" cy="1651548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2981531" y="4362248"/>
            <a:ext cx="2564246" cy="1455023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50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578350" y="1305700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87343" y="-377343"/>
            <a:ext cx="3773786" cy="3439836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79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3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093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798725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346500" y="2811225"/>
            <a:ext cx="44523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823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120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6182932" y="3059890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126425" y="1706744"/>
            <a:ext cx="16719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37276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973125" y="3057259"/>
            <a:ext cx="1978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3569613" y="3054887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597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611075" y="3415379"/>
            <a:ext cx="10988700" cy="3293575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754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3727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362655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6379350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03727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362655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6379350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554900" y="444455"/>
            <a:ext cx="60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844400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3433643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6186422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844400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3433643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6022900" y="3788200"/>
            <a:ext cx="2583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17075" y="-290375"/>
            <a:ext cx="1149300" cy="11493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-320375" y="369090"/>
            <a:ext cx="839100" cy="839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83550" y="-358704"/>
            <a:ext cx="521100" cy="521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8219925" y="-421550"/>
            <a:ext cx="949800" cy="9492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8472875" y="162400"/>
            <a:ext cx="1149300" cy="11493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777850" y="-305000"/>
            <a:ext cx="536100" cy="5361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723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179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70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37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2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99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0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8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9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939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72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ctrTitle"/>
          </p:nvPr>
        </p:nvSpPr>
        <p:spPr>
          <a:xfrm>
            <a:off x="1828853" y="2076205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00"/>
                </a:solidFill>
              </a:rPr>
              <a:t>Desarrollo Habilidades</a:t>
            </a:r>
            <a:endParaRPr sz="6000" b="1" dirty="0">
              <a:solidFill>
                <a:srgbClr val="FFFF00"/>
              </a:solidFill>
            </a:endParaRPr>
          </a:p>
        </p:txBody>
      </p:sp>
      <p:grpSp>
        <p:nvGrpSpPr>
          <p:cNvPr id="162" name="Google Shape;162;p27"/>
          <p:cNvGrpSpPr/>
          <p:nvPr/>
        </p:nvGrpSpPr>
        <p:grpSpPr>
          <a:xfrm>
            <a:off x="44215" y="-332032"/>
            <a:ext cx="9055578" cy="5906347"/>
            <a:chOff x="314453" y="225775"/>
            <a:chExt cx="6786763" cy="4426551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562654" y="2474144"/>
              <a:ext cx="1105648" cy="1408382"/>
              <a:chOff x="661100" y="2930200"/>
              <a:chExt cx="1090275" cy="1388800"/>
            </a:xfrm>
          </p:grpSpPr>
          <p:sp>
            <p:nvSpPr>
              <p:cNvPr id="164" name="Google Shape;164;p27"/>
              <p:cNvSpPr/>
              <p:nvPr/>
            </p:nvSpPr>
            <p:spPr>
              <a:xfrm>
                <a:off x="1283325" y="2930200"/>
                <a:ext cx="1163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9" extrusionOk="0">
                    <a:moveTo>
                      <a:pt x="2327" y="0"/>
                    </a:moveTo>
                    <a:cubicBezTo>
                      <a:pt x="0" y="0"/>
                      <a:pt x="0" y="3608"/>
                      <a:pt x="2327" y="3608"/>
                    </a:cubicBezTo>
                    <a:cubicBezTo>
                      <a:pt x="4654" y="3608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972200" y="32413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7" y="1"/>
                    </a:moveTo>
                    <a:cubicBezTo>
                      <a:pt x="1" y="1"/>
                      <a:pt x="1" y="3609"/>
                      <a:pt x="2327" y="3609"/>
                    </a:cubicBezTo>
                    <a:cubicBezTo>
                      <a:pt x="4654" y="3609"/>
                      <a:pt x="4654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1635050" y="33225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1188600" y="36877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8" y="0"/>
                    </a:moveTo>
                    <a:cubicBezTo>
                      <a:pt x="1" y="0"/>
                      <a:pt x="1" y="3608"/>
                      <a:pt x="2328" y="3608"/>
                    </a:cubicBezTo>
                    <a:cubicBezTo>
                      <a:pt x="4654" y="3608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61100" y="37012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796350" y="4147650"/>
                <a:ext cx="1163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7" extrusionOk="0">
                    <a:moveTo>
                      <a:pt x="2328" y="0"/>
                    </a:moveTo>
                    <a:cubicBezTo>
                      <a:pt x="1" y="0"/>
                      <a:pt x="0" y="3607"/>
                      <a:pt x="2328" y="3607"/>
                    </a:cubicBezTo>
                    <a:cubicBezTo>
                      <a:pt x="4654" y="3607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1350950" y="4228800"/>
                <a:ext cx="116375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8" extrusionOk="0">
                    <a:moveTo>
                      <a:pt x="2327" y="0"/>
                    </a:moveTo>
                    <a:cubicBezTo>
                      <a:pt x="1" y="0"/>
                      <a:pt x="1" y="3607"/>
                      <a:pt x="2327" y="3607"/>
                    </a:cubicBezTo>
                    <a:cubicBezTo>
                      <a:pt x="4654" y="3607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1024000" y="2968900"/>
                <a:ext cx="32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2955" h="12956" extrusionOk="0">
                    <a:moveTo>
                      <a:pt x="12445" y="1"/>
                    </a:moveTo>
                    <a:lnTo>
                      <a:pt x="0" y="12445"/>
                    </a:lnTo>
                    <a:lnTo>
                      <a:pt x="510" y="12956"/>
                    </a:lnTo>
                    <a:lnTo>
                      <a:pt x="12955" y="511"/>
                    </a:lnTo>
                    <a:lnTo>
                      <a:pt x="124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1022350" y="3282600"/>
                <a:ext cx="232725" cy="4542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8171" extrusionOk="0">
                    <a:moveTo>
                      <a:pt x="649" y="1"/>
                    </a:moveTo>
                    <a:lnTo>
                      <a:pt x="0" y="316"/>
                    </a:lnTo>
                    <a:lnTo>
                      <a:pt x="8659" y="18170"/>
                    </a:lnTo>
                    <a:lnTo>
                      <a:pt x="9308" y="1785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1241200" y="3360700"/>
                <a:ext cx="457900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18316" h="15166" extrusionOk="0">
                    <a:moveTo>
                      <a:pt x="17859" y="0"/>
                    </a:moveTo>
                    <a:lnTo>
                      <a:pt x="0" y="14607"/>
                    </a:lnTo>
                    <a:lnTo>
                      <a:pt x="458" y="15166"/>
                    </a:lnTo>
                    <a:lnTo>
                      <a:pt x="18315" y="560"/>
                    </a:lnTo>
                    <a:lnTo>
                      <a:pt x="178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1334825" y="2969325"/>
                <a:ext cx="365175" cy="404325"/>
              </a:xfrm>
              <a:custGeom>
                <a:avLst/>
                <a:gdLst/>
                <a:ahLst/>
                <a:cxnLst/>
                <a:rect l="l" t="t" r="r" b="b"/>
                <a:pathLst>
                  <a:path w="14607" h="16173" extrusionOk="0">
                    <a:moveTo>
                      <a:pt x="537" y="0"/>
                    </a:moveTo>
                    <a:lnTo>
                      <a:pt x="1" y="482"/>
                    </a:lnTo>
                    <a:lnTo>
                      <a:pt x="14070" y="16173"/>
                    </a:lnTo>
                    <a:lnTo>
                      <a:pt x="14606" y="15691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18975" y="3723625"/>
                <a:ext cx="5280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1121" h="1268" extrusionOk="0">
                    <a:moveTo>
                      <a:pt x="21102" y="1"/>
                    </a:moveTo>
                    <a:lnTo>
                      <a:pt x="0" y="546"/>
                    </a:lnTo>
                    <a:lnTo>
                      <a:pt x="19" y="1268"/>
                    </a:lnTo>
                    <a:lnTo>
                      <a:pt x="21120" y="722"/>
                    </a:lnTo>
                    <a:lnTo>
                      <a:pt x="211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10675" y="3743775"/>
                <a:ext cx="152575" cy="4516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066" extrusionOk="0">
                    <a:moveTo>
                      <a:pt x="691" y="1"/>
                    </a:moveTo>
                    <a:lnTo>
                      <a:pt x="1" y="211"/>
                    </a:lnTo>
                    <a:lnTo>
                      <a:pt x="5412" y="18066"/>
                    </a:lnTo>
                    <a:lnTo>
                      <a:pt x="6103" y="1785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865350" y="4179250"/>
                <a:ext cx="55742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22297" h="3854" extrusionOk="0">
                    <a:moveTo>
                      <a:pt x="101" y="0"/>
                    </a:moveTo>
                    <a:lnTo>
                      <a:pt x="1" y="716"/>
                    </a:lnTo>
                    <a:lnTo>
                      <a:pt x="22196" y="3853"/>
                    </a:lnTo>
                    <a:lnTo>
                      <a:pt x="22297" y="313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7"/>
            <p:cNvGrpSpPr/>
            <p:nvPr/>
          </p:nvGrpSpPr>
          <p:grpSpPr>
            <a:xfrm>
              <a:off x="2009648" y="3243009"/>
              <a:ext cx="363149" cy="755631"/>
              <a:chOff x="2087975" y="3688375"/>
              <a:chExt cx="358100" cy="745125"/>
            </a:xfrm>
          </p:grpSpPr>
          <p:sp>
            <p:nvSpPr>
              <p:cNvPr id="179" name="Google Shape;179;p27"/>
              <p:cNvSpPr/>
              <p:nvPr/>
            </p:nvSpPr>
            <p:spPr>
              <a:xfrm>
                <a:off x="2087975" y="3688375"/>
                <a:ext cx="358100" cy="745125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29805" extrusionOk="0">
                    <a:moveTo>
                      <a:pt x="7121" y="5314"/>
                    </a:moveTo>
                    <a:cubicBezTo>
                      <a:pt x="7709" y="9332"/>
                      <a:pt x="9265" y="13070"/>
                      <a:pt x="13116" y="15050"/>
                    </a:cubicBezTo>
                    <a:lnTo>
                      <a:pt x="13116" y="15050"/>
                    </a:lnTo>
                    <a:cubicBezTo>
                      <a:pt x="8693" y="17774"/>
                      <a:pt x="7788" y="22347"/>
                      <a:pt x="7038" y="27127"/>
                    </a:cubicBezTo>
                    <a:lnTo>
                      <a:pt x="7038" y="27127"/>
                    </a:lnTo>
                    <a:cubicBezTo>
                      <a:pt x="6291" y="22550"/>
                      <a:pt x="5177" y="17962"/>
                      <a:pt x="1123" y="15272"/>
                    </a:cubicBezTo>
                    <a:lnTo>
                      <a:pt x="1123" y="15272"/>
                    </a:lnTo>
                    <a:cubicBezTo>
                      <a:pt x="4777" y="13035"/>
                      <a:pt x="6447" y="9323"/>
                      <a:pt x="7121" y="5314"/>
                    </a:cubicBezTo>
                    <a:close/>
                    <a:moveTo>
                      <a:pt x="7156" y="1"/>
                    </a:moveTo>
                    <a:cubicBezTo>
                      <a:pt x="6975" y="1"/>
                      <a:pt x="6795" y="117"/>
                      <a:pt x="6795" y="349"/>
                    </a:cubicBezTo>
                    <a:cubicBezTo>
                      <a:pt x="6795" y="349"/>
                      <a:pt x="6795" y="349"/>
                      <a:pt x="6795" y="350"/>
                    </a:cubicBezTo>
                    <a:lnTo>
                      <a:pt x="6795" y="350"/>
                    </a:lnTo>
                    <a:cubicBezTo>
                      <a:pt x="6795" y="350"/>
                      <a:pt x="6795" y="350"/>
                      <a:pt x="6795" y="350"/>
                    </a:cubicBezTo>
                    <a:lnTo>
                      <a:pt x="6795" y="350"/>
                    </a:lnTo>
                    <a:lnTo>
                      <a:pt x="6795" y="350"/>
                    </a:lnTo>
                    <a:cubicBezTo>
                      <a:pt x="6796" y="383"/>
                      <a:pt x="6796" y="417"/>
                      <a:pt x="6796" y="450"/>
                    </a:cubicBezTo>
                    <a:lnTo>
                      <a:pt x="6796" y="450"/>
                    </a:lnTo>
                    <a:cubicBezTo>
                      <a:pt x="6743" y="6056"/>
                      <a:pt x="5564" y="12038"/>
                      <a:pt x="241" y="14949"/>
                    </a:cubicBezTo>
                    <a:cubicBezTo>
                      <a:pt x="0" y="15080"/>
                      <a:pt x="13" y="15437"/>
                      <a:pt x="241" y="15572"/>
                    </a:cubicBezTo>
                    <a:cubicBezTo>
                      <a:pt x="5230" y="18505"/>
                      <a:pt x="5888" y="24327"/>
                      <a:pt x="6690" y="29545"/>
                    </a:cubicBezTo>
                    <a:cubicBezTo>
                      <a:pt x="6716" y="29718"/>
                      <a:pt x="6875" y="29804"/>
                      <a:pt x="7035" y="29804"/>
                    </a:cubicBezTo>
                    <a:cubicBezTo>
                      <a:pt x="7196" y="29804"/>
                      <a:pt x="7357" y="29717"/>
                      <a:pt x="7386" y="29545"/>
                    </a:cubicBezTo>
                    <a:cubicBezTo>
                      <a:pt x="8285" y="24026"/>
                      <a:pt x="8593" y="18297"/>
                      <a:pt x="14073" y="15331"/>
                    </a:cubicBezTo>
                    <a:cubicBezTo>
                      <a:pt x="14293" y="15212"/>
                      <a:pt x="14324" y="14820"/>
                      <a:pt x="14073" y="14708"/>
                    </a:cubicBezTo>
                    <a:cubicBezTo>
                      <a:pt x="8346" y="12183"/>
                      <a:pt x="7542" y="5938"/>
                      <a:pt x="7518" y="350"/>
                    </a:cubicBezTo>
                    <a:lnTo>
                      <a:pt x="7518" y="350"/>
                    </a:lnTo>
                    <a:cubicBezTo>
                      <a:pt x="7519" y="135"/>
                      <a:pt x="7366" y="20"/>
                      <a:pt x="7200" y="3"/>
                    </a:cubicBezTo>
                    <a:lnTo>
                      <a:pt x="7200" y="3"/>
                    </a:lnTo>
                    <a:cubicBezTo>
                      <a:pt x="7185" y="2"/>
                      <a:pt x="7171" y="1"/>
                      <a:pt x="7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2202925" y="3922650"/>
                <a:ext cx="127950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11058" extrusionOk="0">
                    <a:moveTo>
                      <a:pt x="2559" y="0"/>
                    </a:moveTo>
                    <a:cubicBezTo>
                      <a:pt x="2559" y="2559"/>
                      <a:pt x="1931" y="4660"/>
                      <a:pt x="1" y="5666"/>
                    </a:cubicBezTo>
                    <a:cubicBezTo>
                      <a:pt x="1881" y="6717"/>
                      <a:pt x="2148" y="8681"/>
                      <a:pt x="2514" y="11058"/>
                    </a:cubicBezTo>
                    <a:cubicBezTo>
                      <a:pt x="2903" y="8728"/>
                      <a:pt x="2903" y="6717"/>
                      <a:pt x="5118" y="5575"/>
                    </a:cubicBezTo>
                    <a:cubicBezTo>
                      <a:pt x="2903" y="4660"/>
                      <a:pt x="2559" y="2285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7"/>
            <p:cNvGrpSpPr/>
            <p:nvPr/>
          </p:nvGrpSpPr>
          <p:grpSpPr>
            <a:xfrm>
              <a:off x="3679541" y="336472"/>
              <a:ext cx="749192" cy="755606"/>
              <a:chOff x="3734650" y="822250"/>
              <a:chExt cx="738775" cy="745100"/>
            </a:xfrm>
          </p:grpSpPr>
          <p:sp>
            <p:nvSpPr>
              <p:cNvPr id="182" name="Google Shape;182;p27"/>
              <p:cNvSpPr/>
              <p:nvPr/>
            </p:nvSpPr>
            <p:spPr>
              <a:xfrm>
                <a:off x="3934125" y="822250"/>
                <a:ext cx="358075" cy="745100"/>
              </a:xfrm>
              <a:custGeom>
                <a:avLst/>
                <a:gdLst/>
                <a:ahLst/>
                <a:cxnLst/>
                <a:rect l="l" t="t" r="r" b="b"/>
                <a:pathLst>
                  <a:path w="14323" h="29804" extrusionOk="0">
                    <a:moveTo>
                      <a:pt x="7120" y="5310"/>
                    </a:moveTo>
                    <a:cubicBezTo>
                      <a:pt x="7707" y="9329"/>
                      <a:pt x="9263" y="13070"/>
                      <a:pt x="13116" y="15049"/>
                    </a:cubicBezTo>
                    <a:lnTo>
                      <a:pt x="13116" y="15049"/>
                    </a:lnTo>
                    <a:cubicBezTo>
                      <a:pt x="8691" y="17774"/>
                      <a:pt x="7787" y="22349"/>
                      <a:pt x="7036" y="27129"/>
                    </a:cubicBezTo>
                    <a:lnTo>
                      <a:pt x="7036" y="27129"/>
                    </a:lnTo>
                    <a:cubicBezTo>
                      <a:pt x="6289" y="22551"/>
                      <a:pt x="5176" y="17962"/>
                      <a:pt x="1120" y="15272"/>
                    </a:cubicBezTo>
                    <a:lnTo>
                      <a:pt x="1120" y="15272"/>
                    </a:lnTo>
                    <a:cubicBezTo>
                      <a:pt x="4775" y="13033"/>
                      <a:pt x="6446" y="9320"/>
                      <a:pt x="7120" y="5310"/>
                    </a:cubicBezTo>
                    <a:close/>
                    <a:moveTo>
                      <a:pt x="7155" y="0"/>
                    </a:moveTo>
                    <a:cubicBezTo>
                      <a:pt x="7050" y="0"/>
                      <a:pt x="6946" y="39"/>
                      <a:pt x="6877" y="118"/>
                    </a:cubicBezTo>
                    <a:lnTo>
                      <a:pt x="6877" y="118"/>
                    </a:lnTo>
                    <a:cubicBezTo>
                      <a:pt x="6826" y="174"/>
                      <a:pt x="6793" y="251"/>
                      <a:pt x="6792" y="348"/>
                    </a:cubicBezTo>
                    <a:lnTo>
                      <a:pt x="6795" y="350"/>
                    </a:lnTo>
                    <a:cubicBezTo>
                      <a:pt x="6757" y="5984"/>
                      <a:pt x="5596" y="12021"/>
                      <a:pt x="241" y="14948"/>
                    </a:cubicBezTo>
                    <a:cubicBezTo>
                      <a:pt x="0" y="15079"/>
                      <a:pt x="12" y="15437"/>
                      <a:pt x="241" y="15572"/>
                    </a:cubicBezTo>
                    <a:cubicBezTo>
                      <a:pt x="5230" y="18504"/>
                      <a:pt x="5886" y="24327"/>
                      <a:pt x="6688" y="29544"/>
                    </a:cubicBezTo>
                    <a:cubicBezTo>
                      <a:pt x="6715" y="29718"/>
                      <a:pt x="6874" y="29804"/>
                      <a:pt x="7033" y="29804"/>
                    </a:cubicBezTo>
                    <a:cubicBezTo>
                      <a:pt x="7194" y="29804"/>
                      <a:pt x="7356" y="29717"/>
                      <a:pt x="7384" y="29544"/>
                    </a:cubicBezTo>
                    <a:cubicBezTo>
                      <a:pt x="8285" y="24026"/>
                      <a:pt x="8592" y="18296"/>
                      <a:pt x="14072" y="15331"/>
                    </a:cubicBezTo>
                    <a:cubicBezTo>
                      <a:pt x="14293" y="15211"/>
                      <a:pt x="14322" y="14818"/>
                      <a:pt x="14072" y="14708"/>
                    </a:cubicBezTo>
                    <a:cubicBezTo>
                      <a:pt x="8345" y="12184"/>
                      <a:pt x="7541" y="5937"/>
                      <a:pt x="7517" y="350"/>
                    </a:cubicBezTo>
                    <a:cubicBezTo>
                      <a:pt x="7517" y="287"/>
                      <a:pt x="7503" y="232"/>
                      <a:pt x="7480" y="186"/>
                    </a:cubicBezTo>
                    <a:lnTo>
                      <a:pt x="7480" y="186"/>
                    </a:lnTo>
                    <a:cubicBezTo>
                      <a:pt x="7425" y="71"/>
                      <a:pt x="7308" y="10"/>
                      <a:pt x="7186" y="1"/>
                    </a:cubicBezTo>
                    <a:lnTo>
                      <a:pt x="7186" y="1"/>
                    </a:lnTo>
                    <a:cubicBezTo>
                      <a:pt x="7176" y="1"/>
                      <a:pt x="7165" y="0"/>
                      <a:pt x="7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4060875" y="1081950"/>
                <a:ext cx="10437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9022" extrusionOk="0">
                    <a:moveTo>
                      <a:pt x="2088" y="1"/>
                    </a:moveTo>
                    <a:cubicBezTo>
                      <a:pt x="2088" y="2089"/>
                      <a:pt x="1575" y="3803"/>
                      <a:pt x="0" y="4624"/>
                    </a:cubicBezTo>
                    <a:cubicBezTo>
                      <a:pt x="1534" y="5481"/>
                      <a:pt x="1751" y="7083"/>
                      <a:pt x="2050" y="9021"/>
                    </a:cubicBezTo>
                    <a:cubicBezTo>
                      <a:pt x="2368" y="7120"/>
                      <a:pt x="2368" y="5479"/>
                      <a:pt x="4175" y="4548"/>
                    </a:cubicBezTo>
                    <a:cubicBezTo>
                      <a:pt x="2366" y="3803"/>
                      <a:pt x="2088" y="1864"/>
                      <a:pt x="2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3859725" y="900800"/>
                <a:ext cx="1392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974" extrusionOk="0">
                    <a:moveTo>
                      <a:pt x="519" y="1"/>
                    </a:moveTo>
                    <a:cubicBezTo>
                      <a:pt x="254" y="1"/>
                      <a:pt x="1" y="256"/>
                      <a:pt x="202" y="516"/>
                    </a:cubicBezTo>
                    <a:cubicBezTo>
                      <a:pt x="1627" y="2365"/>
                      <a:pt x="3493" y="3843"/>
                      <a:pt x="4771" y="5806"/>
                    </a:cubicBezTo>
                    <a:cubicBezTo>
                      <a:pt x="4847" y="5924"/>
                      <a:pt x="4958" y="5973"/>
                      <a:pt x="5068" y="5973"/>
                    </a:cubicBezTo>
                    <a:cubicBezTo>
                      <a:pt x="5321" y="5973"/>
                      <a:pt x="5570" y="5715"/>
                      <a:pt x="5393" y="5443"/>
                    </a:cubicBezTo>
                    <a:cubicBezTo>
                      <a:pt x="4112" y="3473"/>
                      <a:pt x="2252" y="2003"/>
                      <a:pt x="825" y="152"/>
                    </a:cubicBezTo>
                    <a:cubicBezTo>
                      <a:pt x="742" y="45"/>
                      <a:pt x="630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3841975" y="1350775"/>
                <a:ext cx="1570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7207" extrusionOk="0">
                    <a:moveTo>
                      <a:pt x="5775" y="0"/>
                    </a:moveTo>
                    <a:cubicBezTo>
                      <a:pt x="5693" y="0"/>
                      <a:pt x="5609" y="35"/>
                      <a:pt x="5536" y="117"/>
                    </a:cubicBezTo>
                    <a:lnTo>
                      <a:pt x="5537" y="117"/>
                    </a:lnTo>
                    <a:cubicBezTo>
                      <a:pt x="3658" y="2231"/>
                      <a:pt x="1825" y="4373"/>
                      <a:pt x="189" y="6682"/>
                    </a:cubicBezTo>
                    <a:cubicBezTo>
                      <a:pt x="0" y="6950"/>
                      <a:pt x="251" y="7206"/>
                      <a:pt x="510" y="7206"/>
                    </a:cubicBezTo>
                    <a:cubicBezTo>
                      <a:pt x="621" y="7206"/>
                      <a:pt x="733" y="7160"/>
                      <a:pt x="813" y="7047"/>
                    </a:cubicBezTo>
                    <a:cubicBezTo>
                      <a:pt x="2411" y="4787"/>
                      <a:pt x="4210" y="2696"/>
                      <a:pt x="6046" y="627"/>
                    </a:cubicBezTo>
                    <a:cubicBezTo>
                      <a:pt x="6282" y="362"/>
                      <a:pt x="6040" y="0"/>
                      <a:pt x="5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4239525" y="1333075"/>
                <a:ext cx="132375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7198" extrusionOk="0">
                    <a:moveTo>
                      <a:pt x="495" y="0"/>
                    </a:moveTo>
                    <a:cubicBezTo>
                      <a:pt x="250" y="0"/>
                      <a:pt x="1" y="260"/>
                      <a:pt x="160" y="540"/>
                    </a:cubicBezTo>
                    <a:cubicBezTo>
                      <a:pt x="1450" y="2804"/>
                      <a:pt x="3036" y="4876"/>
                      <a:pt x="4489" y="7034"/>
                    </a:cubicBezTo>
                    <a:cubicBezTo>
                      <a:pt x="4566" y="7150"/>
                      <a:pt x="4678" y="7198"/>
                      <a:pt x="4788" y="7198"/>
                    </a:cubicBezTo>
                    <a:cubicBezTo>
                      <a:pt x="5044" y="7198"/>
                      <a:pt x="5294" y="6940"/>
                      <a:pt x="5112" y="6670"/>
                    </a:cubicBezTo>
                    <a:cubicBezTo>
                      <a:pt x="3659" y="4511"/>
                      <a:pt x="2072" y="2441"/>
                      <a:pt x="783" y="176"/>
                    </a:cubicBezTo>
                    <a:cubicBezTo>
                      <a:pt x="712" y="52"/>
                      <a:pt x="604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4215050" y="899775"/>
                <a:ext cx="1445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279" extrusionOk="0">
                    <a:moveTo>
                      <a:pt x="5281" y="1"/>
                    </a:moveTo>
                    <a:cubicBezTo>
                      <a:pt x="5199" y="1"/>
                      <a:pt x="5116" y="36"/>
                      <a:pt x="5044" y="120"/>
                    </a:cubicBezTo>
                    <a:cubicBezTo>
                      <a:pt x="3452" y="1974"/>
                      <a:pt x="1843" y="3813"/>
                      <a:pt x="234" y="5651"/>
                    </a:cubicBezTo>
                    <a:cubicBezTo>
                      <a:pt x="0" y="5917"/>
                      <a:pt x="242" y="6279"/>
                      <a:pt x="506" y="6279"/>
                    </a:cubicBezTo>
                    <a:cubicBezTo>
                      <a:pt x="587" y="6279"/>
                      <a:pt x="671" y="6244"/>
                      <a:pt x="744" y="6161"/>
                    </a:cubicBezTo>
                    <a:cubicBezTo>
                      <a:pt x="2353" y="4322"/>
                      <a:pt x="3963" y="2484"/>
                      <a:pt x="5553" y="630"/>
                    </a:cubicBezTo>
                    <a:cubicBezTo>
                      <a:pt x="5783" y="362"/>
                      <a:pt x="5542" y="1"/>
                      <a:pt x="5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3734650" y="1194700"/>
                <a:ext cx="1433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968" extrusionOk="0">
                    <a:moveTo>
                      <a:pt x="466" y="1"/>
                    </a:moveTo>
                    <a:cubicBezTo>
                      <a:pt x="1" y="1"/>
                      <a:pt x="1" y="723"/>
                      <a:pt x="466" y="723"/>
                    </a:cubicBezTo>
                    <a:cubicBezTo>
                      <a:pt x="2077" y="723"/>
                      <a:pt x="3676" y="749"/>
                      <a:pt x="5276" y="964"/>
                    </a:cubicBezTo>
                    <a:cubicBezTo>
                      <a:pt x="5295" y="966"/>
                      <a:pt x="5313" y="968"/>
                      <a:pt x="5330" y="968"/>
                    </a:cubicBezTo>
                    <a:cubicBezTo>
                      <a:pt x="5734" y="968"/>
                      <a:pt x="5711" y="301"/>
                      <a:pt x="5276" y="242"/>
                    </a:cubicBezTo>
                    <a:cubicBezTo>
                      <a:pt x="3676" y="27"/>
                      <a:pt x="2077" y="1"/>
                      <a:pt x="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4341900" y="1194700"/>
                <a:ext cx="1315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724" extrusionOk="0">
                    <a:moveTo>
                      <a:pt x="465" y="1"/>
                    </a:moveTo>
                    <a:cubicBezTo>
                      <a:pt x="0" y="1"/>
                      <a:pt x="0" y="723"/>
                      <a:pt x="465" y="723"/>
                    </a:cubicBezTo>
                    <a:lnTo>
                      <a:pt x="4794" y="723"/>
                    </a:lnTo>
                    <a:cubicBezTo>
                      <a:pt x="5260" y="723"/>
                      <a:pt x="5260" y="1"/>
                      <a:pt x="47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27"/>
            <p:cNvSpPr/>
            <p:nvPr/>
          </p:nvSpPr>
          <p:spPr>
            <a:xfrm>
              <a:off x="5315417" y="225775"/>
              <a:ext cx="375268" cy="386828"/>
            </a:xfrm>
            <a:custGeom>
              <a:avLst/>
              <a:gdLst/>
              <a:ahLst/>
              <a:cxnLst/>
              <a:rect l="l" t="t" r="r" b="b"/>
              <a:pathLst>
                <a:path w="14802" h="15258" extrusionOk="0">
                  <a:moveTo>
                    <a:pt x="7474" y="1644"/>
                  </a:moveTo>
                  <a:cubicBezTo>
                    <a:pt x="7841" y="2932"/>
                    <a:pt x="8206" y="4220"/>
                    <a:pt x="8567" y="5510"/>
                  </a:cubicBezTo>
                  <a:lnTo>
                    <a:pt x="8567" y="5510"/>
                  </a:lnTo>
                  <a:cubicBezTo>
                    <a:pt x="8552" y="5510"/>
                    <a:pt x="8537" y="5510"/>
                    <a:pt x="8521" y="5510"/>
                  </a:cubicBezTo>
                  <a:cubicBezTo>
                    <a:pt x="7787" y="5510"/>
                    <a:pt x="7053" y="5515"/>
                    <a:pt x="6320" y="5524"/>
                  </a:cubicBezTo>
                  <a:lnTo>
                    <a:pt x="6320" y="5524"/>
                  </a:lnTo>
                  <a:cubicBezTo>
                    <a:pt x="6704" y="4231"/>
                    <a:pt x="7089" y="2937"/>
                    <a:pt x="7474" y="1644"/>
                  </a:cubicBezTo>
                  <a:close/>
                  <a:moveTo>
                    <a:pt x="9519" y="6235"/>
                  </a:moveTo>
                  <a:cubicBezTo>
                    <a:pt x="10783" y="6243"/>
                    <a:pt x="12047" y="6269"/>
                    <a:pt x="13308" y="6319"/>
                  </a:cubicBezTo>
                  <a:lnTo>
                    <a:pt x="13308" y="6319"/>
                  </a:lnTo>
                  <a:cubicBezTo>
                    <a:pt x="12266" y="7091"/>
                    <a:pt x="11222" y="7867"/>
                    <a:pt x="10186" y="8653"/>
                  </a:cubicBezTo>
                  <a:lnTo>
                    <a:pt x="10186" y="8653"/>
                  </a:lnTo>
                  <a:cubicBezTo>
                    <a:pt x="9966" y="7846"/>
                    <a:pt x="9744" y="7040"/>
                    <a:pt x="9519" y="6235"/>
                  </a:cubicBezTo>
                  <a:close/>
                  <a:moveTo>
                    <a:pt x="5348" y="6259"/>
                  </a:moveTo>
                  <a:lnTo>
                    <a:pt x="4582" y="8831"/>
                  </a:lnTo>
                  <a:lnTo>
                    <a:pt x="4582" y="8831"/>
                  </a:lnTo>
                  <a:cubicBezTo>
                    <a:pt x="3528" y="8020"/>
                    <a:pt x="2483" y="7195"/>
                    <a:pt x="1461" y="6342"/>
                  </a:cubicBezTo>
                  <a:lnTo>
                    <a:pt x="1461" y="6342"/>
                  </a:lnTo>
                  <a:cubicBezTo>
                    <a:pt x="2755" y="6311"/>
                    <a:pt x="4051" y="6280"/>
                    <a:pt x="5348" y="6259"/>
                  </a:cubicBezTo>
                  <a:close/>
                  <a:moveTo>
                    <a:pt x="8529" y="6231"/>
                  </a:moveTo>
                  <a:cubicBezTo>
                    <a:pt x="8609" y="6231"/>
                    <a:pt x="8689" y="6231"/>
                    <a:pt x="8769" y="6232"/>
                  </a:cubicBezTo>
                  <a:lnTo>
                    <a:pt x="8769" y="6232"/>
                  </a:lnTo>
                  <a:cubicBezTo>
                    <a:pt x="9038" y="7195"/>
                    <a:pt x="9304" y="8160"/>
                    <a:pt x="9566" y="9126"/>
                  </a:cubicBezTo>
                  <a:lnTo>
                    <a:pt x="9566" y="9126"/>
                  </a:lnTo>
                  <a:cubicBezTo>
                    <a:pt x="8806" y="9707"/>
                    <a:pt x="8051" y="10296"/>
                    <a:pt x="7304" y="10893"/>
                  </a:cubicBezTo>
                  <a:lnTo>
                    <a:pt x="7304" y="10893"/>
                  </a:lnTo>
                  <a:cubicBezTo>
                    <a:pt x="6600" y="10364"/>
                    <a:pt x="5896" y="9834"/>
                    <a:pt x="5196" y="9301"/>
                  </a:cubicBezTo>
                  <a:lnTo>
                    <a:pt x="5196" y="9301"/>
                  </a:lnTo>
                  <a:cubicBezTo>
                    <a:pt x="5499" y="8283"/>
                    <a:pt x="5801" y="7266"/>
                    <a:pt x="6104" y="6248"/>
                  </a:cubicBezTo>
                  <a:lnTo>
                    <a:pt x="6104" y="6248"/>
                  </a:lnTo>
                  <a:cubicBezTo>
                    <a:pt x="6912" y="6238"/>
                    <a:pt x="7720" y="6231"/>
                    <a:pt x="8529" y="6231"/>
                  </a:cubicBezTo>
                  <a:close/>
                  <a:moveTo>
                    <a:pt x="9769" y="9875"/>
                  </a:moveTo>
                  <a:lnTo>
                    <a:pt x="9769" y="9875"/>
                  </a:lnTo>
                  <a:cubicBezTo>
                    <a:pt x="10093" y="11078"/>
                    <a:pt x="10410" y="12283"/>
                    <a:pt x="10719" y="13490"/>
                  </a:cubicBezTo>
                  <a:lnTo>
                    <a:pt x="10719" y="13490"/>
                  </a:lnTo>
                  <a:cubicBezTo>
                    <a:pt x="9786" y="12763"/>
                    <a:pt x="8842" y="12050"/>
                    <a:pt x="7898" y="11339"/>
                  </a:cubicBezTo>
                  <a:lnTo>
                    <a:pt x="7898" y="11339"/>
                  </a:lnTo>
                  <a:cubicBezTo>
                    <a:pt x="8517" y="10845"/>
                    <a:pt x="9141" y="10358"/>
                    <a:pt x="9769" y="9875"/>
                  </a:cubicBezTo>
                  <a:close/>
                  <a:moveTo>
                    <a:pt x="4978" y="10032"/>
                  </a:moveTo>
                  <a:cubicBezTo>
                    <a:pt x="5561" y="10475"/>
                    <a:pt x="6146" y="10915"/>
                    <a:pt x="6731" y="11355"/>
                  </a:cubicBezTo>
                  <a:lnTo>
                    <a:pt x="6731" y="11355"/>
                  </a:lnTo>
                  <a:cubicBezTo>
                    <a:pt x="5758" y="12144"/>
                    <a:pt x="4800" y="12949"/>
                    <a:pt x="3864" y="13777"/>
                  </a:cubicBezTo>
                  <a:lnTo>
                    <a:pt x="3864" y="13777"/>
                  </a:lnTo>
                  <a:cubicBezTo>
                    <a:pt x="4235" y="12529"/>
                    <a:pt x="4607" y="11281"/>
                    <a:pt x="4978" y="10032"/>
                  </a:cubicBezTo>
                  <a:close/>
                  <a:moveTo>
                    <a:pt x="7483" y="0"/>
                  </a:moveTo>
                  <a:cubicBezTo>
                    <a:pt x="7334" y="0"/>
                    <a:pt x="7184" y="87"/>
                    <a:pt x="7133" y="259"/>
                  </a:cubicBezTo>
                  <a:lnTo>
                    <a:pt x="5563" y="5534"/>
                  </a:lnTo>
                  <a:lnTo>
                    <a:pt x="5563" y="5534"/>
                  </a:lnTo>
                  <a:cubicBezTo>
                    <a:pt x="3876" y="5560"/>
                    <a:pt x="2189" y="5603"/>
                    <a:pt x="506" y="5645"/>
                  </a:cubicBezTo>
                  <a:cubicBezTo>
                    <a:pt x="213" y="5652"/>
                    <a:pt x="1" y="6046"/>
                    <a:pt x="251" y="6260"/>
                  </a:cubicBezTo>
                  <a:cubicBezTo>
                    <a:pt x="1588" y="7406"/>
                    <a:pt x="2968" y="8495"/>
                    <a:pt x="4364" y="9564"/>
                  </a:cubicBezTo>
                  <a:lnTo>
                    <a:pt x="4364" y="9564"/>
                  </a:lnTo>
                  <a:lnTo>
                    <a:pt x="2826" y="14735"/>
                  </a:lnTo>
                  <a:lnTo>
                    <a:pt x="2826" y="14735"/>
                  </a:lnTo>
                  <a:cubicBezTo>
                    <a:pt x="2784" y="14805"/>
                    <a:pt x="2774" y="14881"/>
                    <a:pt x="2789" y="14951"/>
                  </a:cubicBezTo>
                  <a:lnTo>
                    <a:pt x="2789" y="14951"/>
                  </a:lnTo>
                  <a:cubicBezTo>
                    <a:pt x="2804" y="15096"/>
                    <a:pt x="2915" y="15198"/>
                    <a:pt x="3046" y="15236"/>
                  </a:cubicBezTo>
                  <a:lnTo>
                    <a:pt x="3046" y="15236"/>
                  </a:lnTo>
                  <a:cubicBezTo>
                    <a:pt x="3084" y="15250"/>
                    <a:pt x="3125" y="15258"/>
                    <a:pt x="3166" y="15258"/>
                  </a:cubicBezTo>
                  <a:cubicBezTo>
                    <a:pt x="3223" y="15258"/>
                    <a:pt x="3281" y="15243"/>
                    <a:pt x="3337" y="15210"/>
                  </a:cubicBezTo>
                  <a:lnTo>
                    <a:pt x="3337" y="15210"/>
                  </a:lnTo>
                  <a:cubicBezTo>
                    <a:pt x="3366" y="15195"/>
                    <a:pt x="3393" y="15175"/>
                    <a:pt x="3416" y="15150"/>
                  </a:cubicBezTo>
                  <a:lnTo>
                    <a:pt x="3416" y="15150"/>
                  </a:lnTo>
                  <a:cubicBezTo>
                    <a:pt x="4678" y="13992"/>
                    <a:pt x="5987" y="12880"/>
                    <a:pt x="7323" y="11800"/>
                  </a:cubicBezTo>
                  <a:lnTo>
                    <a:pt x="7323" y="11800"/>
                  </a:lnTo>
                  <a:cubicBezTo>
                    <a:pt x="8582" y="12747"/>
                    <a:pt x="9839" y="13698"/>
                    <a:pt x="11074" y="14679"/>
                  </a:cubicBezTo>
                  <a:cubicBezTo>
                    <a:pt x="11152" y="14740"/>
                    <a:pt x="11243" y="14768"/>
                    <a:pt x="11330" y="14768"/>
                  </a:cubicBezTo>
                  <a:cubicBezTo>
                    <a:pt x="11547" y="14768"/>
                    <a:pt x="11744" y="14595"/>
                    <a:pt x="11676" y="14328"/>
                  </a:cubicBezTo>
                  <a:cubicBezTo>
                    <a:pt x="11262" y="12682"/>
                    <a:pt x="10831" y="11040"/>
                    <a:pt x="10388" y="9401"/>
                  </a:cubicBezTo>
                  <a:lnTo>
                    <a:pt x="10388" y="9401"/>
                  </a:lnTo>
                  <a:cubicBezTo>
                    <a:pt x="11757" y="8358"/>
                    <a:pt x="13139" y="7335"/>
                    <a:pt x="14517" y="6317"/>
                  </a:cubicBezTo>
                  <a:cubicBezTo>
                    <a:pt x="14802" y="6108"/>
                    <a:pt x="14712" y="5663"/>
                    <a:pt x="14335" y="5645"/>
                  </a:cubicBezTo>
                  <a:cubicBezTo>
                    <a:pt x="12666" y="5559"/>
                    <a:pt x="10992" y="5521"/>
                    <a:pt x="9317" y="5512"/>
                  </a:cubicBezTo>
                  <a:lnTo>
                    <a:pt x="9317" y="5512"/>
                  </a:lnTo>
                  <a:cubicBezTo>
                    <a:pt x="8827" y="3759"/>
                    <a:pt x="8328" y="2008"/>
                    <a:pt x="7829" y="259"/>
                  </a:cubicBezTo>
                  <a:cubicBezTo>
                    <a:pt x="7780" y="86"/>
                    <a:pt x="7632" y="0"/>
                    <a:pt x="7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491424" y="4013911"/>
              <a:ext cx="371592" cy="365761"/>
            </a:xfrm>
            <a:custGeom>
              <a:avLst/>
              <a:gdLst/>
              <a:ahLst/>
              <a:cxnLst/>
              <a:rect l="l" t="t" r="r" b="b"/>
              <a:pathLst>
                <a:path w="14657" h="14427" extrusionOk="0">
                  <a:moveTo>
                    <a:pt x="7499" y="1477"/>
                  </a:moveTo>
                  <a:cubicBezTo>
                    <a:pt x="8053" y="2978"/>
                    <a:pt x="8642" y="4468"/>
                    <a:pt x="9224" y="5959"/>
                  </a:cubicBezTo>
                  <a:lnTo>
                    <a:pt x="9224" y="5959"/>
                  </a:lnTo>
                  <a:cubicBezTo>
                    <a:pt x="8717" y="5955"/>
                    <a:pt x="8210" y="5953"/>
                    <a:pt x="7703" y="5953"/>
                  </a:cubicBezTo>
                  <a:cubicBezTo>
                    <a:pt x="7149" y="5953"/>
                    <a:pt x="6595" y="5956"/>
                    <a:pt x="6041" y="5963"/>
                  </a:cubicBezTo>
                  <a:lnTo>
                    <a:pt x="6041" y="5963"/>
                  </a:lnTo>
                  <a:cubicBezTo>
                    <a:pt x="6552" y="4471"/>
                    <a:pt x="7031" y="2969"/>
                    <a:pt x="7499" y="1477"/>
                  </a:cubicBezTo>
                  <a:close/>
                  <a:moveTo>
                    <a:pt x="10277" y="6691"/>
                  </a:moveTo>
                  <a:cubicBezTo>
                    <a:pt x="11233" y="6701"/>
                    <a:pt x="12189" y="6714"/>
                    <a:pt x="13144" y="6721"/>
                  </a:cubicBezTo>
                  <a:lnTo>
                    <a:pt x="13144" y="6721"/>
                  </a:lnTo>
                  <a:cubicBezTo>
                    <a:pt x="12405" y="7270"/>
                    <a:pt x="11655" y="7801"/>
                    <a:pt x="10897" y="8318"/>
                  </a:cubicBezTo>
                  <a:lnTo>
                    <a:pt x="10897" y="8318"/>
                  </a:lnTo>
                  <a:cubicBezTo>
                    <a:pt x="10694" y="7775"/>
                    <a:pt x="10486" y="7232"/>
                    <a:pt x="10277" y="6691"/>
                  </a:cubicBezTo>
                  <a:close/>
                  <a:moveTo>
                    <a:pt x="5022" y="6705"/>
                  </a:moveTo>
                  <a:cubicBezTo>
                    <a:pt x="4799" y="7338"/>
                    <a:pt x="4568" y="7969"/>
                    <a:pt x="4328" y="8596"/>
                  </a:cubicBezTo>
                  <a:lnTo>
                    <a:pt x="4328" y="8596"/>
                  </a:lnTo>
                  <a:cubicBezTo>
                    <a:pt x="3410" y="8026"/>
                    <a:pt x="2494" y="7453"/>
                    <a:pt x="1582" y="6873"/>
                  </a:cubicBezTo>
                  <a:lnTo>
                    <a:pt x="1582" y="6873"/>
                  </a:lnTo>
                  <a:cubicBezTo>
                    <a:pt x="2729" y="6785"/>
                    <a:pt x="3875" y="6733"/>
                    <a:pt x="5022" y="6705"/>
                  </a:cubicBezTo>
                  <a:close/>
                  <a:moveTo>
                    <a:pt x="7705" y="6675"/>
                  </a:moveTo>
                  <a:cubicBezTo>
                    <a:pt x="8305" y="6675"/>
                    <a:pt x="8905" y="6678"/>
                    <a:pt x="9505" y="6683"/>
                  </a:cubicBezTo>
                  <a:lnTo>
                    <a:pt x="9505" y="6683"/>
                  </a:lnTo>
                  <a:cubicBezTo>
                    <a:pt x="9769" y="7365"/>
                    <a:pt x="10031" y="8047"/>
                    <a:pt x="10285" y="8732"/>
                  </a:cubicBezTo>
                  <a:lnTo>
                    <a:pt x="10285" y="8732"/>
                  </a:lnTo>
                  <a:cubicBezTo>
                    <a:pt x="9358" y="9352"/>
                    <a:pt x="8420" y="9953"/>
                    <a:pt x="7474" y="10542"/>
                  </a:cubicBezTo>
                  <a:lnTo>
                    <a:pt x="7474" y="10542"/>
                  </a:lnTo>
                  <a:cubicBezTo>
                    <a:pt x="6633" y="10022"/>
                    <a:pt x="5790" y="9503"/>
                    <a:pt x="4950" y="8982"/>
                  </a:cubicBezTo>
                  <a:lnTo>
                    <a:pt x="4950" y="8982"/>
                  </a:lnTo>
                  <a:cubicBezTo>
                    <a:pt x="5241" y="8223"/>
                    <a:pt x="5521" y="7458"/>
                    <a:pt x="5790" y="6689"/>
                  </a:cubicBezTo>
                  <a:lnTo>
                    <a:pt x="5790" y="6689"/>
                  </a:lnTo>
                  <a:cubicBezTo>
                    <a:pt x="6428" y="6679"/>
                    <a:pt x="7067" y="6675"/>
                    <a:pt x="7705" y="6675"/>
                  </a:cubicBezTo>
                  <a:close/>
                  <a:moveTo>
                    <a:pt x="4683" y="9665"/>
                  </a:moveTo>
                  <a:cubicBezTo>
                    <a:pt x="5384" y="10099"/>
                    <a:pt x="6086" y="10533"/>
                    <a:pt x="6788" y="10966"/>
                  </a:cubicBezTo>
                  <a:lnTo>
                    <a:pt x="6788" y="10966"/>
                  </a:lnTo>
                  <a:cubicBezTo>
                    <a:pt x="5592" y="11701"/>
                    <a:pt x="4383" y="12419"/>
                    <a:pt x="3169" y="13134"/>
                  </a:cubicBezTo>
                  <a:lnTo>
                    <a:pt x="3169" y="13134"/>
                  </a:lnTo>
                  <a:cubicBezTo>
                    <a:pt x="3715" y="12001"/>
                    <a:pt x="4216" y="10841"/>
                    <a:pt x="4683" y="9665"/>
                  </a:cubicBezTo>
                  <a:close/>
                  <a:moveTo>
                    <a:pt x="10540" y="9427"/>
                  </a:moveTo>
                  <a:cubicBezTo>
                    <a:pt x="10997" y="10689"/>
                    <a:pt x="11427" y="11959"/>
                    <a:pt x="11802" y="13249"/>
                  </a:cubicBezTo>
                  <a:lnTo>
                    <a:pt x="11802" y="13249"/>
                  </a:lnTo>
                  <a:cubicBezTo>
                    <a:pt x="10594" y="12478"/>
                    <a:pt x="9377" y="11720"/>
                    <a:pt x="8158" y="10965"/>
                  </a:cubicBezTo>
                  <a:lnTo>
                    <a:pt x="8158" y="10965"/>
                  </a:lnTo>
                  <a:cubicBezTo>
                    <a:pt x="8959" y="10463"/>
                    <a:pt x="9754" y="9952"/>
                    <a:pt x="10540" y="9427"/>
                  </a:cubicBezTo>
                  <a:close/>
                  <a:moveTo>
                    <a:pt x="7465" y="1"/>
                  </a:moveTo>
                  <a:cubicBezTo>
                    <a:pt x="7322" y="1"/>
                    <a:pt x="7181" y="84"/>
                    <a:pt x="7126" y="259"/>
                  </a:cubicBezTo>
                  <a:cubicBezTo>
                    <a:pt x="6532" y="2153"/>
                    <a:pt x="5932" y="4074"/>
                    <a:pt x="5276" y="5977"/>
                  </a:cubicBezTo>
                  <a:lnTo>
                    <a:pt x="5276" y="5977"/>
                  </a:lnTo>
                  <a:cubicBezTo>
                    <a:pt x="3683" y="6012"/>
                    <a:pt x="2091" y="6090"/>
                    <a:pt x="500" y="6246"/>
                  </a:cubicBezTo>
                  <a:cubicBezTo>
                    <a:pt x="148" y="6281"/>
                    <a:pt x="0" y="6714"/>
                    <a:pt x="317" y="6918"/>
                  </a:cubicBezTo>
                  <a:cubicBezTo>
                    <a:pt x="1558" y="7717"/>
                    <a:pt x="2808" y="8502"/>
                    <a:pt x="4062" y="9280"/>
                  </a:cubicBezTo>
                  <a:lnTo>
                    <a:pt x="4062" y="9280"/>
                  </a:lnTo>
                  <a:cubicBezTo>
                    <a:pt x="3446" y="10842"/>
                    <a:pt x="2771" y="12373"/>
                    <a:pt x="2008" y="13850"/>
                  </a:cubicBezTo>
                  <a:lnTo>
                    <a:pt x="2008" y="13850"/>
                  </a:lnTo>
                  <a:cubicBezTo>
                    <a:pt x="1957" y="13920"/>
                    <a:pt x="1940" y="14001"/>
                    <a:pt x="1949" y="14080"/>
                  </a:cubicBezTo>
                  <a:lnTo>
                    <a:pt x="1949" y="14080"/>
                  </a:lnTo>
                  <a:cubicBezTo>
                    <a:pt x="1953" y="14129"/>
                    <a:pt x="1967" y="14175"/>
                    <a:pt x="1990" y="14216"/>
                  </a:cubicBezTo>
                  <a:lnTo>
                    <a:pt x="1990" y="14216"/>
                  </a:lnTo>
                  <a:cubicBezTo>
                    <a:pt x="2050" y="14335"/>
                    <a:pt x="2167" y="14426"/>
                    <a:pt x="2304" y="14426"/>
                  </a:cubicBezTo>
                  <a:cubicBezTo>
                    <a:pt x="2308" y="14426"/>
                    <a:pt x="2311" y="14426"/>
                    <a:pt x="2314" y="14425"/>
                  </a:cubicBezTo>
                  <a:lnTo>
                    <a:pt x="2314" y="14425"/>
                  </a:lnTo>
                  <a:cubicBezTo>
                    <a:pt x="2320" y="14426"/>
                    <a:pt x="2327" y="14426"/>
                    <a:pt x="2334" y="14426"/>
                  </a:cubicBezTo>
                  <a:cubicBezTo>
                    <a:pt x="2411" y="14426"/>
                    <a:pt x="2488" y="14399"/>
                    <a:pt x="2550" y="14335"/>
                  </a:cubicBezTo>
                  <a:lnTo>
                    <a:pt x="2550" y="14335"/>
                  </a:lnTo>
                  <a:cubicBezTo>
                    <a:pt x="4205" y="13364"/>
                    <a:pt x="5851" y="12394"/>
                    <a:pt x="7475" y="11390"/>
                  </a:cubicBezTo>
                  <a:lnTo>
                    <a:pt x="7475" y="11390"/>
                  </a:lnTo>
                  <a:cubicBezTo>
                    <a:pt x="9064" y="12373"/>
                    <a:pt x="10651" y="13361"/>
                    <a:pt x="12222" y="14373"/>
                  </a:cubicBezTo>
                  <a:cubicBezTo>
                    <a:pt x="12280" y="14410"/>
                    <a:pt x="12340" y="14427"/>
                    <a:pt x="12399" y="14427"/>
                  </a:cubicBezTo>
                  <a:cubicBezTo>
                    <a:pt x="12619" y="14427"/>
                    <a:pt x="12815" y="14199"/>
                    <a:pt x="12752" y="13966"/>
                  </a:cubicBezTo>
                  <a:cubicBezTo>
                    <a:pt x="12300" y="12287"/>
                    <a:pt x="11749" y="10643"/>
                    <a:pt x="11154" y="9014"/>
                  </a:cubicBezTo>
                  <a:lnTo>
                    <a:pt x="11154" y="9014"/>
                  </a:lnTo>
                  <a:cubicBezTo>
                    <a:pt x="12251" y="8267"/>
                    <a:pt x="13332" y="7492"/>
                    <a:pt x="14390" y="6677"/>
                  </a:cubicBezTo>
                  <a:cubicBezTo>
                    <a:pt x="14657" y="6472"/>
                    <a:pt x="14599" y="6007"/>
                    <a:pt x="14207" y="6006"/>
                  </a:cubicBezTo>
                  <a:cubicBezTo>
                    <a:pt x="12803" y="6002"/>
                    <a:pt x="11399" y="5981"/>
                    <a:pt x="9996" y="5966"/>
                  </a:cubicBezTo>
                  <a:lnTo>
                    <a:pt x="9996" y="5966"/>
                  </a:lnTo>
                  <a:cubicBezTo>
                    <a:pt x="9257" y="4069"/>
                    <a:pt x="8503" y="2176"/>
                    <a:pt x="7822" y="259"/>
                  </a:cubicBezTo>
                  <a:cubicBezTo>
                    <a:pt x="7762" y="89"/>
                    <a:pt x="7612" y="1"/>
                    <a:pt x="7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616127" y="2303082"/>
              <a:ext cx="365887" cy="335338"/>
            </a:xfrm>
            <a:custGeom>
              <a:avLst/>
              <a:gdLst/>
              <a:ahLst/>
              <a:cxnLst/>
              <a:rect l="l" t="t" r="r" b="b"/>
              <a:pathLst>
                <a:path w="14432" h="13227" extrusionOk="0">
                  <a:moveTo>
                    <a:pt x="6794" y="1249"/>
                  </a:moveTo>
                  <a:cubicBezTo>
                    <a:pt x="7342" y="2321"/>
                    <a:pt x="7866" y="3426"/>
                    <a:pt x="8348" y="4554"/>
                  </a:cubicBezTo>
                  <a:lnTo>
                    <a:pt x="8348" y="4554"/>
                  </a:lnTo>
                  <a:cubicBezTo>
                    <a:pt x="7440" y="4559"/>
                    <a:pt x="6532" y="4577"/>
                    <a:pt x="5625" y="4608"/>
                  </a:cubicBezTo>
                  <a:lnTo>
                    <a:pt x="5625" y="4608"/>
                  </a:lnTo>
                  <a:cubicBezTo>
                    <a:pt x="6005" y="3485"/>
                    <a:pt x="6391" y="2364"/>
                    <a:pt x="6794" y="1249"/>
                  </a:cubicBezTo>
                  <a:close/>
                  <a:moveTo>
                    <a:pt x="4609" y="5370"/>
                  </a:moveTo>
                  <a:cubicBezTo>
                    <a:pt x="4383" y="6044"/>
                    <a:pt x="4158" y="6719"/>
                    <a:pt x="3932" y="7393"/>
                  </a:cubicBezTo>
                  <a:lnTo>
                    <a:pt x="3932" y="7393"/>
                  </a:lnTo>
                  <a:cubicBezTo>
                    <a:pt x="3124" y="6775"/>
                    <a:pt x="2315" y="6160"/>
                    <a:pt x="1492" y="5564"/>
                  </a:cubicBezTo>
                  <a:lnTo>
                    <a:pt x="1492" y="5564"/>
                  </a:lnTo>
                  <a:cubicBezTo>
                    <a:pt x="2531" y="5481"/>
                    <a:pt x="3569" y="5417"/>
                    <a:pt x="4609" y="5370"/>
                  </a:cubicBezTo>
                  <a:close/>
                  <a:moveTo>
                    <a:pt x="9426" y="5276"/>
                  </a:moveTo>
                  <a:cubicBezTo>
                    <a:pt x="10658" y="5284"/>
                    <a:pt x="11891" y="5315"/>
                    <a:pt x="13124" y="5369"/>
                  </a:cubicBezTo>
                  <a:lnTo>
                    <a:pt x="13124" y="5369"/>
                  </a:lnTo>
                  <a:cubicBezTo>
                    <a:pt x="12246" y="6220"/>
                    <a:pt x="11300" y="6992"/>
                    <a:pt x="10311" y="7709"/>
                  </a:cubicBezTo>
                  <a:lnTo>
                    <a:pt x="10311" y="7709"/>
                  </a:lnTo>
                  <a:cubicBezTo>
                    <a:pt x="10043" y="6890"/>
                    <a:pt x="9746" y="6078"/>
                    <a:pt x="9426" y="5276"/>
                  </a:cubicBezTo>
                  <a:close/>
                  <a:moveTo>
                    <a:pt x="8648" y="5275"/>
                  </a:moveTo>
                  <a:cubicBezTo>
                    <a:pt x="9031" y="6219"/>
                    <a:pt x="9383" y="7178"/>
                    <a:pt x="9693" y="8147"/>
                  </a:cubicBezTo>
                  <a:lnTo>
                    <a:pt x="9693" y="8147"/>
                  </a:lnTo>
                  <a:cubicBezTo>
                    <a:pt x="8855" y="8726"/>
                    <a:pt x="7991" y="9270"/>
                    <a:pt x="7112" y="9794"/>
                  </a:cubicBezTo>
                  <a:lnTo>
                    <a:pt x="7112" y="9794"/>
                  </a:lnTo>
                  <a:cubicBezTo>
                    <a:pt x="6244" y="9162"/>
                    <a:pt x="5390" y="8509"/>
                    <a:pt x="4537" y="7856"/>
                  </a:cubicBezTo>
                  <a:lnTo>
                    <a:pt x="4537" y="7856"/>
                  </a:lnTo>
                  <a:cubicBezTo>
                    <a:pt x="4818" y="7017"/>
                    <a:pt x="5097" y="6177"/>
                    <a:pt x="5379" y="5338"/>
                  </a:cubicBezTo>
                  <a:lnTo>
                    <a:pt x="5379" y="5338"/>
                  </a:lnTo>
                  <a:cubicBezTo>
                    <a:pt x="6468" y="5298"/>
                    <a:pt x="7558" y="5277"/>
                    <a:pt x="8648" y="5275"/>
                  </a:cubicBezTo>
                  <a:close/>
                  <a:moveTo>
                    <a:pt x="4295" y="8573"/>
                  </a:moveTo>
                  <a:cubicBezTo>
                    <a:pt x="5006" y="9117"/>
                    <a:pt x="5718" y="9660"/>
                    <a:pt x="6439" y="10190"/>
                  </a:cubicBezTo>
                  <a:lnTo>
                    <a:pt x="6439" y="10190"/>
                  </a:lnTo>
                  <a:cubicBezTo>
                    <a:pt x="5325" y="10838"/>
                    <a:pt x="4196" y="11458"/>
                    <a:pt x="3078" y="12078"/>
                  </a:cubicBezTo>
                  <a:lnTo>
                    <a:pt x="3078" y="12078"/>
                  </a:lnTo>
                  <a:cubicBezTo>
                    <a:pt x="3498" y="10915"/>
                    <a:pt x="3900" y="9745"/>
                    <a:pt x="4295" y="8573"/>
                  </a:cubicBezTo>
                  <a:close/>
                  <a:moveTo>
                    <a:pt x="9916" y="8867"/>
                  </a:moveTo>
                  <a:cubicBezTo>
                    <a:pt x="10241" y="9963"/>
                    <a:pt x="10511" y="11070"/>
                    <a:pt x="10710" y="12179"/>
                  </a:cubicBezTo>
                  <a:lnTo>
                    <a:pt x="10710" y="12179"/>
                  </a:lnTo>
                  <a:cubicBezTo>
                    <a:pt x="9691" y="11584"/>
                    <a:pt x="8709" y="10932"/>
                    <a:pt x="7748" y="10251"/>
                  </a:cubicBezTo>
                  <a:lnTo>
                    <a:pt x="7748" y="10251"/>
                  </a:lnTo>
                  <a:cubicBezTo>
                    <a:pt x="8484" y="9808"/>
                    <a:pt x="9209" y="9349"/>
                    <a:pt x="9916" y="8867"/>
                  </a:cubicBezTo>
                  <a:close/>
                  <a:moveTo>
                    <a:pt x="6764" y="0"/>
                  </a:moveTo>
                  <a:cubicBezTo>
                    <a:pt x="6609" y="0"/>
                    <a:pt x="6448" y="104"/>
                    <a:pt x="6390" y="263"/>
                  </a:cubicBezTo>
                  <a:cubicBezTo>
                    <a:pt x="5852" y="1712"/>
                    <a:pt x="5349" y="3173"/>
                    <a:pt x="4855" y="4637"/>
                  </a:cubicBezTo>
                  <a:lnTo>
                    <a:pt x="4855" y="4637"/>
                  </a:lnTo>
                  <a:cubicBezTo>
                    <a:pt x="3397" y="4699"/>
                    <a:pt x="1941" y="4796"/>
                    <a:pt x="484" y="4929"/>
                  </a:cubicBezTo>
                  <a:cubicBezTo>
                    <a:pt x="121" y="4962"/>
                    <a:pt x="0" y="5390"/>
                    <a:pt x="303" y="5602"/>
                  </a:cubicBezTo>
                  <a:cubicBezTo>
                    <a:pt x="1455" y="6405"/>
                    <a:pt x="2575" y="7256"/>
                    <a:pt x="3691" y="8111"/>
                  </a:cubicBezTo>
                  <a:lnTo>
                    <a:pt x="3691" y="8111"/>
                  </a:lnTo>
                  <a:cubicBezTo>
                    <a:pt x="3178" y="9638"/>
                    <a:pt x="2655" y="11162"/>
                    <a:pt x="2096" y="12673"/>
                  </a:cubicBezTo>
                  <a:lnTo>
                    <a:pt x="2096" y="12673"/>
                  </a:lnTo>
                  <a:cubicBezTo>
                    <a:pt x="2072" y="12711"/>
                    <a:pt x="2058" y="12752"/>
                    <a:pt x="2052" y="12794"/>
                  </a:cubicBezTo>
                  <a:lnTo>
                    <a:pt x="2052" y="12794"/>
                  </a:lnTo>
                  <a:cubicBezTo>
                    <a:pt x="1998" y="12976"/>
                    <a:pt x="2094" y="13111"/>
                    <a:pt x="2233" y="13171"/>
                  </a:cubicBezTo>
                  <a:lnTo>
                    <a:pt x="2233" y="13171"/>
                  </a:lnTo>
                  <a:cubicBezTo>
                    <a:pt x="2286" y="13205"/>
                    <a:pt x="2347" y="13226"/>
                    <a:pt x="2413" y="13226"/>
                  </a:cubicBezTo>
                  <a:cubicBezTo>
                    <a:pt x="2470" y="13226"/>
                    <a:pt x="2530" y="13211"/>
                    <a:pt x="2590" y="13177"/>
                  </a:cubicBezTo>
                  <a:cubicBezTo>
                    <a:pt x="4074" y="12344"/>
                    <a:pt x="5589" y="11524"/>
                    <a:pt x="7074" y="10652"/>
                  </a:cubicBezTo>
                  <a:lnTo>
                    <a:pt x="7074" y="10652"/>
                  </a:lnTo>
                  <a:cubicBezTo>
                    <a:pt x="8338" y="11561"/>
                    <a:pt x="9635" y="12422"/>
                    <a:pt x="11005" y="13177"/>
                  </a:cubicBezTo>
                  <a:cubicBezTo>
                    <a:pt x="11068" y="13211"/>
                    <a:pt x="11130" y="13227"/>
                    <a:pt x="11189" y="13227"/>
                  </a:cubicBezTo>
                  <a:cubicBezTo>
                    <a:pt x="11407" y="13227"/>
                    <a:pt x="11570" y="13009"/>
                    <a:pt x="11534" y="12768"/>
                  </a:cubicBezTo>
                  <a:cubicBezTo>
                    <a:pt x="11318" y="11317"/>
                    <a:pt x="10976" y="9865"/>
                    <a:pt x="10540" y="8432"/>
                  </a:cubicBezTo>
                  <a:lnTo>
                    <a:pt x="10540" y="8432"/>
                  </a:lnTo>
                  <a:cubicBezTo>
                    <a:pt x="11850" y="7498"/>
                    <a:pt x="13090" y="6473"/>
                    <a:pt x="14207" y="5304"/>
                  </a:cubicBezTo>
                  <a:cubicBezTo>
                    <a:pt x="14431" y="5069"/>
                    <a:pt x="14265" y="4705"/>
                    <a:pt x="13952" y="4688"/>
                  </a:cubicBezTo>
                  <a:cubicBezTo>
                    <a:pt x="12344" y="4604"/>
                    <a:pt x="10737" y="4559"/>
                    <a:pt x="9130" y="4554"/>
                  </a:cubicBezTo>
                  <a:lnTo>
                    <a:pt x="9130" y="4554"/>
                  </a:lnTo>
                  <a:cubicBezTo>
                    <a:pt x="8499" y="3048"/>
                    <a:pt x="7791" y="1582"/>
                    <a:pt x="7049" y="178"/>
                  </a:cubicBezTo>
                  <a:cubicBezTo>
                    <a:pt x="6983" y="53"/>
                    <a:pt x="6875" y="0"/>
                    <a:pt x="6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827980" y="4067862"/>
              <a:ext cx="394485" cy="399277"/>
            </a:xfrm>
            <a:custGeom>
              <a:avLst/>
              <a:gdLst/>
              <a:ahLst/>
              <a:cxnLst/>
              <a:rect l="l" t="t" r="r" b="b"/>
              <a:pathLst>
                <a:path w="15560" h="15749" extrusionOk="0">
                  <a:moveTo>
                    <a:pt x="7913" y="1754"/>
                  </a:moveTo>
                  <a:lnTo>
                    <a:pt x="7913" y="1754"/>
                  </a:lnTo>
                  <a:cubicBezTo>
                    <a:pt x="8248" y="3100"/>
                    <a:pt x="8612" y="4440"/>
                    <a:pt x="8969" y="5781"/>
                  </a:cubicBezTo>
                  <a:lnTo>
                    <a:pt x="8969" y="5781"/>
                  </a:lnTo>
                  <a:cubicBezTo>
                    <a:pt x="8212" y="5745"/>
                    <a:pt x="7455" y="5716"/>
                    <a:pt x="6698" y="5698"/>
                  </a:cubicBezTo>
                  <a:lnTo>
                    <a:pt x="6698" y="5698"/>
                  </a:lnTo>
                  <a:cubicBezTo>
                    <a:pt x="7118" y="4388"/>
                    <a:pt x="7523" y="3073"/>
                    <a:pt x="7913" y="1754"/>
                  </a:cubicBezTo>
                  <a:close/>
                  <a:moveTo>
                    <a:pt x="9912" y="6550"/>
                  </a:moveTo>
                  <a:lnTo>
                    <a:pt x="9912" y="6550"/>
                  </a:lnTo>
                  <a:cubicBezTo>
                    <a:pt x="11305" y="6624"/>
                    <a:pt x="12698" y="6715"/>
                    <a:pt x="14091" y="6795"/>
                  </a:cubicBezTo>
                  <a:lnTo>
                    <a:pt x="14091" y="6795"/>
                  </a:lnTo>
                  <a:cubicBezTo>
                    <a:pt x="12952" y="7714"/>
                    <a:pt x="11809" y="8625"/>
                    <a:pt x="10651" y="9514"/>
                  </a:cubicBezTo>
                  <a:lnTo>
                    <a:pt x="10651" y="9514"/>
                  </a:lnTo>
                  <a:cubicBezTo>
                    <a:pt x="10420" y="8523"/>
                    <a:pt x="10170" y="7536"/>
                    <a:pt x="9912" y="6550"/>
                  </a:cubicBezTo>
                  <a:close/>
                  <a:moveTo>
                    <a:pt x="5059" y="6398"/>
                  </a:moveTo>
                  <a:cubicBezTo>
                    <a:pt x="5277" y="6398"/>
                    <a:pt x="5494" y="6399"/>
                    <a:pt x="5711" y="6401"/>
                  </a:cubicBezTo>
                  <a:lnTo>
                    <a:pt x="5711" y="6401"/>
                  </a:lnTo>
                  <a:cubicBezTo>
                    <a:pt x="5354" y="7492"/>
                    <a:pt x="4985" y="8580"/>
                    <a:pt x="4605" y="9663"/>
                  </a:cubicBezTo>
                  <a:lnTo>
                    <a:pt x="4605" y="9663"/>
                  </a:lnTo>
                  <a:cubicBezTo>
                    <a:pt x="3462" y="8654"/>
                    <a:pt x="2351" y="7612"/>
                    <a:pt x="1281" y="6536"/>
                  </a:cubicBezTo>
                  <a:lnTo>
                    <a:pt x="1281" y="6536"/>
                  </a:lnTo>
                  <a:cubicBezTo>
                    <a:pt x="2541" y="6437"/>
                    <a:pt x="3800" y="6398"/>
                    <a:pt x="5059" y="6398"/>
                  </a:cubicBezTo>
                  <a:close/>
                  <a:moveTo>
                    <a:pt x="6466" y="6413"/>
                  </a:moveTo>
                  <a:lnTo>
                    <a:pt x="6466" y="6413"/>
                  </a:lnTo>
                  <a:cubicBezTo>
                    <a:pt x="7365" y="6432"/>
                    <a:pt x="8264" y="6467"/>
                    <a:pt x="9163" y="6511"/>
                  </a:cubicBezTo>
                  <a:lnTo>
                    <a:pt x="9163" y="6511"/>
                  </a:lnTo>
                  <a:cubicBezTo>
                    <a:pt x="9468" y="7667"/>
                    <a:pt x="9764" y="8824"/>
                    <a:pt x="10029" y="9988"/>
                  </a:cubicBezTo>
                  <a:lnTo>
                    <a:pt x="10029" y="9988"/>
                  </a:lnTo>
                  <a:cubicBezTo>
                    <a:pt x="9143" y="10660"/>
                    <a:pt x="8247" y="11319"/>
                    <a:pt x="7337" y="11960"/>
                  </a:cubicBezTo>
                  <a:lnTo>
                    <a:pt x="7337" y="11960"/>
                  </a:lnTo>
                  <a:cubicBezTo>
                    <a:pt x="6610" y="11377"/>
                    <a:pt x="5894" y="10781"/>
                    <a:pt x="5188" y="10172"/>
                  </a:cubicBezTo>
                  <a:lnTo>
                    <a:pt x="5188" y="10172"/>
                  </a:lnTo>
                  <a:cubicBezTo>
                    <a:pt x="5630" y="8925"/>
                    <a:pt x="6056" y="7671"/>
                    <a:pt x="6466" y="6413"/>
                  </a:cubicBezTo>
                  <a:close/>
                  <a:moveTo>
                    <a:pt x="4929" y="10898"/>
                  </a:moveTo>
                  <a:cubicBezTo>
                    <a:pt x="5520" y="11404"/>
                    <a:pt x="6118" y="11901"/>
                    <a:pt x="6723" y="12388"/>
                  </a:cubicBezTo>
                  <a:lnTo>
                    <a:pt x="6723" y="12388"/>
                  </a:lnTo>
                  <a:cubicBezTo>
                    <a:pt x="5706" y="13090"/>
                    <a:pt x="4672" y="13767"/>
                    <a:pt x="3615" y="14413"/>
                  </a:cubicBezTo>
                  <a:lnTo>
                    <a:pt x="3615" y="14413"/>
                  </a:lnTo>
                  <a:cubicBezTo>
                    <a:pt x="4068" y="13247"/>
                    <a:pt x="4506" y="12075"/>
                    <a:pt x="4929" y="10898"/>
                  </a:cubicBezTo>
                  <a:close/>
                  <a:moveTo>
                    <a:pt x="10200" y="10760"/>
                  </a:moveTo>
                  <a:cubicBezTo>
                    <a:pt x="10475" y="12039"/>
                    <a:pt x="10706" y="13326"/>
                    <a:pt x="10867" y="14629"/>
                  </a:cubicBezTo>
                  <a:lnTo>
                    <a:pt x="10867" y="14629"/>
                  </a:lnTo>
                  <a:cubicBezTo>
                    <a:pt x="9872" y="13919"/>
                    <a:pt x="8890" y="13185"/>
                    <a:pt x="7925" y="12426"/>
                  </a:cubicBezTo>
                  <a:lnTo>
                    <a:pt x="7925" y="12426"/>
                  </a:lnTo>
                  <a:cubicBezTo>
                    <a:pt x="8692" y="11883"/>
                    <a:pt x="9450" y="11326"/>
                    <a:pt x="10200" y="10760"/>
                  </a:cubicBezTo>
                  <a:close/>
                  <a:moveTo>
                    <a:pt x="7958" y="0"/>
                  </a:moveTo>
                  <a:cubicBezTo>
                    <a:pt x="7804" y="0"/>
                    <a:pt x="7646" y="89"/>
                    <a:pt x="7598" y="259"/>
                  </a:cubicBezTo>
                  <a:cubicBezTo>
                    <a:pt x="7075" y="2076"/>
                    <a:pt x="6525" y="3885"/>
                    <a:pt x="5945" y="5683"/>
                  </a:cubicBezTo>
                  <a:lnTo>
                    <a:pt x="5945" y="5683"/>
                  </a:lnTo>
                  <a:cubicBezTo>
                    <a:pt x="5650" y="5679"/>
                    <a:pt x="5355" y="5677"/>
                    <a:pt x="5060" y="5677"/>
                  </a:cubicBezTo>
                  <a:cubicBezTo>
                    <a:pt x="3537" y="5677"/>
                    <a:pt x="2014" y="5735"/>
                    <a:pt x="491" y="5886"/>
                  </a:cubicBezTo>
                  <a:cubicBezTo>
                    <a:pt x="187" y="5916"/>
                    <a:pt x="1" y="6260"/>
                    <a:pt x="236" y="6501"/>
                  </a:cubicBezTo>
                  <a:cubicBezTo>
                    <a:pt x="1548" y="7849"/>
                    <a:pt x="2922" y="9148"/>
                    <a:pt x="4346" y="10393"/>
                  </a:cubicBezTo>
                  <a:lnTo>
                    <a:pt x="4346" y="10393"/>
                  </a:lnTo>
                  <a:cubicBezTo>
                    <a:pt x="3785" y="11965"/>
                    <a:pt x="3197" y="13528"/>
                    <a:pt x="2582" y="15081"/>
                  </a:cubicBezTo>
                  <a:lnTo>
                    <a:pt x="2582" y="15081"/>
                  </a:lnTo>
                  <a:cubicBezTo>
                    <a:pt x="2566" y="15109"/>
                    <a:pt x="2554" y="15138"/>
                    <a:pt x="2547" y="15169"/>
                  </a:cubicBezTo>
                  <a:lnTo>
                    <a:pt x="2547" y="15169"/>
                  </a:lnTo>
                  <a:cubicBezTo>
                    <a:pt x="2547" y="15169"/>
                    <a:pt x="2547" y="15169"/>
                    <a:pt x="2547" y="15169"/>
                  </a:cubicBezTo>
                  <a:cubicBezTo>
                    <a:pt x="2471" y="15359"/>
                    <a:pt x="2564" y="15502"/>
                    <a:pt x="2706" y="15566"/>
                  </a:cubicBezTo>
                  <a:lnTo>
                    <a:pt x="2706" y="15566"/>
                  </a:lnTo>
                  <a:cubicBezTo>
                    <a:pt x="2761" y="15605"/>
                    <a:pt x="2826" y="15629"/>
                    <a:pt x="2897" y="15629"/>
                  </a:cubicBezTo>
                  <a:cubicBezTo>
                    <a:pt x="2955" y="15629"/>
                    <a:pt x="3016" y="15613"/>
                    <a:pt x="3078" y="15576"/>
                  </a:cubicBezTo>
                  <a:cubicBezTo>
                    <a:pt x="4529" y="14725"/>
                    <a:pt x="5936" y="13813"/>
                    <a:pt x="7311" y="12857"/>
                  </a:cubicBezTo>
                  <a:lnTo>
                    <a:pt x="7311" y="12857"/>
                  </a:lnTo>
                  <a:cubicBezTo>
                    <a:pt x="8559" y="13843"/>
                    <a:pt x="9835" y="14790"/>
                    <a:pt x="11130" y="15696"/>
                  </a:cubicBezTo>
                  <a:cubicBezTo>
                    <a:pt x="11181" y="15732"/>
                    <a:pt x="11241" y="15748"/>
                    <a:pt x="11301" y="15748"/>
                  </a:cubicBezTo>
                  <a:cubicBezTo>
                    <a:pt x="11492" y="15748"/>
                    <a:pt x="11694" y="15586"/>
                    <a:pt x="11674" y="15385"/>
                  </a:cubicBezTo>
                  <a:cubicBezTo>
                    <a:pt x="11500" y="13661"/>
                    <a:pt x="11196" y="11966"/>
                    <a:pt x="10826" y="10285"/>
                  </a:cubicBezTo>
                  <a:lnTo>
                    <a:pt x="10826" y="10285"/>
                  </a:lnTo>
                  <a:cubicBezTo>
                    <a:pt x="12334" y="9132"/>
                    <a:pt x="13818" y="7942"/>
                    <a:pt x="15296" y="6741"/>
                  </a:cubicBezTo>
                  <a:cubicBezTo>
                    <a:pt x="15560" y="6528"/>
                    <a:pt x="15323" y="6140"/>
                    <a:pt x="15041" y="6127"/>
                  </a:cubicBezTo>
                  <a:cubicBezTo>
                    <a:pt x="13267" y="6033"/>
                    <a:pt x="11493" y="5912"/>
                    <a:pt x="9719" y="5819"/>
                  </a:cubicBezTo>
                  <a:lnTo>
                    <a:pt x="9719" y="5819"/>
                  </a:lnTo>
                  <a:cubicBezTo>
                    <a:pt x="9230" y="3970"/>
                    <a:pt x="8726" y="2123"/>
                    <a:pt x="8293" y="259"/>
                  </a:cubicBezTo>
                  <a:cubicBezTo>
                    <a:pt x="8252" y="83"/>
                    <a:pt x="8107" y="0"/>
                    <a:pt x="7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434380" y="262714"/>
              <a:ext cx="348293" cy="328847"/>
            </a:xfrm>
            <a:custGeom>
              <a:avLst/>
              <a:gdLst/>
              <a:ahLst/>
              <a:cxnLst/>
              <a:rect l="l" t="t" r="r" b="b"/>
              <a:pathLst>
                <a:path w="13738" h="12971" extrusionOk="0">
                  <a:moveTo>
                    <a:pt x="6397" y="1512"/>
                  </a:moveTo>
                  <a:lnTo>
                    <a:pt x="6397" y="1512"/>
                  </a:lnTo>
                  <a:cubicBezTo>
                    <a:pt x="6867" y="2636"/>
                    <a:pt x="7338" y="3760"/>
                    <a:pt x="7808" y="4884"/>
                  </a:cubicBezTo>
                  <a:lnTo>
                    <a:pt x="7808" y="4884"/>
                  </a:lnTo>
                  <a:cubicBezTo>
                    <a:pt x="7065" y="4894"/>
                    <a:pt x="6322" y="4906"/>
                    <a:pt x="5580" y="4924"/>
                  </a:cubicBezTo>
                  <a:lnTo>
                    <a:pt x="5580" y="4924"/>
                  </a:lnTo>
                  <a:cubicBezTo>
                    <a:pt x="5857" y="3787"/>
                    <a:pt x="6128" y="2649"/>
                    <a:pt x="6397" y="1512"/>
                  </a:cubicBezTo>
                  <a:close/>
                  <a:moveTo>
                    <a:pt x="4653" y="5670"/>
                  </a:moveTo>
                  <a:cubicBezTo>
                    <a:pt x="4527" y="6179"/>
                    <a:pt x="4399" y="6687"/>
                    <a:pt x="4270" y="7195"/>
                  </a:cubicBezTo>
                  <a:lnTo>
                    <a:pt x="4270" y="7195"/>
                  </a:lnTo>
                  <a:cubicBezTo>
                    <a:pt x="3462" y="6711"/>
                    <a:pt x="2645" y="6242"/>
                    <a:pt x="1819" y="5796"/>
                  </a:cubicBezTo>
                  <a:lnTo>
                    <a:pt x="1819" y="5796"/>
                  </a:lnTo>
                  <a:cubicBezTo>
                    <a:pt x="2761" y="5738"/>
                    <a:pt x="3706" y="5699"/>
                    <a:pt x="4653" y="5670"/>
                  </a:cubicBezTo>
                  <a:close/>
                  <a:moveTo>
                    <a:pt x="12047" y="5550"/>
                  </a:moveTo>
                  <a:lnTo>
                    <a:pt x="12047" y="5550"/>
                  </a:lnTo>
                  <a:cubicBezTo>
                    <a:pt x="11219" y="6105"/>
                    <a:pt x="10389" y="6663"/>
                    <a:pt x="9565" y="7232"/>
                  </a:cubicBezTo>
                  <a:lnTo>
                    <a:pt x="9565" y="7232"/>
                  </a:lnTo>
                  <a:cubicBezTo>
                    <a:pt x="9336" y="6686"/>
                    <a:pt x="9107" y="6139"/>
                    <a:pt x="8879" y="5593"/>
                  </a:cubicBezTo>
                  <a:lnTo>
                    <a:pt x="8879" y="5593"/>
                  </a:lnTo>
                  <a:cubicBezTo>
                    <a:pt x="9936" y="5580"/>
                    <a:pt x="10993" y="5569"/>
                    <a:pt x="12047" y="5550"/>
                  </a:cubicBezTo>
                  <a:close/>
                  <a:moveTo>
                    <a:pt x="8108" y="5602"/>
                  </a:moveTo>
                  <a:cubicBezTo>
                    <a:pt x="8393" y="6284"/>
                    <a:pt x="8679" y="6967"/>
                    <a:pt x="8964" y="7649"/>
                  </a:cubicBezTo>
                  <a:lnTo>
                    <a:pt x="8964" y="7649"/>
                  </a:lnTo>
                  <a:cubicBezTo>
                    <a:pt x="8343" y="8084"/>
                    <a:pt x="7726" y="8524"/>
                    <a:pt x="7116" y="8973"/>
                  </a:cubicBezTo>
                  <a:lnTo>
                    <a:pt x="7116" y="8973"/>
                  </a:lnTo>
                  <a:cubicBezTo>
                    <a:pt x="6388" y="8502"/>
                    <a:pt x="5655" y="8038"/>
                    <a:pt x="4916" y="7586"/>
                  </a:cubicBezTo>
                  <a:lnTo>
                    <a:pt x="4916" y="7586"/>
                  </a:lnTo>
                  <a:cubicBezTo>
                    <a:pt x="5080" y="6941"/>
                    <a:pt x="5242" y="6296"/>
                    <a:pt x="5401" y="5650"/>
                  </a:cubicBezTo>
                  <a:lnTo>
                    <a:pt x="5401" y="5650"/>
                  </a:lnTo>
                  <a:cubicBezTo>
                    <a:pt x="6303" y="5627"/>
                    <a:pt x="7205" y="5613"/>
                    <a:pt x="8108" y="5602"/>
                  </a:cubicBezTo>
                  <a:close/>
                  <a:moveTo>
                    <a:pt x="9248" y="8328"/>
                  </a:moveTo>
                  <a:cubicBezTo>
                    <a:pt x="9645" y="9276"/>
                    <a:pt x="10041" y="10225"/>
                    <a:pt x="10438" y="11173"/>
                  </a:cubicBezTo>
                  <a:lnTo>
                    <a:pt x="10438" y="11173"/>
                  </a:lnTo>
                  <a:cubicBezTo>
                    <a:pt x="9550" y="10577"/>
                    <a:pt x="8658" y="9980"/>
                    <a:pt x="7760" y="9392"/>
                  </a:cubicBezTo>
                  <a:lnTo>
                    <a:pt x="7760" y="9392"/>
                  </a:lnTo>
                  <a:cubicBezTo>
                    <a:pt x="8252" y="9033"/>
                    <a:pt x="8749" y="8678"/>
                    <a:pt x="9248" y="8328"/>
                  </a:cubicBezTo>
                  <a:close/>
                  <a:moveTo>
                    <a:pt x="4728" y="8317"/>
                  </a:moveTo>
                  <a:lnTo>
                    <a:pt x="4728" y="8317"/>
                  </a:lnTo>
                  <a:cubicBezTo>
                    <a:pt x="5322" y="8682"/>
                    <a:pt x="5912" y="9055"/>
                    <a:pt x="6499" y="9433"/>
                  </a:cubicBezTo>
                  <a:lnTo>
                    <a:pt x="6499" y="9433"/>
                  </a:lnTo>
                  <a:cubicBezTo>
                    <a:pt x="5598" y="10112"/>
                    <a:pt x="4714" y="10811"/>
                    <a:pt x="3859" y="11540"/>
                  </a:cubicBezTo>
                  <a:lnTo>
                    <a:pt x="3859" y="11540"/>
                  </a:lnTo>
                  <a:cubicBezTo>
                    <a:pt x="4160" y="10469"/>
                    <a:pt x="4448" y="9394"/>
                    <a:pt x="4728" y="8317"/>
                  </a:cubicBezTo>
                  <a:close/>
                  <a:moveTo>
                    <a:pt x="6259" y="1"/>
                  </a:moveTo>
                  <a:cubicBezTo>
                    <a:pt x="6123" y="1"/>
                    <a:pt x="5995" y="78"/>
                    <a:pt x="5952" y="258"/>
                  </a:cubicBezTo>
                  <a:cubicBezTo>
                    <a:pt x="5584" y="1820"/>
                    <a:pt x="5214" y="3383"/>
                    <a:pt x="4832" y="4943"/>
                  </a:cubicBezTo>
                  <a:lnTo>
                    <a:pt x="4832" y="4943"/>
                  </a:lnTo>
                  <a:cubicBezTo>
                    <a:pt x="3393" y="4984"/>
                    <a:pt x="1957" y="5050"/>
                    <a:pt x="528" y="5164"/>
                  </a:cubicBezTo>
                  <a:cubicBezTo>
                    <a:pt x="197" y="5190"/>
                    <a:pt x="0" y="5660"/>
                    <a:pt x="345" y="5836"/>
                  </a:cubicBezTo>
                  <a:cubicBezTo>
                    <a:pt x="1614" y="6483"/>
                    <a:pt x="2857" y="7186"/>
                    <a:pt x="4083" y="7924"/>
                  </a:cubicBezTo>
                  <a:lnTo>
                    <a:pt x="4083" y="7924"/>
                  </a:lnTo>
                  <a:cubicBezTo>
                    <a:pt x="3692" y="9437"/>
                    <a:pt x="3284" y="10945"/>
                    <a:pt x="2849" y="12444"/>
                  </a:cubicBezTo>
                  <a:lnTo>
                    <a:pt x="2849" y="12444"/>
                  </a:lnTo>
                  <a:cubicBezTo>
                    <a:pt x="2800" y="12521"/>
                    <a:pt x="2792" y="12605"/>
                    <a:pt x="2813" y="12682"/>
                  </a:cubicBezTo>
                  <a:lnTo>
                    <a:pt x="2813" y="12682"/>
                  </a:lnTo>
                  <a:cubicBezTo>
                    <a:pt x="2837" y="12841"/>
                    <a:pt x="2978" y="12945"/>
                    <a:pt x="3130" y="12966"/>
                  </a:cubicBezTo>
                  <a:lnTo>
                    <a:pt x="3130" y="12966"/>
                  </a:lnTo>
                  <a:cubicBezTo>
                    <a:pt x="3149" y="12969"/>
                    <a:pt x="3168" y="12970"/>
                    <a:pt x="3188" y="12970"/>
                  </a:cubicBezTo>
                  <a:cubicBezTo>
                    <a:pt x="3221" y="12970"/>
                    <a:pt x="3254" y="12966"/>
                    <a:pt x="3287" y="12956"/>
                  </a:cubicBezTo>
                  <a:lnTo>
                    <a:pt x="3287" y="12956"/>
                  </a:lnTo>
                  <a:cubicBezTo>
                    <a:pt x="3345" y="12939"/>
                    <a:pt x="3399" y="12908"/>
                    <a:pt x="3443" y="12860"/>
                  </a:cubicBezTo>
                  <a:lnTo>
                    <a:pt x="3443" y="12860"/>
                  </a:lnTo>
                  <a:cubicBezTo>
                    <a:pt x="4621" y="11801"/>
                    <a:pt x="5863" y="10804"/>
                    <a:pt x="7142" y="9849"/>
                  </a:cubicBezTo>
                  <a:lnTo>
                    <a:pt x="7142" y="9849"/>
                  </a:lnTo>
                  <a:cubicBezTo>
                    <a:pt x="8455" y="10706"/>
                    <a:pt x="9754" y="11582"/>
                    <a:pt x="11047" y="12450"/>
                  </a:cubicBezTo>
                  <a:cubicBezTo>
                    <a:pt x="11098" y="12484"/>
                    <a:pt x="11156" y="12499"/>
                    <a:pt x="11214" y="12499"/>
                  </a:cubicBezTo>
                  <a:cubicBezTo>
                    <a:pt x="11439" y="12499"/>
                    <a:pt x="11675" y="12276"/>
                    <a:pt x="11577" y="12043"/>
                  </a:cubicBezTo>
                  <a:cubicBezTo>
                    <a:pt x="11001" y="10665"/>
                    <a:pt x="10425" y="9288"/>
                    <a:pt x="9848" y="7910"/>
                  </a:cubicBezTo>
                  <a:lnTo>
                    <a:pt x="9848" y="7910"/>
                  </a:lnTo>
                  <a:cubicBezTo>
                    <a:pt x="11046" y="7082"/>
                    <a:pt x="12256" y="6276"/>
                    <a:pt x="13456" y="5474"/>
                  </a:cubicBezTo>
                  <a:cubicBezTo>
                    <a:pt x="13738" y="5286"/>
                    <a:pt x="13653" y="4803"/>
                    <a:pt x="13285" y="4803"/>
                  </a:cubicBezTo>
                  <a:cubicBezTo>
                    <a:pt x="13281" y="4803"/>
                    <a:pt x="13278" y="4803"/>
                    <a:pt x="13274" y="4803"/>
                  </a:cubicBezTo>
                  <a:cubicBezTo>
                    <a:pt x="11714" y="4843"/>
                    <a:pt x="10147" y="4857"/>
                    <a:pt x="8578" y="4875"/>
                  </a:cubicBezTo>
                  <a:lnTo>
                    <a:pt x="8578" y="4875"/>
                  </a:lnTo>
                  <a:cubicBezTo>
                    <a:pt x="7935" y="3336"/>
                    <a:pt x="7291" y="1797"/>
                    <a:pt x="6647" y="258"/>
                  </a:cubicBezTo>
                  <a:cubicBezTo>
                    <a:pt x="6580" y="99"/>
                    <a:pt x="6414" y="1"/>
                    <a:pt x="6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217786" y="4027424"/>
              <a:ext cx="335997" cy="270815"/>
            </a:xfrm>
            <a:custGeom>
              <a:avLst/>
              <a:gdLst/>
              <a:ahLst/>
              <a:cxnLst/>
              <a:rect l="l" t="t" r="r" b="b"/>
              <a:pathLst>
                <a:path w="13253" h="10682" extrusionOk="0">
                  <a:moveTo>
                    <a:pt x="6724" y="1"/>
                  </a:moveTo>
                  <a:cubicBezTo>
                    <a:pt x="4931" y="1"/>
                    <a:pt x="3082" y="733"/>
                    <a:pt x="1911" y="2012"/>
                  </a:cubicBezTo>
                  <a:cubicBezTo>
                    <a:pt x="1" y="4097"/>
                    <a:pt x="79" y="7581"/>
                    <a:pt x="2240" y="9382"/>
                  </a:cubicBezTo>
                  <a:cubicBezTo>
                    <a:pt x="3409" y="10355"/>
                    <a:pt x="4944" y="10682"/>
                    <a:pt x="6461" y="10682"/>
                  </a:cubicBezTo>
                  <a:cubicBezTo>
                    <a:pt x="7140" y="10682"/>
                    <a:pt x="7816" y="10616"/>
                    <a:pt x="8453" y="10514"/>
                  </a:cubicBezTo>
                  <a:cubicBezTo>
                    <a:pt x="8889" y="10443"/>
                    <a:pt x="8735" y="9813"/>
                    <a:pt x="8328" y="9813"/>
                  </a:cubicBezTo>
                  <a:cubicBezTo>
                    <a:pt x="8307" y="9813"/>
                    <a:pt x="8285" y="9814"/>
                    <a:pt x="8262" y="9818"/>
                  </a:cubicBezTo>
                  <a:cubicBezTo>
                    <a:pt x="7697" y="9908"/>
                    <a:pt x="7121" y="9962"/>
                    <a:pt x="6548" y="9962"/>
                  </a:cubicBezTo>
                  <a:cubicBezTo>
                    <a:pt x="4954" y="9962"/>
                    <a:pt x="3393" y="9549"/>
                    <a:pt x="2206" y="8379"/>
                  </a:cubicBezTo>
                  <a:cubicBezTo>
                    <a:pt x="569" y="6766"/>
                    <a:pt x="1240" y="3811"/>
                    <a:pt x="2635" y="2288"/>
                  </a:cubicBezTo>
                  <a:cubicBezTo>
                    <a:pt x="3545" y="1294"/>
                    <a:pt x="5163" y="731"/>
                    <a:pt x="6725" y="731"/>
                  </a:cubicBezTo>
                  <a:cubicBezTo>
                    <a:pt x="8699" y="731"/>
                    <a:pt x="10584" y="1631"/>
                    <a:pt x="10836" y="3697"/>
                  </a:cubicBezTo>
                  <a:cubicBezTo>
                    <a:pt x="11139" y="6185"/>
                    <a:pt x="9175" y="7813"/>
                    <a:pt x="7058" y="7813"/>
                  </a:cubicBezTo>
                  <a:cubicBezTo>
                    <a:pt x="6365" y="7813"/>
                    <a:pt x="5655" y="7638"/>
                    <a:pt x="5003" y="7262"/>
                  </a:cubicBezTo>
                  <a:cubicBezTo>
                    <a:pt x="3668" y="6490"/>
                    <a:pt x="3781" y="5090"/>
                    <a:pt x="4633" y="3995"/>
                  </a:cubicBezTo>
                  <a:cubicBezTo>
                    <a:pt x="5170" y="3307"/>
                    <a:pt x="5951" y="2977"/>
                    <a:pt x="6769" y="2977"/>
                  </a:cubicBezTo>
                  <a:cubicBezTo>
                    <a:pt x="7011" y="2977"/>
                    <a:pt x="7257" y="3006"/>
                    <a:pt x="7500" y="3063"/>
                  </a:cubicBezTo>
                  <a:cubicBezTo>
                    <a:pt x="8305" y="3251"/>
                    <a:pt x="8654" y="3957"/>
                    <a:pt x="8496" y="4730"/>
                  </a:cubicBezTo>
                  <a:cubicBezTo>
                    <a:pt x="8312" y="5504"/>
                    <a:pt x="7830" y="5944"/>
                    <a:pt x="7049" y="6050"/>
                  </a:cubicBezTo>
                  <a:cubicBezTo>
                    <a:pt x="6186" y="6004"/>
                    <a:pt x="6145" y="5617"/>
                    <a:pt x="6922" y="4891"/>
                  </a:cubicBezTo>
                  <a:cubicBezTo>
                    <a:pt x="7326" y="4768"/>
                    <a:pt x="7205" y="4179"/>
                    <a:pt x="6842" y="4179"/>
                  </a:cubicBezTo>
                  <a:cubicBezTo>
                    <a:pt x="6807" y="4179"/>
                    <a:pt x="6769" y="4184"/>
                    <a:pt x="6730" y="4196"/>
                  </a:cubicBezTo>
                  <a:cubicBezTo>
                    <a:pt x="4813" y="4779"/>
                    <a:pt x="5382" y="6816"/>
                    <a:pt x="6920" y="6816"/>
                  </a:cubicBezTo>
                  <a:cubicBezTo>
                    <a:pt x="7086" y="6816"/>
                    <a:pt x="7262" y="6792"/>
                    <a:pt x="7448" y="6741"/>
                  </a:cubicBezTo>
                  <a:cubicBezTo>
                    <a:pt x="9698" y="6116"/>
                    <a:pt x="9843" y="3166"/>
                    <a:pt x="7691" y="2367"/>
                  </a:cubicBezTo>
                  <a:cubicBezTo>
                    <a:pt x="7375" y="2249"/>
                    <a:pt x="7053" y="2195"/>
                    <a:pt x="6735" y="2195"/>
                  </a:cubicBezTo>
                  <a:cubicBezTo>
                    <a:pt x="4950" y="2195"/>
                    <a:pt x="3274" y="3899"/>
                    <a:pt x="3224" y="5661"/>
                  </a:cubicBezTo>
                  <a:cubicBezTo>
                    <a:pt x="3173" y="7453"/>
                    <a:pt x="5208" y="8357"/>
                    <a:pt x="6682" y="8544"/>
                  </a:cubicBezTo>
                  <a:cubicBezTo>
                    <a:pt x="6889" y="8571"/>
                    <a:pt x="7090" y="8583"/>
                    <a:pt x="7286" y="8583"/>
                  </a:cubicBezTo>
                  <a:cubicBezTo>
                    <a:pt x="11774" y="8583"/>
                    <a:pt x="13252" y="1907"/>
                    <a:pt x="8668" y="316"/>
                  </a:cubicBezTo>
                  <a:cubicBezTo>
                    <a:pt x="8053" y="102"/>
                    <a:pt x="7392" y="1"/>
                    <a:pt x="6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6096644" y="259343"/>
              <a:ext cx="335338" cy="320380"/>
            </a:xfrm>
            <a:custGeom>
              <a:avLst/>
              <a:gdLst/>
              <a:ahLst/>
              <a:cxnLst/>
              <a:rect l="l" t="t" r="r" b="b"/>
              <a:pathLst>
                <a:path w="13227" h="12637" extrusionOk="0">
                  <a:moveTo>
                    <a:pt x="6845" y="0"/>
                  </a:moveTo>
                  <a:cubicBezTo>
                    <a:pt x="6035" y="0"/>
                    <a:pt x="5228" y="82"/>
                    <a:pt x="4489" y="173"/>
                  </a:cubicBezTo>
                  <a:cubicBezTo>
                    <a:pt x="4049" y="227"/>
                    <a:pt x="4028" y="898"/>
                    <a:pt x="4439" y="898"/>
                  </a:cubicBezTo>
                  <a:cubicBezTo>
                    <a:pt x="4455" y="898"/>
                    <a:pt x="4471" y="897"/>
                    <a:pt x="4489" y="895"/>
                  </a:cubicBezTo>
                  <a:cubicBezTo>
                    <a:pt x="5137" y="815"/>
                    <a:pt x="5798" y="763"/>
                    <a:pt x="6447" y="763"/>
                  </a:cubicBezTo>
                  <a:cubicBezTo>
                    <a:pt x="8890" y="763"/>
                    <a:pt x="11171" y="1499"/>
                    <a:pt x="12013" y="4257"/>
                  </a:cubicBezTo>
                  <a:cubicBezTo>
                    <a:pt x="12888" y="7118"/>
                    <a:pt x="12007" y="10535"/>
                    <a:pt x="9039" y="11650"/>
                  </a:cubicBezTo>
                  <a:cubicBezTo>
                    <a:pt x="8570" y="11826"/>
                    <a:pt x="8075" y="11908"/>
                    <a:pt x="7572" y="11908"/>
                  </a:cubicBezTo>
                  <a:cubicBezTo>
                    <a:pt x="3975" y="11908"/>
                    <a:pt x="1" y="7747"/>
                    <a:pt x="2661" y="4477"/>
                  </a:cubicBezTo>
                  <a:cubicBezTo>
                    <a:pt x="3540" y="3396"/>
                    <a:pt x="4971" y="2641"/>
                    <a:pt x="6358" y="2641"/>
                  </a:cubicBezTo>
                  <a:cubicBezTo>
                    <a:pt x="7087" y="2641"/>
                    <a:pt x="7805" y="2849"/>
                    <a:pt x="8423" y="3330"/>
                  </a:cubicBezTo>
                  <a:cubicBezTo>
                    <a:pt x="9718" y="4336"/>
                    <a:pt x="10306" y="6376"/>
                    <a:pt x="9636" y="7885"/>
                  </a:cubicBezTo>
                  <a:cubicBezTo>
                    <a:pt x="9208" y="8850"/>
                    <a:pt x="8409" y="9250"/>
                    <a:pt x="7562" y="9250"/>
                  </a:cubicBezTo>
                  <a:cubicBezTo>
                    <a:pt x="6264" y="9250"/>
                    <a:pt x="4850" y="8312"/>
                    <a:pt x="4478" y="7026"/>
                  </a:cubicBezTo>
                  <a:cubicBezTo>
                    <a:pt x="4065" y="5606"/>
                    <a:pt x="4905" y="4385"/>
                    <a:pt x="6363" y="4301"/>
                  </a:cubicBezTo>
                  <a:cubicBezTo>
                    <a:pt x="6413" y="4298"/>
                    <a:pt x="6462" y="4296"/>
                    <a:pt x="6511" y="4296"/>
                  </a:cubicBezTo>
                  <a:cubicBezTo>
                    <a:pt x="7750" y="4296"/>
                    <a:pt x="8546" y="5231"/>
                    <a:pt x="8362" y="6449"/>
                  </a:cubicBezTo>
                  <a:cubicBezTo>
                    <a:pt x="8272" y="7047"/>
                    <a:pt x="7933" y="7290"/>
                    <a:pt x="7614" y="7290"/>
                  </a:cubicBezTo>
                  <a:cubicBezTo>
                    <a:pt x="7131" y="7290"/>
                    <a:pt x="6696" y="6730"/>
                    <a:pt x="7251" y="5995"/>
                  </a:cubicBezTo>
                  <a:cubicBezTo>
                    <a:pt x="7448" y="5734"/>
                    <a:pt x="7195" y="5478"/>
                    <a:pt x="6932" y="5478"/>
                  </a:cubicBezTo>
                  <a:cubicBezTo>
                    <a:pt x="6821" y="5478"/>
                    <a:pt x="6709" y="5523"/>
                    <a:pt x="6628" y="5631"/>
                  </a:cubicBezTo>
                  <a:lnTo>
                    <a:pt x="6626" y="5631"/>
                  </a:lnTo>
                  <a:cubicBezTo>
                    <a:pt x="5727" y="6821"/>
                    <a:pt x="6511" y="8118"/>
                    <a:pt x="7564" y="8118"/>
                  </a:cubicBezTo>
                  <a:cubicBezTo>
                    <a:pt x="7912" y="8118"/>
                    <a:pt x="8289" y="7977"/>
                    <a:pt x="8644" y="7643"/>
                  </a:cubicBezTo>
                  <a:cubicBezTo>
                    <a:pt x="9220" y="7103"/>
                    <a:pt x="9267" y="5683"/>
                    <a:pt x="8937" y="5022"/>
                  </a:cubicBezTo>
                  <a:cubicBezTo>
                    <a:pt x="8464" y="4078"/>
                    <a:pt x="7493" y="3561"/>
                    <a:pt x="6461" y="3561"/>
                  </a:cubicBezTo>
                  <a:cubicBezTo>
                    <a:pt x="6273" y="3561"/>
                    <a:pt x="6083" y="3578"/>
                    <a:pt x="5893" y="3613"/>
                  </a:cubicBezTo>
                  <a:cubicBezTo>
                    <a:pt x="3519" y="4053"/>
                    <a:pt x="3215" y="6646"/>
                    <a:pt x="4325" y="8452"/>
                  </a:cubicBezTo>
                  <a:cubicBezTo>
                    <a:pt x="4944" y="9460"/>
                    <a:pt x="6064" y="9942"/>
                    <a:pt x="7195" y="9942"/>
                  </a:cubicBezTo>
                  <a:cubicBezTo>
                    <a:pt x="8091" y="9942"/>
                    <a:pt x="8994" y="9640"/>
                    <a:pt x="9663" y="9060"/>
                  </a:cubicBezTo>
                  <a:cubicBezTo>
                    <a:pt x="11077" y="7833"/>
                    <a:pt x="10745" y="5540"/>
                    <a:pt x="9970" y="4081"/>
                  </a:cubicBezTo>
                  <a:cubicBezTo>
                    <a:pt x="9210" y="2647"/>
                    <a:pt x="7828" y="1932"/>
                    <a:pt x="6350" y="1932"/>
                  </a:cubicBezTo>
                  <a:cubicBezTo>
                    <a:pt x="5849" y="1932"/>
                    <a:pt x="5337" y="2014"/>
                    <a:pt x="4834" y="2178"/>
                  </a:cubicBezTo>
                  <a:cubicBezTo>
                    <a:pt x="2687" y="2878"/>
                    <a:pt x="684" y="4997"/>
                    <a:pt x="1106" y="7389"/>
                  </a:cubicBezTo>
                  <a:cubicBezTo>
                    <a:pt x="1519" y="9729"/>
                    <a:pt x="3394" y="11456"/>
                    <a:pt x="5548" y="12269"/>
                  </a:cubicBezTo>
                  <a:cubicBezTo>
                    <a:pt x="6215" y="12521"/>
                    <a:pt x="6872" y="12637"/>
                    <a:pt x="7502" y="12637"/>
                  </a:cubicBezTo>
                  <a:cubicBezTo>
                    <a:pt x="10326" y="12637"/>
                    <a:pt x="12612" y="10298"/>
                    <a:pt x="12963" y="7343"/>
                  </a:cubicBezTo>
                  <a:cubicBezTo>
                    <a:pt x="13226" y="5129"/>
                    <a:pt x="12652" y="2938"/>
                    <a:pt x="11042" y="1374"/>
                  </a:cubicBezTo>
                  <a:cubicBezTo>
                    <a:pt x="9929" y="294"/>
                    <a:pt x="8382" y="0"/>
                    <a:pt x="6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78090" y="1943398"/>
              <a:ext cx="426353" cy="372225"/>
            </a:xfrm>
            <a:custGeom>
              <a:avLst/>
              <a:gdLst/>
              <a:ahLst/>
              <a:cxnLst/>
              <a:rect l="l" t="t" r="r" b="b"/>
              <a:pathLst>
                <a:path w="16817" h="14682" extrusionOk="0">
                  <a:moveTo>
                    <a:pt x="8427" y="0"/>
                  </a:moveTo>
                  <a:cubicBezTo>
                    <a:pt x="5894" y="0"/>
                    <a:pt x="3442" y="1718"/>
                    <a:pt x="1978" y="3649"/>
                  </a:cubicBezTo>
                  <a:cubicBezTo>
                    <a:pt x="0" y="6261"/>
                    <a:pt x="464" y="9428"/>
                    <a:pt x="2375" y="11900"/>
                  </a:cubicBezTo>
                  <a:cubicBezTo>
                    <a:pt x="3853" y="13811"/>
                    <a:pt x="6188" y="14681"/>
                    <a:pt x="8583" y="14681"/>
                  </a:cubicBezTo>
                  <a:cubicBezTo>
                    <a:pt x="11827" y="14681"/>
                    <a:pt x="15180" y="13086"/>
                    <a:pt x="16665" y="10321"/>
                  </a:cubicBezTo>
                  <a:cubicBezTo>
                    <a:pt x="16817" y="10038"/>
                    <a:pt x="16567" y="9777"/>
                    <a:pt x="16325" y="9777"/>
                  </a:cubicBezTo>
                  <a:cubicBezTo>
                    <a:pt x="16217" y="9777"/>
                    <a:pt x="16110" y="9830"/>
                    <a:pt x="16042" y="9956"/>
                  </a:cubicBezTo>
                  <a:cubicBezTo>
                    <a:pt x="14651" y="12548"/>
                    <a:pt x="11658" y="13925"/>
                    <a:pt x="8725" y="13925"/>
                  </a:cubicBezTo>
                  <a:cubicBezTo>
                    <a:pt x="7235" y="13925"/>
                    <a:pt x="5760" y="13570"/>
                    <a:pt x="4518" y="12838"/>
                  </a:cubicBezTo>
                  <a:cubicBezTo>
                    <a:pt x="2127" y="11429"/>
                    <a:pt x="873" y="8457"/>
                    <a:pt x="1662" y="5812"/>
                  </a:cubicBezTo>
                  <a:cubicBezTo>
                    <a:pt x="2514" y="2959"/>
                    <a:pt x="5586" y="879"/>
                    <a:pt x="8474" y="758"/>
                  </a:cubicBezTo>
                  <a:cubicBezTo>
                    <a:pt x="8551" y="755"/>
                    <a:pt x="8627" y="753"/>
                    <a:pt x="8702" y="753"/>
                  </a:cubicBezTo>
                  <a:cubicBezTo>
                    <a:pt x="13926" y="753"/>
                    <a:pt x="15475" y="8450"/>
                    <a:pt x="10325" y="10002"/>
                  </a:cubicBezTo>
                  <a:cubicBezTo>
                    <a:pt x="10028" y="10091"/>
                    <a:pt x="9725" y="10133"/>
                    <a:pt x="9424" y="10133"/>
                  </a:cubicBezTo>
                  <a:cubicBezTo>
                    <a:pt x="6995" y="10133"/>
                    <a:pt x="4713" y="7409"/>
                    <a:pt x="6628" y="5244"/>
                  </a:cubicBezTo>
                  <a:cubicBezTo>
                    <a:pt x="6994" y="4830"/>
                    <a:pt x="7520" y="4647"/>
                    <a:pt x="8066" y="4647"/>
                  </a:cubicBezTo>
                  <a:cubicBezTo>
                    <a:pt x="9157" y="4647"/>
                    <a:pt x="10329" y="5380"/>
                    <a:pt x="10461" y="6473"/>
                  </a:cubicBezTo>
                  <a:cubicBezTo>
                    <a:pt x="10523" y="6980"/>
                    <a:pt x="9801" y="7363"/>
                    <a:pt x="9279" y="7363"/>
                  </a:cubicBezTo>
                  <a:cubicBezTo>
                    <a:pt x="8856" y="7363"/>
                    <a:pt x="8565" y="7110"/>
                    <a:pt x="8935" y="6465"/>
                  </a:cubicBezTo>
                  <a:cubicBezTo>
                    <a:pt x="9095" y="6185"/>
                    <a:pt x="8847" y="5925"/>
                    <a:pt x="8602" y="5925"/>
                  </a:cubicBezTo>
                  <a:cubicBezTo>
                    <a:pt x="8493" y="5925"/>
                    <a:pt x="8384" y="5977"/>
                    <a:pt x="8313" y="6102"/>
                  </a:cubicBezTo>
                  <a:cubicBezTo>
                    <a:pt x="7673" y="7214"/>
                    <a:pt x="8262" y="8088"/>
                    <a:pt x="9251" y="8088"/>
                  </a:cubicBezTo>
                  <a:cubicBezTo>
                    <a:pt x="9510" y="8088"/>
                    <a:pt x="9796" y="8028"/>
                    <a:pt x="10094" y="7897"/>
                  </a:cubicBezTo>
                  <a:cubicBezTo>
                    <a:pt x="12327" y="6916"/>
                    <a:pt x="10518" y="4724"/>
                    <a:pt x="9034" y="4055"/>
                  </a:cubicBezTo>
                  <a:cubicBezTo>
                    <a:pt x="8717" y="3913"/>
                    <a:pt x="8397" y="3848"/>
                    <a:pt x="8085" y="3848"/>
                  </a:cubicBezTo>
                  <a:cubicBezTo>
                    <a:pt x="6328" y="3848"/>
                    <a:pt x="4790" y="5889"/>
                    <a:pt x="5159" y="7618"/>
                  </a:cubicBezTo>
                  <a:cubicBezTo>
                    <a:pt x="5578" y="9590"/>
                    <a:pt x="7591" y="10794"/>
                    <a:pt x="9536" y="10794"/>
                  </a:cubicBezTo>
                  <a:cubicBezTo>
                    <a:pt x="9964" y="10794"/>
                    <a:pt x="10390" y="10735"/>
                    <a:pt x="10794" y="10614"/>
                  </a:cubicBezTo>
                  <a:cubicBezTo>
                    <a:pt x="12918" y="9974"/>
                    <a:pt x="14166" y="7702"/>
                    <a:pt x="14309" y="5615"/>
                  </a:cubicBezTo>
                  <a:cubicBezTo>
                    <a:pt x="14496" y="2904"/>
                    <a:pt x="12244" y="821"/>
                    <a:pt x="9798" y="176"/>
                  </a:cubicBezTo>
                  <a:cubicBezTo>
                    <a:pt x="9342" y="56"/>
                    <a:pt x="8883" y="0"/>
                    <a:pt x="8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7"/>
            <p:cNvGrpSpPr/>
            <p:nvPr/>
          </p:nvGrpSpPr>
          <p:grpSpPr>
            <a:xfrm>
              <a:off x="2822221" y="1263410"/>
              <a:ext cx="292061" cy="259305"/>
              <a:chOff x="2889250" y="1736300"/>
              <a:chExt cx="288000" cy="255700"/>
            </a:xfrm>
          </p:grpSpPr>
          <p:sp>
            <p:nvSpPr>
              <p:cNvPr id="199" name="Google Shape;199;p27"/>
              <p:cNvSpPr/>
              <p:nvPr/>
            </p:nvSpPr>
            <p:spPr>
              <a:xfrm>
                <a:off x="2938950" y="1782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3" y="1"/>
                    </a:moveTo>
                    <a:cubicBezTo>
                      <a:pt x="0" y="1"/>
                      <a:pt x="0" y="1804"/>
                      <a:pt x="1163" y="1804"/>
                    </a:cubicBezTo>
                    <a:cubicBezTo>
                      <a:pt x="2326" y="1804"/>
                      <a:pt x="2326" y="1"/>
                      <a:pt x="1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2986000" y="18421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2889250" y="1859275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3035650" y="1736300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3133575" y="1829325"/>
                <a:ext cx="43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354" extrusionOk="0">
                    <a:moveTo>
                      <a:pt x="874" y="0"/>
                    </a:moveTo>
                    <a:cubicBezTo>
                      <a:pt x="1" y="0"/>
                      <a:pt x="1" y="1354"/>
                      <a:pt x="874" y="1354"/>
                    </a:cubicBezTo>
                    <a:cubicBezTo>
                      <a:pt x="1746" y="1354"/>
                      <a:pt x="1746" y="0"/>
                      <a:pt x="8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2957925" y="1958175"/>
                <a:ext cx="4362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3" extrusionOk="0">
                    <a:moveTo>
                      <a:pt x="873" y="0"/>
                    </a:moveTo>
                    <a:cubicBezTo>
                      <a:pt x="1" y="0"/>
                      <a:pt x="1" y="1352"/>
                      <a:pt x="873" y="1352"/>
                    </a:cubicBezTo>
                    <a:cubicBezTo>
                      <a:pt x="1745" y="1352"/>
                      <a:pt x="1745" y="0"/>
                      <a:pt x="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3108750" y="1946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4" y="1"/>
                    </a:moveTo>
                    <a:cubicBezTo>
                      <a:pt x="1" y="1"/>
                      <a:pt x="1" y="1804"/>
                      <a:pt x="1164" y="1804"/>
                    </a:cubicBezTo>
                    <a:cubicBezTo>
                      <a:pt x="2327" y="1804"/>
                      <a:pt x="2327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7"/>
            <p:cNvGrpSpPr/>
            <p:nvPr/>
          </p:nvGrpSpPr>
          <p:grpSpPr>
            <a:xfrm>
              <a:off x="5864166" y="2492727"/>
              <a:ext cx="308439" cy="264579"/>
              <a:chOff x="5888900" y="2948525"/>
              <a:chExt cx="304150" cy="260900"/>
            </a:xfrm>
          </p:grpSpPr>
          <p:sp>
            <p:nvSpPr>
              <p:cNvPr id="207" name="Google Shape;207;p27"/>
              <p:cNvSpPr/>
              <p:nvPr/>
            </p:nvSpPr>
            <p:spPr>
              <a:xfrm>
                <a:off x="5888900" y="3059325"/>
                <a:ext cx="58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05" extrusionOk="0">
                    <a:moveTo>
                      <a:pt x="1164" y="0"/>
                    </a:moveTo>
                    <a:cubicBezTo>
                      <a:pt x="0" y="0"/>
                      <a:pt x="0" y="1805"/>
                      <a:pt x="1164" y="1805"/>
                    </a:cubicBezTo>
                    <a:cubicBezTo>
                      <a:pt x="2327" y="1805"/>
                      <a:pt x="2327" y="0"/>
                      <a:pt x="1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5988650" y="30368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7" y="0"/>
                    </a:moveTo>
                    <a:cubicBezTo>
                      <a:pt x="0" y="0"/>
                      <a:pt x="0" y="3607"/>
                      <a:pt x="2327" y="3607"/>
                    </a:cubicBezTo>
                    <a:cubicBezTo>
                      <a:pt x="4653" y="3607"/>
                      <a:pt x="4653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5932900" y="3141750"/>
                <a:ext cx="872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7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5944625" y="2948525"/>
                <a:ext cx="8727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5" extrusionOk="0">
                    <a:moveTo>
                      <a:pt x="1745" y="0"/>
                    </a:moveTo>
                    <a:cubicBezTo>
                      <a:pt x="1" y="0"/>
                      <a:pt x="1" y="2705"/>
                      <a:pt x="1745" y="2705"/>
                    </a:cubicBezTo>
                    <a:cubicBezTo>
                      <a:pt x="3491" y="2705"/>
                      <a:pt x="3491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6071875" y="2953700"/>
                <a:ext cx="4362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4" extrusionOk="0">
                    <a:moveTo>
                      <a:pt x="872" y="1"/>
                    </a:moveTo>
                    <a:cubicBezTo>
                      <a:pt x="0" y="1"/>
                      <a:pt x="0" y="1353"/>
                      <a:pt x="872" y="1353"/>
                    </a:cubicBezTo>
                    <a:cubicBezTo>
                      <a:pt x="1744" y="1353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6071875" y="3164500"/>
                <a:ext cx="436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5" extrusionOk="0">
                    <a:moveTo>
                      <a:pt x="872" y="1"/>
                    </a:moveTo>
                    <a:cubicBezTo>
                      <a:pt x="0" y="1"/>
                      <a:pt x="0" y="1355"/>
                      <a:pt x="872" y="1355"/>
                    </a:cubicBezTo>
                    <a:cubicBezTo>
                      <a:pt x="1744" y="1355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6134825" y="3053475"/>
                <a:ext cx="5822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06" extrusionOk="0">
                    <a:moveTo>
                      <a:pt x="1165" y="0"/>
                    </a:moveTo>
                    <a:cubicBezTo>
                      <a:pt x="1" y="0"/>
                      <a:pt x="1" y="1805"/>
                      <a:pt x="1165" y="1805"/>
                    </a:cubicBezTo>
                    <a:cubicBezTo>
                      <a:pt x="2328" y="1805"/>
                      <a:pt x="2328" y="0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27"/>
            <p:cNvGrpSpPr/>
            <p:nvPr/>
          </p:nvGrpSpPr>
          <p:grpSpPr>
            <a:xfrm>
              <a:off x="2550392" y="736839"/>
              <a:ext cx="922375" cy="246223"/>
              <a:chOff x="2621200" y="1217050"/>
              <a:chExt cx="909550" cy="242800"/>
            </a:xfrm>
          </p:grpSpPr>
          <p:sp>
            <p:nvSpPr>
              <p:cNvPr id="215" name="Google Shape;215;p27"/>
              <p:cNvSpPr/>
              <p:nvPr/>
            </p:nvSpPr>
            <p:spPr>
              <a:xfrm>
                <a:off x="2925275" y="1217050"/>
                <a:ext cx="295100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9712" extrusionOk="0">
                    <a:moveTo>
                      <a:pt x="5867" y="714"/>
                    </a:moveTo>
                    <a:cubicBezTo>
                      <a:pt x="7964" y="714"/>
                      <a:pt x="9438" y="2266"/>
                      <a:pt x="9602" y="4465"/>
                    </a:cubicBezTo>
                    <a:cubicBezTo>
                      <a:pt x="9794" y="7041"/>
                      <a:pt x="7785" y="8798"/>
                      <a:pt x="5358" y="9001"/>
                    </a:cubicBezTo>
                    <a:cubicBezTo>
                      <a:pt x="5240" y="9011"/>
                      <a:pt x="5124" y="9016"/>
                      <a:pt x="5009" y="9016"/>
                    </a:cubicBezTo>
                    <a:cubicBezTo>
                      <a:pt x="2821" y="9016"/>
                      <a:pt x="1140" y="7270"/>
                      <a:pt x="893" y="5126"/>
                    </a:cubicBezTo>
                    <a:cubicBezTo>
                      <a:pt x="595" y="2557"/>
                      <a:pt x="2666" y="969"/>
                      <a:pt x="5022" y="791"/>
                    </a:cubicBezTo>
                    <a:cubicBezTo>
                      <a:pt x="5044" y="789"/>
                      <a:pt x="5065" y="786"/>
                      <a:pt x="5085" y="781"/>
                    </a:cubicBezTo>
                    <a:lnTo>
                      <a:pt x="5085" y="781"/>
                    </a:lnTo>
                    <a:cubicBezTo>
                      <a:pt x="5096" y="780"/>
                      <a:pt x="5107" y="779"/>
                      <a:pt x="5118" y="777"/>
                    </a:cubicBezTo>
                    <a:cubicBezTo>
                      <a:pt x="5376" y="734"/>
                      <a:pt x="5626" y="714"/>
                      <a:pt x="5867" y="714"/>
                    </a:cubicBezTo>
                    <a:close/>
                    <a:moveTo>
                      <a:pt x="5877" y="1"/>
                    </a:moveTo>
                    <a:cubicBezTo>
                      <a:pt x="5599" y="1"/>
                      <a:pt x="5307" y="23"/>
                      <a:pt x="5002" y="70"/>
                    </a:cubicBezTo>
                    <a:lnTo>
                      <a:pt x="5002" y="70"/>
                    </a:lnTo>
                    <a:cubicBezTo>
                      <a:pt x="2163" y="294"/>
                      <a:pt x="0" y="2139"/>
                      <a:pt x="172" y="5126"/>
                    </a:cubicBezTo>
                    <a:cubicBezTo>
                      <a:pt x="329" y="7889"/>
                      <a:pt x="2647" y="9711"/>
                      <a:pt x="5255" y="9711"/>
                    </a:cubicBezTo>
                    <a:cubicBezTo>
                      <a:pt x="5411" y="9711"/>
                      <a:pt x="5568" y="9705"/>
                      <a:pt x="5725" y="9692"/>
                    </a:cubicBezTo>
                    <a:cubicBezTo>
                      <a:pt x="11803" y="9182"/>
                      <a:pt x="11531" y="1"/>
                      <a:pt x="5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2621200" y="1266500"/>
                <a:ext cx="9095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6382" h="5908" extrusionOk="0">
                    <a:moveTo>
                      <a:pt x="31793" y="1"/>
                    </a:moveTo>
                    <a:cubicBezTo>
                      <a:pt x="28551" y="1"/>
                      <a:pt x="25204" y="740"/>
                      <a:pt x="22049" y="1130"/>
                    </a:cubicBezTo>
                    <a:cubicBezTo>
                      <a:pt x="21611" y="1185"/>
                      <a:pt x="21589" y="1856"/>
                      <a:pt x="21999" y="1856"/>
                    </a:cubicBezTo>
                    <a:cubicBezTo>
                      <a:pt x="22015" y="1856"/>
                      <a:pt x="22032" y="1855"/>
                      <a:pt x="22049" y="1853"/>
                    </a:cubicBezTo>
                    <a:cubicBezTo>
                      <a:pt x="24314" y="1572"/>
                      <a:pt x="26572" y="1236"/>
                      <a:pt x="28844" y="1013"/>
                    </a:cubicBezTo>
                    <a:cubicBezTo>
                      <a:pt x="30137" y="886"/>
                      <a:pt x="31435" y="789"/>
                      <a:pt x="32734" y="789"/>
                    </a:cubicBezTo>
                    <a:cubicBezTo>
                      <a:pt x="32841" y="789"/>
                      <a:pt x="32948" y="789"/>
                      <a:pt x="33055" y="791"/>
                    </a:cubicBezTo>
                    <a:cubicBezTo>
                      <a:pt x="33715" y="799"/>
                      <a:pt x="35460" y="781"/>
                      <a:pt x="34162" y="1317"/>
                    </a:cubicBezTo>
                    <a:cubicBezTo>
                      <a:pt x="31832" y="2280"/>
                      <a:pt x="29107" y="2555"/>
                      <a:pt x="26638" y="2949"/>
                    </a:cubicBezTo>
                    <a:cubicBezTo>
                      <a:pt x="24254" y="3330"/>
                      <a:pt x="21863" y="3657"/>
                      <a:pt x="19464" y="3931"/>
                    </a:cubicBezTo>
                    <a:cubicBezTo>
                      <a:pt x="14512" y="4498"/>
                      <a:pt x="9540" y="5077"/>
                      <a:pt x="4549" y="5104"/>
                    </a:cubicBezTo>
                    <a:cubicBezTo>
                      <a:pt x="4358" y="5105"/>
                      <a:pt x="4165" y="5107"/>
                      <a:pt x="3969" y="5107"/>
                    </a:cubicBezTo>
                    <a:cubicBezTo>
                      <a:pt x="3208" y="5107"/>
                      <a:pt x="2423" y="5081"/>
                      <a:pt x="1702" y="4877"/>
                    </a:cubicBezTo>
                    <a:cubicBezTo>
                      <a:pt x="1350" y="4777"/>
                      <a:pt x="2468" y="4368"/>
                      <a:pt x="2635" y="4315"/>
                    </a:cubicBezTo>
                    <a:cubicBezTo>
                      <a:pt x="3238" y="4124"/>
                      <a:pt x="3870" y="4008"/>
                      <a:pt x="4491" y="3892"/>
                    </a:cubicBezTo>
                    <a:cubicBezTo>
                      <a:pt x="7156" y="3397"/>
                      <a:pt x="9907" y="3177"/>
                      <a:pt x="12613" y="3060"/>
                    </a:cubicBezTo>
                    <a:cubicBezTo>
                      <a:pt x="13070" y="3040"/>
                      <a:pt x="13077" y="2338"/>
                      <a:pt x="12631" y="2338"/>
                    </a:cubicBezTo>
                    <a:cubicBezTo>
                      <a:pt x="12625" y="2338"/>
                      <a:pt x="12619" y="2338"/>
                      <a:pt x="12613" y="2338"/>
                    </a:cubicBezTo>
                    <a:lnTo>
                      <a:pt x="12611" y="2339"/>
                    </a:lnTo>
                    <a:cubicBezTo>
                      <a:pt x="9952" y="2454"/>
                      <a:pt x="7284" y="2708"/>
                      <a:pt x="4655" y="3136"/>
                    </a:cubicBezTo>
                    <a:cubicBezTo>
                      <a:pt x="4165" y="3216"/>
                      <a:pt x="0" y="3788"/>
                      <a:pt x="904" y="5159"/>
                    </a:cubicBezTo>
                    <a:cubicBezTo>
                      <a:pt x="1307" y="5769"/>
                      <a:pt x="2379" y="5907"/>
                      <a:pt x="3427" y="5907"/>
                    </a:cubicBezTo>
                    <a:cubicBezTo>
                      <a:pt x="4251" y="5907"/>
                      <a:pt x="5061" y="5822"/>
                      <a:pt x="5519" y="5813"/>
                    </a:cubicBezTo>
                    <a:cubicBezTo>
                      <a:pt x="8635" y="5752"/>
                      <a:pt x="11749" y="5474"/>
                      <a:pt x="14849" y="5174"/>
                    </a:cubicBezTo>
                    <a:cubicBezTo>
                      <a:pt x="19356" y="4737"/>
                      <a:pt x="23863" y="4152"/>
                      <a:pt x="28327" y="3399"/>
                    </a:cubicBezTo>
                    <a:cubicBezTo>
                      <a:pt x="30459" y="3038"/>
                      <a:pt x="33129" y="2824"/>
                      <a:pt x="35027" y="1690"/>
                    </a:cubicBezTo>
                    <a:cubicBezTo>
                      <a:pt x="36382" y="881"/>
                      <a:pt x="34575" y="195"/>
                      <a:pt x="33851" y="112"/>
                    </a:cubicBezTo>
                    <a:cubicBezTo>
                      <a:pt x="33172" y="35"/>
                      <a:pt x="32485" y="1"/>
                      <a:pt x="317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2949975" y="1236000"/>
                <a:ext cx="17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956" extrusionOk="0">
                    <a:moveTo>
                      <a:pt x="6634" y="0"/>
                    </a:moveTo>
                    <a:cubicBezTo>
                      <a:pt x="6600" y="0"/>
                      <a:pt x="6564" y="8"/>
                      <a:pt x="6528" y="27"/>
                    </a:cubicBezTo>
                    <a:cubicBezTo>
                      <a:pt x="4948" y="831"/>
                      <a:pt x="3368" y="1510"/>
                      <a:pt x="1644" y="1510"/>
                    </a:cubicBezTo>
                    <a:cubicBezTo>
                      <a:pt x="1234" y="1510"/>
                      <a:pt x="816" y="1472"/>
                      <a:pt x="387" y="1387"/>
                    </a:cubicBezTo>
                    <a:cubicBezTo>
                      <a:pt x="370" y="1384"/>
                      <a:pt x="354" y="1382"/>
                      <a:pt x="338" y="1382"/>
                    </a:cubicBezTo>
                    <a:cubicBezTo>
                      <a:pt x="91" y="1382"/>
                      <a:pt x="0" y="1769"/>
                      <a:pt x="268" y="1822"/>
                    </a:cubicBezTo>
                    <a:cubicBezTo>
                      <a:pt x="731" y="1913"/>
                      <a:pt x="1183" y="1955"/>
                      <a:pt x="1626" y="1955"/>
                    </a:cubicBezTo>
                    <a:cubicBezTo>
                      <a:pt x="3433" y="1955"/>
                      <a:pt x="5092" y="1262"/>
                      <a:pt x="6755" y="416"/>
                    </a:cubicBezTo>
                    <a:cubicBezTo>
                      <a:pt x="6977" y="303"/>
                      <a:pt x="6841" y="0"/>
                      <a:pt x="6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2935925" y="1287125"/>
                <a:ext cx="1750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1540" extrusionOk="0">
                    <a:moveTo>
                      <a:pt x="6653" y="0"/>
                    </a:moveTo>
                    <a:cubicBezTo>
                      <a:pt x="6620" y="0"/>
                      <a:pt x="6584" y="8"/>
                      <a:pt x="6548" y="26"/>
                    </a:cubicBezTo>
                    <a:cubicBezTo>
                      <a:pt x="5020" y="787"/>
                      <a:pt x="3399" y="1089"/>
                      <a:pt x="1737" y="1089"/>
                    </a:cubicBezTo>
                    <a:cubicBezTo>
                      <a:pt x="1257" y="1089"/>
                      <a:pt x="774" y="1064"/>
                      <a:pt x="289" y="1018"/>
                    </a:cubicBezTo>
                    <a:cubicBezTo>
                      <a:pt x="281" y="1017"/>
                      <a:pt x="272" y="1017"/>
                      <a:pt x="264" y="1017"/>
                    </a:cubicBezTo>
                    <a:cubicBezTo>
                      <a:pt x="1" y="1017"/>
                      <a:pt x="11" y="1442"/>
                      <a:pt x="289" y="1468"/>
                    </a:cubicBezTo>
                    <a:cubicBezTo>
                      <a:pt x="776" y="1514"/>
                      <a:pt x="1260" y="1539"/>
                      <a:pt x="1740" y="1539"/>
                    </a:cubicBezTo>
                    <a:cubicBezTo>
                      <a:pt x="3483" y="1539"/>
                      <a:pt x="5176" y="1212"/>
                      <a:pt x="6776" y="415"/>
                    </a:cubicBezTo>
                    <a:cubicBezTo>
                      <a:pt x="7000" y="304"/>
                      <a:pt x="6862" y="0"/>
                      <a:pt x="6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2999000" y="1303525"/>
                <a:ext cx="176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196" extrusionOk="0">
                    <a:moveTo>
                      <a:pt x="6715" y="1"/>
                    </a:moveTo>
                    <a:cubicBezTo>
                      <a:pt x="6664" y="1"/>
                      <a:pt x="6611" y="20"/>
                      <a:pt x="6564" y="66"/>
                    </a:cubicBezTo>
                    <a:cubicBezTo>
                      <a:pt x="4986" y="1623"/>
                      <a:pt x="2381" y="1732"/>
                      <a:pt x="290" y="1744"/>
                    </a:cubicBezTo>
                    <a:cubicBezTo>
                      <a:pt x="0" y="1746"/>
                      <a:pt x="0" y="2195"/>
                      <a:pt x="289" y="2195"/>
                    </a:cubicBezTo>
                    <a:cubicBezTo>
                      <a:pt x="289" y="2195"/>
                      <a:pt x="290" y="2195"/>
                      <a:pt x="290" y="2195"/>
                    </a:cubicBezTo>
                    <a:cubicBezTo>
                      <a:pt x="2506" y="2182"/>
                      <a:pt x="5213" y="2033"/>
                      <a:pt x="6883" y="385"/>
                    </a:cubicBezTo>
                    <a:cubicBezTo>
                      <a:pt x="7044" y="228"/>
                      <a:pt x="6889" y="1"/>
                      <a:pt x="6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2976425" y="1408725"/>
                <a:ext cx="1234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49" extrusionOk="0">
                    <a:moveTo>
                      <a:pt x="4625" y="0"/>
                    </a:moveTo>
                    <a:cubicBezTo>
                      <a:pt x="4605" y="0"/>
                      <a:pt x="4583" y="3"/>
                      <a:pt x="4561" y="9"/>
                    </a:cubicBezTo>
                    <a:cubicBezTo>
                      <a:pt x="3739" y="237"/>
                      <a:pt x="2906" y="300"/>
                      <a:pt x="2068" y="300"/>
                    </a:cubicBezTo>
                    <a:cubicBezTo>
                      <a:pt x="1477" y="300"/>
                      <a:pt x="884" y="269"/>
                      <a:pt x="291" y="242"/>
                    </a:cubicBezTo>
                    <a:cubicBezTo>
                      <a:pt x="287" y="242"/>
                      <a:pt x="282" y="242"/>
                      <a:pt x="278" y="242"/>
                    </a:cubicBezTo>
                    <a:cubicBezTo>
                      <a:pt x="1" y="242"/>
                      <a:pt x="6" y="680"/>
                      <a:pt x="291" y="693"/>
                    </a:cubicBezTo>
                    <a:lnTo>
                      <a:pt x="292" y="693"/>
                    </a:lnTo>
                    <a:cubicBezTo>
                      <a:pt x="882" y="720"/>
                      <a:pt x="1471" y="749"/>
                      <a:pt x="2057" y="749"/>
                    </a:cubicBezTo>
                    <a:cubicBezTo>
                      <a:pt x="2940" y="749"/>
                      <a:pt x="3816" y="683"/>
                      <a:pt x="4680" y="444"/>
                    </a:cubicBezTo>
                    <a:cubicBezTo>
                      <a:pt x="4938" y="373"/>
                      <a:pt x="4858" y="0"/>
                      <a:pt x="4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7"/>
            <p:cNvGrpSpPr/>
            <p:nvPr/>
          </p:nvGrpSpPr>
          <p:grpSpPr>
            <a:xfrm>
              <a:off x="6310801" y="3887698"/>
              <a:ext cx="622328" cy="603440"/>
              <a:chOff x="6329325" y="4324100"/>
              <a:chExt cx="613675" cy="595050"/>
            </a:xfrm>
          </p:grpSpPr>
          <p:sp>
            <p:nvSpPr>
              <p:cNvPr id="222" name="Google Shape;222;p27"/>
              <p:cNvSpPr/>
              <p:nvPr/>
            </p:nvSpPr>
            <p:spPr>
              <a:xfrm>
                <a:off x="6329325" y="4324100"/>
                <a:ext cx="613675" cy="595050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23802" extrusionOk="0">
                    <a:moveTo>
                      <a:pt x="12415" y="722"/>
                    </a:moveTo>
                    <a:cubicBezTo>
                      <a:pt x="12431" y="722"/>
                      <a:pt x="12447" y="722"/>
                      <a:pt x="12463" y="722"/>
                    </a:cubicBezTo>
                    <a:cubicBezTo>
                      <a:pt x="18756" y="796"/>
                      <a:pt x="23678" y="4674"/>
                      <a:pt x="23825" y="11186"/>
                    </a:cubicBezTo>
                    <a:cubicBezTo>
                      <a:pt x="23945" y="16509"/>
                      <a:pt x="20564" y="21846"/>
                      <a:pt x="15161" y="22890"/>
                    </a:cubicBezTo>
                    <a:cubicBezTo>
                      <a:pt x="14426" y="23032"/>
                      <a:pt x="13699" y="23101"/>
                      <a:pt x="12986" y="23101"/>
                    </a:cubicBezTo>
                    <a:cubicBezTo>
                      <a:pt x="7951" y="23101"/>
                      <a:pt x="3615" y="19694"/>
                      <a:pt x="2114" y="14762"/>
                    </a:cubicBezTo>
                    <a:cubicBezTo>
                      <a:pt x="599" y="9783"/>
                      <a:pt x="2337" y="4032"/>
                      <a:pt x="7209" y="1714"/>
                    </a:cubicBezTo>
                    <a:cubicBezTo>
                      <a:pt x="8820" y="947"/>
                      <a:pt x="10648" y="722"/>
                      <a:pt x="12415" y="722"/>
                    </a:cubicBezTo>
                    <a:close/>
                    <a:moveTo>
                      <a:pt x="12458" y="0"/>
                    </a:moveTo>
                    <a:cubicBezTo>
                      <a:pt x="12446" y="0"/>
                      <a:pt x="12435" y="0"/>
                      <a:pt x="12424" y="1"/>
                    </a:cubicBezTo>
                    <a:lnTo>
                      <a:pt x="12426" y="1"/>
                    </a:lnTo>
                    <a:cubicBezTo>
                      <a:pt x="7396" y="1"/>
                      <a:pt x="3012" y="2470"/>
                      <a:pt x="1415" y="7399"/>
                    </a:cubicBezTo>
                    <a:cubicBezTo>
                      <a:pt x="1" y="11757"/>
                      <a:pt x="1298" y="16817"/>
                      <a:pt x="4346" y="20160"/>
                    </a:cubicBezTo>
                    <a:cubicBezTo>
                      <a:pt x="6532" y="22557"/>
                      <a:pt x="9774" y="23802"/>
                      <a:pt x="13002" y="23802"/>
                    </a:cubicBezTo>
                    <a:cubicBezTo>
                      <a:pt x="14738" y="23802"/>
                      <a:pt x="16471" y="23441"/>
                      <a:pt x="18033" y="22706"/>
                    </a:cubicBezTo>
                    <a:cubicBezTo>
                      <a:pt x="22320" y="20687"/>
                      <a:pt x="24546" y="15731"/>
                      <a:pt x="24546" y="11186"/>
                    </a:cubicBezTo>
                    <a:cubicBezTo>
                      <a:pt x="24546" y="4269"/>
                      <a:pt x="19035" y="79"/>
                      <a:pt x="12469" y="0"/>
                    </a:cubicBezTo>
                    <a:lnTo>
                      <a:pt x="12469" y="0"/>
                    </a:lnTo>
                    <a:cubicBezTo>
                      <a:pt x="12467" y="0"/>
                      <a:pt x="12465" y="0"/>
                      <a:pt x="12463" y="0"/>
                    </a:cubicBezTo>
                    <a:lnTo>
                      <a:pt x="12463" y="0"/>
                    </a:lnTo>
                    <a:cubicBezTo>
                      <a:pt x="12463" y="0"/>
                      <a:pt x="12463" y="0"/>
                      <a:pt x="12463" y="0"/>
                    </a:cubicBezTo>
                    <a:cubicBezTo>
                      <a:pt x="12462" y="0"/>
                      <a:pt x="12460" y="0"/>
                      <a:pt x="12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6613500" y="4428425"/>
                <a:ext cx="13997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5385" extrusionOk="0">
                    <a:moveTo>
                      <a:pt x="2602" y="722"/>
                    </a:moveTo>
                    <a:cubicBezTo>
                      <a:pt x="3532" y="722"/>
                      <a:pt x="4403" y="1045"/>
                      <a:pt x="4689" y="2028"/>
                    </a:cubicBezTo>
                    <a:cubicBezTo>
                      <a:pt x="4934" y="2868"/>
                      <a:pt x="4537" y="3852"/>
                      <a:pt x="3836" y="4347"/>
                    </a:cubicBezTo>
                    <a:cubicBezTo>
                      <a:pt x="3516" y="4575"/>
                      <a:pt x="3137" y="4683"/>
                      <a:pt x="2760" y="4683"/>
                    </a:cubicBezTo>
                    <a:cubicBezTo>
                      <a:pt x="2029" y="4683"/>
                      <a:pt x="1305" y="4279"/>
                      <a:pt x="1025" y="3570"/>
                    </a:cubicBezTo>
                    <a:cubicBezTo>
                      <a:pt x="589" y="2470"/>
                      <a:pt x="1059" y="862"/>
                      <a:pt x="2377" y="728"/>
                    </a:cubicBezTo>
                    <a:cubicBezTo>
                      <a:pt x="2452" y="724"/>
                      <a:pt x="2527" y="722"/>
                      <a:pt x="2602" y="722"/>
                    </a:cubicBezTo>
                    <a:close/>
                    <a:moveTo>
                      <a:pt x="2597" y="0"/>
                    </a:moveTo>
                    <a:cubicBezTo>
                      <a:pt x="2538" y="0"/>
                      <a:pt x="2480" y="1"/>
                      <a:pt x="2422" y="4"/>
                    </a:cubicBezTo>
                    <a:lnTo>
                      <a:pt x="2422" y="4"/>
                    </a:lnTo>
                    <a:cubicBezTo>
                      <a:pt x="2421" y="4"/>
                      <a:pt x="2420" y="4"/>
                      <a:pt x="2419" y="4"/>
                    </a:cubicBezTo>
                    <a:cubicBezTo>
                      <a:pt x="2405" y="4"/>
                      <a:pt x="2391" y="4"/>
                      <a:pt x="2377" y="6"/>
                    </a:cubicBezTo>
                    <a:cubicBezTo>
                      <a:pt x="2377" y="6"/>
                      <a:pt x="2377" y="6"/>
                      <a:pt x="2377" y="6"/>
                    </a:cubicBezTo>
                    <a:lnTo>
                      <a:pt x="2377" y="6"/>
                    </a:lnTo>
                    <a:cubicBezTo>
                      <a:pt x="2359" y="7"/>
                      <a:pt x="2342" y="9"/>
                      <a:pt x="2326" y="12"/>
                    </a:cubicBezTo>
                    <a:lnTo>
                      <a:pt x="2326" y="12"/>
                    </a:lnTo>
                    <a:cubicBezTo>
                      <a:pt x="686" y="209"/>
                      <a:pt x="1" y="1764"/>
                      <a:pt x="206" y="3284"/>
                    </a:cubicBezTo>
                    <a:cubicBezTo>
                      <a:pt x="386" y="4612"/>
                      <a:pt x="1529" y="5385"/>
                      <a:pt x="2751" y="5385"/>
                    </a:cubicBezTo>
                    <a:cubicBezTo>
                      <a:pt x="3046" y="5385"/>
                      <a:pt x="3345" y="5340"/>
                      <a:pt x="3637" y="5247"/>
                    </a:cubicBezTo>
                    <a:cubicBezTo>
                      <a:pt x="4896" y="4844"/>
                      <a:pt x="5598" y="3438"/>
                      <a:pt x="5447" y="2178"/>
                    </a:cubicBezTo>
                    <a:cubicBezTo>
                      <a:pt x="5268" y="688"/>
                      <a:pt x="3965" y="0"/>
                      <a:pt x="2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6756825" y="4498500"/>
                <a:ext cx="10730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127" extrusionOk="0">
                    <a:moveTo>
                      <a:pt x="2003" y="723"/>
                    </a:moveTo>
                    <a:cubicBezTo>
                      <a:pt x="2638" y="723"/>
                      <a:pt x="3235" y="931"/>
                      <a:pt x="3431" y="1605"/>
                    </a:cubicBezTo>
                    <a:cubicBezTo>
                      <a:pt x="3597" y="2174"/>
                      <a:pt x="3329" y="2851"/>
                      <a:pt x="2854" y="3188"/>
                    </a:cubicBezTo>
                    <a:cubicBezTo>
                      <a:pt x="2635" y="3344"/>
                      <a:pt x="2372" y="3418"/>
                      <a:pt x="2111" y="3418"/>
                    </a:cubicBezTo>
                    <a:cubicBezTo>
                      <a:pt x="1620" y="3418"/>
                      <a:pt x="1133" y="3156"/>
                      <a:pt x="944" y="2679"/>
                    </a:cubicBezTo>
                    <a:cubicBezTo>
                      <a:pt x="654" y="1943"/>
                      <a:pt x="937" y="818"/>
                      <a:pt x="1838" y="727"/>
                    </a:cubicBezTo>
                    <a:cubicBezTo>
                      <a:pt x="1893" y="724"/>
                      <a:pt x="1948" y="723"/>
                      <a:pt x="2003" y="723"/>
                    </a:cubicBezTo>
                    <a:close/>
                    <a:moveTo>
                      <a:pt x="2001" y="1"/>
                    </a:moveTo>
                    <a:cubicBezTo>
                      <a:pt x="1963" y="1"/>
                      <a:pt x="1924" y="1"/>
                      <a:pt x="1885" y="3"/>
                    </a:cubicBezTo>
                    <a:lnTo>
                      <a:pt x="1885" y="3"/>
                    </a:lnTo>
                    <a:cubicBezTo>
                      <a:pt x="1883" y="3"/>
                      <a:pt x="1882" y="3"/>
                      <a:pt x="1880" y="3"/>
                    </a:cubicBezTo>
                    <a:cubicBezTo>
                      <a:pt x="1866" y="3"/>
                      <a:pt x="1852" y="3"/>
                      <a:pt x="1838" y="5"/>
                    </a:cubicBezTo>
                    <a:lnTo>
                      <a:pt x="1837" y="5"/>
                    </a:lnTo>
                    <a:cubicBezTo>
                      <a:pt x="1836" y="5"/>
                      <a:pt x="1835" y="5"/>
                      <a:pt x="1835" y="5"/>
                    </a:cubicBezTo>
                    <a:lnTo>
                      <a:pt x="1835" y="5"/>
                    </a:lnTo>
                    <a:cubicBezTo>
                      <a:pt x="1819" y="6"/>
                      <a:pt x="1805" y="8"/>
                      <a:pt x="1790" y="10"/>
                    </a:cubicBezTo>
                    <a:lnTo>
                      <a:pt x="1790" y="10"/>
                    </a:lnTo>
                    <a:cubicBezTo>
                      <a:pt x="531" y="166"/>
                      <a:pt x="1" y="1348"/>
                      <a:pt x="158" y="2521"/>
                    </a:cubicBezTo>
                    <a:cubicBezTo>
                      <a:pt x="296" y="3534"/>
                      <a:pt x="1177" y="4126"/>
                      <a:pt x="2111" y="4126"/>
                    </a:cubicBezTo>
                    <a:cubicBezTo>
                      <a:pt x="2335" y="4126"/>
                      <a:pt x="2562" y="4092"/>
                      <a:pt x="2783" y="4021"/>
                    </a:cubicBezTo>
                    <a:cubicBezTo>
                      <a:pt x="3740" y="3716"/>
                      <a:pt x="4292" y="2653"/>
                      <a:pt x="4176" y="1689"/>
                    </a:cubicBezTo>
                    <a:cubicBezTo>
                      <a:pt x="4039" y="548"/>
                      <a:pt x="3056" y="1"/>
                      <a:pt x="2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6662925" y="4580425"/>
                <a:ext cx="101750" cy="964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857" extrusionOk="0">
                    <a:moveTo>
                      <a:pt x="1899" y="723"/>
                    </a:moveTo>
                    <a:cubicBezTo>
                      <a:pt x="2476" y="723"/>
                      <a:pt x="3035" y="900"/>
                      <a:pt x="3217" y="1515"/>
                    </a:cubicBezTo>
                    <a:cubicBezTo>
                      <a:pt x="3370" y="2031"/>
                      <a:pt x="3119" y="2639"/>
                      <a:pt x="2687" y="2940"/>
                    </a:cubicBezTo>
                    <a:cubicBezTo>
                      <a:pt x="2486" y="3080"/>
                      <a:pt x="2242" y="3148"/>
                      <a:pt x="1999" y="3148"/>
                    </a:cubicBezTo>
                    <a:cubicBezTo>
                      <a:pt x="1552" y="3148"/>
                      <a:pt x="1107" y="2918"/>
                      <a:pt x="934" y="2487"/>
                    </a:cubicBezTo>
                    <a:cubicBezTo>
                      <a:pt x="663" y="1817"/>
                      <a:pt x="930" y="809"/>
                      <a:pt x="1748" y="727"/>
                    </a:cubicBezTo>
                    <a:cubicBezTo>
                      <a:pt x="1748" y="727"/>
                      <a:pt x="1749" y="726"/>
                      <a:pt x="1749" y="726"/>
                    </a:cubicBezTo>
                    <a:lnTo>
                      <a:pt x="1749" y="726"/>
                    </a:lnTo>
                    <a:cubicBezTo>
                      <a:pt x="1799" y="724"/>
                      <a:pt x="1849" y="723"/>
                      <a:pt x="1899" y="723"/>
                    </a:cubicBezTo>
                    <a:close/>
                    <a:moveTo>
                      <a:pt x="1897" y="1"/>
                    </a:moveTo>
                    <a:cubicBezTo>
                      <a:pt x="1863" y="1"/>
                      <a:pt x="1828" y="1"/>
                      <a:pt x="1793" y="2"/>
                    </a:cubicBezTo>
                    <a:lnTo>
                      <a:pt x="1793" y="2"/>
                    </a:lnTo>
                    <a:cubicBezTo>
                      <a:pt x="1792" y="2"/>
                      <a:pt x="1790" y="2"/>
                      <a:pt x="1789" y="2"/>
                    </a:cubicBezTo>
                    <a:cubicBezTo>
                      <a:pt x="1776" y="2"/>
                      <a:pt x="1763" y="3"/>
                      <a:pt x="1749" y="4"/>
                    </a:cubicBezTo>
                    <a:lnTo>
                      <a:pt x="1749" y="4"/>
                    </a:lnTo>
                    <a:cubicBezTo>
                      <a:pt x="1749" y="4"/>
                      <a:pt x="1748" y="4"/>
                      <a:pt x="1747" y="4"/>
                    </a:cubicBezTo>
                    <a:cubicBezTo>
                      <a:pt x="1747" y="4"/>
                      <a:pt x="1747" y="4"/>
                      <a:pt x="1747" y="4"/>
                    </a:cubicBezTo>
                    <a:lnTo>
                      <a:pt x="1747" y="4"/>
                    </a:lnTo>
                    <a:cubicBezTo>
                      <a:pt x="1729" y="5"/>
                      <a:pt x="1713" y="7"/>
                      <a:pt x="1696" y="10"/>
                    </a:cubicBezTo>
                    <a:lnTo>
                      <a:pt x="1696" y="10"/>
                    </a:lnTo>
                    <a:cubicBezTo>
                      <a:pt x="517" y="158"/>
                      <a:pt x="0" y="1251"/>
                      <a:pt x="154" y="2358"/>
                    </a:cubicBezTo>
                    <a:cubicBezTo>
                      <a:pt x="285" y="3311"/>
                      <a:pt x="1125" y="3856"/>
                      <a:pt x="2005" y="3856"/>
                    </a:cubicBezTo>
                    <a:cubicBezTo>
                      <a:pt x="2217" y="3856"/>
                      <a:pt x="2431" y="3825"/>
                      <a:pt x="2638" y="3760"/>
                    </a:cubicBezTo>
                    <a:cubicBezTo>
                      <a:pt x="3535" y="3478"/>
                      <a:pt x="4070" y="2490"/>
                      <a:pt x="3960" y="1584"/>
                    </a:cubicBezTo>
                    <a:cubicBezTo>
                      <a:pt x="3829" y="508"/>
                      <a:pt x="2893" y="1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6355100" y="4558875"/>
                <a:ext cx="1539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872" extrusionOk="0">
                    <a:moveTo>
                      <a:pt x="300" y="1"/>
                    </a:moveTo>
                    <a:cubicBezTo>
                      <a:pt x="75" y="1"/>
                      <a:pt x="0" y="368"/>
                      <a:pt x="251" y="447"/>
                    </a:cubicBezTo>
                    <a:lnTo>
                      <a:pt x="252" y="447"/>
                    </a:lnTo>
                    <a:cubicBezTo>
                      <a:pt x="1153" y="730"/>
                      <a:pt x="2167" y="871"/>
                      <a:pt x="3178" y="871"/>
                    </a:cubicBezTo>
                    <a:cubicBezTo>
                      <a:pt x="4119" y="871"/>
                      <a:pt x="5058" y="749"/>
                      <a:pt x="5903" y="507"/>
                    </a:cubicBezTo>
                    <a:cubicBezTo>
                      <a:pt x="6158" y="434"/>
                      <a:pt x="6080" y="63"/>
                      <a:pt x="5849" y="63"/>
                    </a:cubicBezTo>
                    <a:cubicBezTo>
                      <a:pt x="5828" y="63"/>
                      <a:pt x="5805" y="66"/>
                      <a:pt x="5782" y="73"/>
                    </a:cubicBezTo>
                    <a:cubicBezTo>
                      <a:pt x="4981" y="302"/>
                      <a:pt x="4083" y="417"/>
                      <a:pt x="3182" y="417"/>
                    </a:cubicBezTo>
                    <a:cubicBezTo>
                      <a:pt x="2207" y="417"/>
                      <a:pt x="1230" y="282"/>
                      <a:pt x="372" y="12"/>
                    </a:cubicBezTo>
                    <a:cubicBezTo>
                      <a:pt x="346" y="4"/>
                      <a:pt x="322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6364450" y="4528675"/>
                <a:ext cx="1163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872" extrusionOk="0">
                    <a:moveTo>
                      <a:pt x="275" y="1"/>
                    </a:moveTo>
                    <a:cubicBezTo>
                      <a:pt x="67" y="1"/>
                      <a:pt x="1" y="356"/>
                      <a:pt x="237" y="453"/>
                    </a:cubicBezTo>
                    <a:lnTo>
                      <a:pt x="238" y="453"/>
                    </a:lnTo>
                    <a:cubicBezTo>
                      <a:pt x="975" y="751"/>
                      <a:pt x="1786" y="871"/>
                      <a:pt x="2598" y="871"/>
                    </a:cubicBezTo>
                    <a:cubicBezTo>
                      <a:pt x="3205" y="871"/>
                      <a:pt x="3811" y="804"/>
                      <a:pt x="4387" y="693"/>
                    </a:cubicBezTo>
                    <a:cubicBezTo>
                      <a:pt x="4655" y="642"/>
                      <a:pt x="4564" y="254"/>
                      <a:pt x="4315" y="254"/>
                    </a:cubicBezTo>
                    <a:cubicBezTo>
                      <a:pt x="4299" y="254"/>
                      <a:pt x="4283" y="255"/>
                      <a:pt x="4266" y="259"/>
                    </a:cubicBezTo>
                    <a:cubicBezTo>
                      <a:pt x="3736" y="361"/>
                      <a:pt x="3178" y="421"/>
                      <a:pt x="2620" y="421"/>
                    </a:cubicBezTo>
                    <a:cubicBezTo>
                      <a:pt x="1842" y="421"/>
                      <a:pt x="1064" y="304"/>
                      <a:pt x="358" y="18"/>
                    </a:cubicBezTo>
                    <a:cubicBezTo>
                      <a:pt x="328" y="6"/>
                      <a:pt x="301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6352800" y="4605750"/>
                <a:ext cx="155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925" extrusionOk="0">
                    <a:moveTo>
                      <a:pt x="356" y="0"/>
                    </a:moveTo>
                    <a:cubicBezTo>
                      <a:pt x="142" y="0"/>
                      <a:pt x="0" y="307"/>
                      <a:pt x="228" y="414"/>
                    </a:cubicBezTo>
                    <a:lnTo>
                      <a:pt x="230" y="414"/>
                    </a:lnTo>
                    <a:cubicBezTo>
                      <a:pt x="1046" y="792"/>
                      <a:pt x="1921" y="925"/>
                      <a:pt x="2810" y="925"/>
                    </a:cubicBezTo>
                    <a:cubicBezTo>
                      <a:pt x="3859" y="925"/>
                      <a:pt x="4927" y="739"/>
                      <a:pt x="5934" y="555"/>
                    </a:cubicBezTo>
                    <a:cubicBezTo>
                      <a:pt x="6204" y="507"/>
                      <a:pt x="6111" y="117"/>
                      <a:pt x="5860" y="117"/>
                    </a:cubicBezTo>
                    <a:cubicBezTo>
                      <a:pt x="5845" y="117"/>
                      <a:pt x="5830" y="118"/>
                      <a:pt x="5814" y="121"/>
                    </a:cubicBezTo>
                    <a:cubicBezTo>
                      <a:pt x="4859" y="295"/>
                      <a:pt x="3820" y="482"/>
                      <a:pt x="2802" y="482"/>
                    </a:cubicBezTo>
                    <a:cubicBezTo>
                      <a:pt x="1989" y="482"/>
                      <a:pt x="1189" y="363"/>
                      <a:pt x="457" y="23"/>
                    </a:cubicBezTo>
                    <a:cubicBezTo>
                      <a:pt x="422" y="7"/>
                      <a:pt x="388" y="0"/>
                      <a:pt x="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6357100" y="4647525"/>
                <a:ext cx="190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582" extrusionOk="0">
                    <a:moveTo>
                      <a:pt x="6693" y="0"/>
                    </a:moveTo>
                    <a:cubicBezTo>
                      <a:pt x="4769" y="0"/>
                      <a:pt x="2849" y="130"/>
                      <a:pt x="925" y="130"/>
                    </a:cubicBezTo>
                    <a:cubicBezTo>
                      <a:pt x="714" y="130"/>
                      <a:pt x="503" y="129"/>
                      <a:pt x="292" y="125"/>
                    </a:cubicBezTo>
                    <a:cubicBezTo>
                      <a:pt x="290" y="125"/>
                      <a:pt x="289" y="125"/>
                      <a:pt x="288" y="125"/>
                    </a:cubicBezTo>
                    <a:cubicBezTo>
                      <a:pt x="0" y="125"/>
                      <a:pt x="3" y="572"/>
                      <a:pt x="292" y="576"/>
                    </a:cubicBezTo>
                    <a:cubicBezTo>
                      <a:pt x="503" y="580"/>
                      <a:pt x="714" y="581"/>
                      <a:pt x="925" y="581"/>
                    </a:cubicBezTo>
                    <a:cubicBezTo>
                      <a:pt x="2849" y="581"/>
                      <a:pt x="4769" y="452"/>
                      <a:pt x="6693" y="452"/>
                    </a:cubicBezTo>
                    <a:cubicBezTo>
                      <a:pt x="6904" y="452"/>
                      <a:pt x="7115" y="453"/>
                      <a:pt x="7326" y="457"/>
                    </a:cubicBezTo>
                    <a:cubicBezTo>
                      <a:pt x="7327" y="457"/>
                      <a:pt x="7329" y="457"/>
                      <a:pt x="7330" y="457"/>
                    </a:cubicBezTo>
                    <a:cubicBezTo>
                      <a:pt x="7618" y="457"/>
                      <a:pt x="7615" y="10"/>
                      <a:pt x="7326" y="5"/>
                    </a:cubicBezTo>
                    <a:cubicBezTo>
                      <a:pt x="7115" y="2"/>
                      <a:pt x="6904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6367600" y="4685025"/>
                <a:ext cx="1498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80" extrusionOk="0">
                    <a:moveTo>
                      <a:pt x="5020" y="1"/>
                    </a:moveTo>
                    <a:cubicBezTo>
                      <a:pt x="3443" y="1"/>
                      <a:pt x="1869" y="118"/>
                      <a:pt x="293" y="129"/>
                    </a:cubicBezTo>
                    <a:cubicBezTo>
                      <a:pt x="3" y="131"/>
                      <a:pt x="1" y="580"/>
                      <a:pt x="290" y="580"/>
                    </a:cubicBezTo>
                    <a:cubicBezTo>
                      <a:pt x="291" y="580"/>
                      <a:pt x="292" y="580"/>
                      <a:pt x="293" y="580"/>
                    </a:cubicBezTo>
                    <a:cubicBezTo>
                      <a:pt x="1869" y="569"/>
                      <a:pt x="3443" y="452"/>
                      <a:pt x="5020" y="452"/>
                    </a:cubicBezTo>
                    <a:cubicBezTo>
                      <a:pt x="5248" y="452"/>
                      <a:pt x="5476" y="455"/>
                      <a:pt x="5704" y="460"/>
                    </a:cubicBezTo>
                    <a:cubicBezTo>
                      <a:pt x="5706" y="460"/>
                      <a:pt x="5708" y="460"/>
                      <a:pt x="5710" y="460"/>
                    </a:cubicBezTo>
                    <a:cubicBezTo>
                      <a:pt x="5994" y="460"/>
                      <a:pt x="5992" y="16"/>
                      <a:pt x="5704" y="9"/>
                    </a:cubicBezTo>
                    <a:cubicBezTo>
                      <a:pt x="5476" y="3"/>
                      <a:pt x="5248" y="1"/>
                      <a:pt x="5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6382675" y="4727300"/>
                <a:ext cx="1122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52" extrusionOk="0">
                    <a:moveTo>
                      <a:pt x="291" y="0"/>
                    </a:moveTo>
                    <a:cubicBezTo>
                      <a:pt x="0" y="0"/>
                      <a:pt x="0" y="451"/>
                      <a:pt x="291" y="451"/>
                    </a:cubicBezTo>
                    <a:lnTo>
                      <a:pt x="4199" y="451"/>
                    </a:lnTo>
                    <a:cubicBezTo>
                      <a:pt x="4489" y="451"/>
                      <a:pt x="4489" y="0"/>
                      <a:pt x="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6402250" y="4760375"/>
                <a:ext cx="1798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690" extrusionOk="0">
                    <a:moveTo>
                      <a:pt x="6906" y="0"/>
                    </a:moveTo>
                    <a:cubicBezTo>
                      <a:pt x="6905" y="0"/>
                      <a:pt x="6904" y="0"/>
                      <a:pt x="6903" y="0"/>
                    </a:cubicBezTo>
                    <a:cubicBezTo>
                      <a:pt x="5172" y="24"/>
                      <a:pt x="3452" y="239"/>
                      <a:pt x="1725" y="239"/>
                    </a:cubicBezTo>
                    <a:cubicBezTo>
                      <a:pt x="1247" y="239"/>
                      <a:pt x="769" y="222"/>
                      <a:pt x="289" y="181"/>
                    </a:cubicBezTo>
                    <a:cubicBezTo>
                      <a:pt x="281" y="180"/>
                      <a:pt x="274" y="180"/>
                      <a:pt x="266" y="180"/>
                    </a:cubicBezTo>
                    <a:cubicBezTo>
                      <a:pt x="0" y="180"/>
                      <a:pt x="9" y="608"/>
                      <a:pt x="289" y="632"/>
                    </a:cubicBezTo>
                    <a:cubicBezTo>
                      <a:pt x="769" y="673"/>
                      <a:pt x="1247" y="690"/>
                      <a:pt x="1725" y="690"/>
                    </a:cubicBezTo>
                    <a:cubicBezTo>
                      <a:pt x="3452" y="690"/>
                      <a:pt x="5172" y="475"/>
                      <a:pt x="6903" y="452"/>
                    </a:cubicBezTo>
                    <a:cubicBezTo>
                      <a:pt x="7193" y="448"/>
                      <a:pt x="7194" y="0"/>
                      <a:pt x="69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6370625" y="4497325"/>
                <a:ext cx="121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453" extrusionOk="0">
                    <a:moveTo>
                      <a:pt x="291" y="1"/>
                    </a:moveTo>
                    <a:cubicBezTo>
                      <a:pt x="1" y="1"/>
                      <a:pt x="1" y="452"/>
                      <a:pt x="291" y="452"/>
                    </a:cubicBezTo>
                    <a:lnTo>
                      <a:pt x="4561" y="452"/>
                    </a:lnTo>
                    <a:cubicBezTo>
                      <a:pt x="4851" y="452"/>
                      <a:pt x="4851" y="1"/>
                      <a:pt x="45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6427825" y="4800925"/>
                <a:ext cx="1212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4" extrusionOk="0">
                    <a:moveTo>
                      <a:pt x="262" y="0"/>
                    </a:moveTo>
                    <a:cubicBezTo>
                      <a:pt x="1" y="0"/>
                      <a:pt x="13" y="423"/>
                      <a:pt x="289" y="453"/>
                    </a:cubicBezTo>
                    <a:cubicBezTo>
                      <a:pt x="783" y="506"/>
                      <a:pt x="1276" y="523"/>
                      <a:pt x="1770" y="523"/>
                    </a:cubicBezTo>
                    <a:cubicBezTo>
                      <a:pt x="2698" y="523"/>
                      <a:pt x="3626" y="461"/>
                      <a:pt x="4558" y="453"/>
                    </a:cubicBezTo>
                    <a:cubicBezTo>
                      <a:pt x="4847" y="450"/>
                      <a:pt x="4848" y="2"/>
                      <a:pt x="4560" y="2"/>
                    </a:cubicBezTo>
                    <a:cubicBezTo>
                      <a:pt x="4559" y="2"/>
                      <a:pt x="4559" y="2"/>
                      <a:pt x="4558" y="2"/>
                    </a:cubicBezTo>
                    <a:cubicBezTo>
                      <a:pt x="3629" y="11"/>
                      <a:pt x="2702" y="73"/>
                      <a:pt x="1776" y="73"/>
                    </a:cubicBezTo>
                    <a:cubicBezTo>
                      <a:pt x="1281" y="73"/>
                      <a:pt x="785" y="55"/>
                      <a:pt x="289" y="2"/>
                    </a:cubicBezTo>
                    <a:cubicBezTo>
                      <a:pt x="280" y="1"/>
                      <a:pt x="271" y="0"/>
                      <a:pt x="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27"/>
            <p:cNvGrpSpPr/>
            <p:nvPr/>
          </p:nvGrpSpPr>
          <p:grpSpPr>
            <a:xfrm>
              <a:off x="6109249" y="2883714"/>
              <a:ext cx="456548" cy="532098"/>
              <a:chOff x="6130575" y="3334075"/>
              <a:chExt cx="450200" cy="524700"/>
            </a:xfrm>
          </p:grpSpPr>
          <p:sp>
            <p:nvSpPr>
              <p:cNvPr id="236" name="Google Shape;236;p27"/>
              <p:cNvSpPr/>
              <p:nvPr/>
            </p:nvSpPr>
            <p:spPr>
              <a:xfrm>
                <a:off x="6130575" y="3334075"/>
                <a:ext cx="450200" cy="524700"/>
              </a:xfrm>
              <a:custGeom>
                <a:avLst/>
                <a:gdLst/>
                <a:ahLst/>
                <a:cxnLst/>
                <a:rect l="l" t="t" r="r" b="b"/>
                <a:pathLst>
                  <a:path w="18008" h="20988" extrusionOk="0">
                    <a:moveTo>
                      <a:pt x="5004" y="764"/>
                    </a:moveTo>
                    <a:cubicBezTo>
                      <a:pt x="8568" y="957"/>
                      <a:pt x="12165" y="1933"/>
                      <a:pt x="14632" y="4668"/>
                    </a:cubicBezTo>
                    <a:cubicBezTo>
                      <a:pt x="16629" y="6880"/>
                      <a:pt x="17189" y="10019"/>
                      <a:pt x="16532" y="12868"/>
                    </a:cubicBezTo>
                    <a:cubicBezTo>
                      <a:pt x="15878" y="15698"/>
                      <a:pt x="13935" y="18092"/>
                      <a:pt x="11346" y="19379"/>
                    </a:cubicBezTo>
                    <a:cubicBezTo>
                      <a:pt x="10039" y="20029"/>
                      <a:pt x="8647" y="20302"/>
                      <a:pt x="7243" y="20302"/>
                    </a:cubicBezTo>
                    <a:cubicBezTo>
                      <a:pt x="5299" y="20302"/>
                      <a:pt x="3333" y="19777"/>
                      <a:pt x="1542" y="18999"/>
                    </a:cubicBezTo>
                    <a:lnTo>
                      <a:pt x="1542" y="18999"/>
                    </a:lnTo>
                    <a:cubicBezTo>
                      <a:pt x="4950" y="17919"/>
                      <a:pt x="7049" y="14199"/>
                      <a:pt x="7879" y="10910"/>
                    </a:cubicBezTo>
                    <a:cubicBezTo>
                      <a:pt x="8822" y="7174"/>
                      <a:pt x="7966" y="3178"/>
                      <a:pt x="5004" y="764"/>
                    </a:cubicBezTo>
                    <a:close/>
                    <a:moveTo>
                      <a:pt x="3813" y="0"/>
                    </a:moveTo>
                    <a:cubicBezTo>
                      <a:pt x="3773" y="0"/>
                      <a:pt x="3736" y="8"/>
                      <a:pt x="3701" y="21"/>
                    </a:cubicBezTo>
                    <a:lnTo>
                      <a:pt x="3701" y="21"/>
                    </a:lnTo>
                    <a:cubicBezTo>
                      <a:pt x="3572" y="59"/>
                      <a:pt x="3495" y="166"/>
                      <a:pt x="3472" y="285"/>
                    </a:cubicBezTo>
                    <a:lnTo>
                      <a:pt x="3472" y="285"/>
                    </a:lnTo>
                    <a:cubicBezTo>
                      <a:pt x="3439" y="406"/>
                      <a:pt x="3463" y="541"/>
                      <a:pt x="3574" y="637"/>
                    </a:cubicBezTo>
                    <a:lnTo>
                      <a:pt x="3574" y="637"/>
                    </a:lnTo>
                    <a:cubicBezTo>
                      <a:pt x="3599" y="661"/>
                      <a:pt x="3628" y="681"/>
                      <a:pt x="3661" y="696"/>
                    </a:cubicBezTo>
                    <a:lnTo>
                      <a:pt x="3661" y="696"/>
                    </a:lnTo>
                    <a:cubicBezTo>
                      <a:pt x="7327" y="2930"/>
                      <a:pt x="8084" y="7154"/>
                      <a:pt x="7091" y="11086"/>
                    </a:cubicBezTo>
                    <a:cubicBezTo>
                      <a:pt x="6269" y="14341"/>
                      <a:pt x="3915" y="17996"/>
                      <a:pt x="351" y="18537"/>
                    </a:cubicBezTo>
                    <a:cubicBezTo>
                      <a:pt x="42" y="18584"/>
                      <a:pt x="0" y="19064"/>
                      <a:pt x="264" y="19196"/>
                    </a:cubicBezTo>
                    <a:cubicBezTo>
                      <a:pt x="2446" y="20281"/>
                      <a:pt x="4799" y="20988"/>
                      <a:pt x="7157" y="20988"/>
                    </a:cubicBezTo>
                    <a:cubicBezTo>
                      <a:pt x="8608" y="20988"/>
                      <a:pt x="10060" y="20721"/>
                      <a:pt x="11476" y="20110"/>
                    </a:cubicBezTo>
                    <a:cubicBezTo>
                      <a:pt x="14395" y="18851"/>
                      <a:pt x="16455" y="16088"/>
                      <a:pt x="17229" y="13059"/>
                    </a:cubicBezTo>
                    <a:cubicBezTo>
                      <a:pt x="18007" y="10013"/>
                      <a:pt x="17276" y="6792"/>
                      <a:pt x="15313" y="4357"/>
                    </a:cubicBezTo>
                    <a:cubicBezTo>
                      <a:pt x="12609" y="999"/>
                      <a:pt x="7966" y="50"/>
                      <a:pt x="3877" y="7"/>
                    </a:cubicBezTo>
                    <a:lnTo>
                      <a:pt x="3877" y="7"/>
                    </a:lnTo>
                    <a:cubicBezTo>
                      <a:pt x="3855" y="2"/>
                      <a:pt x="3834" y="0"/>
                      <a:pt x="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6316550" y="3491775"/>
                <a:ext cx="1078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574" extrusionOk="0">
                    <a:moveTo>
                      <a:pt x="279" y="1"/>
                    </a:moveTo>
                    <a:cubicBezTo>
                      <a:pt x="0" y="1"/>
                      <a:pt x="6" y="439"/>
                      <a:pt x="292" y="452"/>
                    </a:cubicBezTo>
                    <a:cubicBezTo>
                      <a:pt x="1534" y="511"/>
                      <a:pt x="2776" y="568"/>
                      <a:pt x="4020" y="573"/>
                    </a:cubicBezTo>
                    <a:cubicBezTo>
                      <a:pt x="4311" y="573"/>
                      <a:pt x="4310" y="123"/>
                      <a:pt x="4020" y="122"/>
                    </a:cubicBezTo>
                    <a:cubicBezTo>
                      <a:pt x="2776" y="116"/>
                      <a:pt x="1534" y="60"/>
                      <a:pt x="292" y="1"/>
                    </a:cubicBezTo>
                    <a:cubicBezTo>
                      <a:pt x="287" y="1"/>
                      <a:pt x="283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6318100" y="3532325"/>
                <a:ext cx="956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1" extrusionOk="0">
                    <a:moveTo>
                      <a:pt x="264" y="1"/>
                    </a:moveTo>
                    <a:cubicBezTo>
                      <a:pt x="1" y="1"/>
                      <a:pt x="11" y="427"/>
                      <a:pt x="289" y="453"/>
                    </a:cubicBezTo>
                    <a:cubicBezTo>
                      <a:pt x="665" y="489"/>
                      <a:pt x="1040" y="501"/>
                      <a:pt x="1415" y="501"/>
                    </a:cubicBezTo>
                    <a:cubicBezTo>
                      <a:pt x="2122" y="501"/>
                      <a:pt x="2829" y="459"/>
                      <a:pt x="3537" y="453"/>
                    </a:cubicBezTo>
                    <a:cubicBezTo>
                      <a:pt x="3826" y="452"/>
                      <a:pt x="3827" y="2"/>
                      <a:pt x="3538" y="2"/>
                    </a:cubicBezTo>
                    <a:cubicBezTo>
                      <a:pt x="3538" y="2"/>
                      <a:pt x="3537" y="2"/>
                      <a:pt x="3537" y="2"/>
                    </a:cubicBezTo>
                    <a:cubicBezTo>
                      <a:pt x="2831" y="8"/>
                      <a:pt x="2127" y="50"/>
                      <a:pt x="1423" y="50"/>
                    </a:cubicBezTo>
                    <a:cubicBezTo>
                      <a:pt x="1045" y="50"/>
                      <a:pt x="667" y="38"/>
                      <a:pt x="289" y="2"/>
                    </a:cubicBezTo>
                    <a:cubicBezTo>
                      <a:pt x="280" y="1"/>
                      <a:pt x="272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6321100" y="3569925"/>
                <a:ext cx="1453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3" extrusionOk="0">
                    <a:moveTo>
                      <a:pt x="266" y="0"/>
                    </a:moveTo>
                    <a:cubicBezTo>
                      <a:pt x="0" y="0"/>
                      <a:pt x="11" y="427"/>
                      <a:pt x="290" y="453"/>
                    </a:cubicBezTo>
                    <a:cubicBezTo>
                      <a:pt x="1096" y="523"/>
                      <a:pt x="1903" y="533"/>
                      <a:pt x="2710" y="533"/>
                    </a:cubicBezTo>
                    <a:cubicBezTo>
                      <a:pt x="3027" y="533"/>
                      <a:pt x="3345" y="532"/>
                      <a:pt x="3662" y="532"/>
                    </a:cubicBezTo>
                    <a:cubicBezTo>
                      <a:pt x="4282" y="532"/>
                      <a:pt x="4901" y="538"/>
                      <a:pt x="5521" y="572"/>
                    </a:cubicBezTo>
                    <a:cubicBezTo>
                      <a:pt x="5527" y="573"/>
                      <a:pt x="5532" y="573"/>
                      <a:pt x="5538" y="573"/>
                    </a:cubicBezTo>
                    <a:cubicBezTo>
                      <a:pt x="5811" y="573"/>
                      <a:pt x="5804" y="137"/>
                      <a:pt x="5521" y="121"/>
                    </a:cubicBezTo>
                    <a:cubicBezTo>
                      <a:pt x="4901" y="87"/>
                      <a:pt x="4281" y="81"/>
                      <a:pt x="3661" y="81"/>
                    </a:cubicBezTo>
                    <a:cubicBezTo>
                      <a:pt x="3344" y="81"/>
                      <a:pt x="3027" y="82"/>
                      <a:pt x="2710" y="82"/>
                    </a:cubicBezTo>
                    <a:cubicBezTo>
                      <a:pt x="1902" y="82"/>
                      <a:pt x="1095" y="72"/>
                      <a:pt x="290" y="2"/>
                    </a:cubicBezTo>
                    <a:cubicBezTo>
                      <a:pt x="282" y="1"/>
                      <a:pt x="274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6312075" y="3601250"/>
                <a:ext cx="1068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644" extrusionOk="0">
                    <a:moveTo>
                      <a:pt x="2329" y="0"/>
                    </a:moveTo>
                    <a:cubicBezTo>
                      <a:pt x="1652" y="0"/>
                      <a:pt x="971" y="63"/>
                      <a:pt x="291" y="72"/>
                    </a:cubicBezTo>
                    <a:cubicBezTo>
                      <a:pt x="2" y="75"/>
                      <a:pt x="0" y="522"/>
                      <a:pt x="287" y="522"/>
                    </a:cubicBezTo>
                    <a:cubicBezTo>
                      <a:pt x="288" y="522"/>
                      <a:pt x="289" y="522"/>
                      <a:pt x="291" y="522"/>
                    </a:cubicBezTo>
                    <a:cubicBezTo>
                      <a:pt x="963" y="513"/>
                      <a:pt x="1638" y="447"/>
                      <a:pt x="2310" y="447"/>
                    </a:cubicBezTo>
                    <a:cubicBezTo>
                      <a:pt x="2843" y="447"/>
                      <a:pt x="3373" y="489"/>
                      <a:pt x="3897" y="634"/>
                    </a:cubicBezTo>
                    <a:cubicBezTo>
                      <a:pt x="3920" y="641"/>
                      <a:pt x="3942" y="644"/>
                      <a:pt x="3963" y="644"/>
                    </a:cubicBezTo>
                    <a:cubicBezTo>
                      <a:pt x="4195" y="644"/>
                      <a:pt x="4275" y="270"/>
                      <a:pt x="4018" y="200"/>
                    </a:cubicBezTo>
                    <a:cubicBezTo>
                      <a:pt x="3460" y="44"/>
                      <a:pt x="2896" y="0"/>
                      <a:pt x="2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6297100" y="3642075"/>
                <a:ext cx="1738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569" extrusionOk="0">
                    <a:moveTo>
                      <a:pt x="263" y="0"/>
                    </a:moveTo>
                    <a:cubicBezTo>
                      <a:pt x="0" y="0"/>
                      <a:pt x="11" y="425"/>
                      <a:pt x="289" y="453"/>
                    </a:cubicBezTo>
                    <a:cubicBezTo>
                      <a:pt x="1190" y="542"/>
                      <a:pt x="2091" y="569"/>
                      <a:pt x="2992" y="569"/>
                    </a:cubicBezTo>
                    <a:cubicBezTo>
                      <a:pt x="4214" y="569"/>
                      <a:pt x="5437" y="520"/>
                      <a:pt x="6661" y="512"/>
                    </a:cubicBezTo>
                    <a:cubicBezTo>
                      <a:pt x="6951" y="510"/>
                      <a:pt x="6952" y="62"/>
                      <a:pt x="6664" y="62"/>
                    </a:cubicBezTo>
                    <a:cubicBezTo>
                      <a:pt x="6663" y="62"/>
                      <a:pt x="6662" y="62"/>
                      <a:pt x="6661" y="62"/>
                    </a:cubicBezTo>
                    <a:cubicBezTo>
                      <a:pt x="5439" y="69"/>
                      <a:pt x="4218" y="117"/>
                      <a:pt x="2998" y="117"/>
                    </a:cubicBezTo>
                    <a:cubicBezTo>
                      <a:pt x="2094" y="117"/>
                      <a:pt x="1191" y="91"/>
                      <a:pt x="289" y="1"/>
                    </a:cubicBezTo>
                    <a:cubicBezTo>
                      <a:pt x="280" y="1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6280475" y="3680325"/>
                <a:ext cx="1302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48" extrusionOk="0">
                    <a:moveTo>
                      <a:pt x="2814" y="0"/>
                    </a:moveTo>
                    <a:cubicBezTo>
                      <a:pt x="1974" y="0"/>
                      <a:pt x="1133" y="30"/>
                      <a:pt x="292" y="35"/>
                    </a:cubicBezTo>
                    <a:cubicBezTo>
                      <a:pt x="2" y="37"/>
                      <a:pt x="0" y="485"/>
                      <a:pt x="291" y="485"/>
                    </a:cubicBezTo>
                    <a:cubicBezTo>
                      <a:pt x="291" y="485"/>
                      <a:pt x="291" y="485"/>
                      <a:pt x="292" y="485"/>
                    </a:cubicBezTo>
                    <a:cubicBezTo>
                      <a:pt x="1131" y="481"/>
                      <a:pt x="1969" y="451"/>
                      <a:pt x="2807" y="451"/>
                    </a:cubicBezTo>
                    <a:cubicBezTo>
                      <a:pt x="3512" y="451"/>
                      <a:pt x="4217" y="472"/>
                      <a:pt x="4922" y="546"/>
                    </a:cubicBezTo>
                    <a:cubicBezTo>
                      <a:pt x="4931" y="547"/>
                      <a:pt x="4940" y="547"/>
                      <a:pt x="4949" y="547"/>
                    </a:cubicBezTo>
                    <a:cubicBezTo>
                      <a:pt x="5210" y="547"/>
                      <a:pt x="5199" y="124"/>
                      <a:pt x="4922" y="95"/>
                    </a:cubicBezTo>
                    <a:cubicBezTo>
                      <a:pt x="4220" y="21"/>
                      <a:pt x="3517" y="0"/>
                      <a:pt x="2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258000" y="3717250"/>
                <a:ext cx="1422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80" extrusionOk="0">
                    <a:moveTo>
                      <a:pt x="263" y="0"/>
                    </a:moveTo>
                    <a:cubicBezTo>
                      <a:pt x="0" y="0"/>
                      <a:pt x="11" y="424"/>
                      <a:pt x="289" y="451"/>
                    </a:cubicBezTo>
                    <a:cubicBezTo>
                      <a:pt x="1409" y="559"/>
                      <a:pt x="2529" y="579"/>
                      <a:pt x="3651" y="579"/>
                    </a:cubicBezTo>
                    <a:cubicBezTo>
                      <a:pt x="4233" y="579"/>
                      <a:pt x="4816" y="574"/>
                      <a:pt x="5399" y="572"/>
                    </a:cubicBezTo>
                    <a:cubicBezTo>
                      <a:pt x="5690" y="572"/>
                      <a:pt x="5690" y="121"/>
                      <a:pt x="5400" y="121"/>
                    </a:cubicBezTo>
                    <a:cubicBezTo>
                      <a:pt x="5400" y="121"/>
                      <a:pt x="5399" y="121"/>
                      <a:pt x="5399" y="121"/>
                    </a:cubicBezTo>
                    <a:cubicBezTo>
                      <a:pt x="4805" y="122"/>
                      <a:pt x="4211" y="128"/>
                      <a:pt x="3617" y="128"/>
                    </a:cubicBezTo>
                    <a:cubicBezTo>
                      <a:pt x="2507" y="128"/>
                      <a:pt x="1397" y="108"/>
                      <a:pt x="289" y="1"/>
                    </a:cubicBezTo>
                    <a:cubicBezTo>
                      <a:pt x="280" y="0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>
              <a:off x="3717114" y="3506650"/>
              <a:ext cx="909698" cy="685887"/>
              <a:chOff x="3771700" y="3948350"/>
              <a:chExt cx="897050" cy="67635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3884525" y="3948350"/>
                <a:ext cx="745950" cy="676350"/>
              </a:xfrm>
              <a:custGeom>
                <a:avLst/>
                <a:gdLst/>
                <a:ahLst/>
                <a:cxnLst/>
                <a:rect l="l" t="t" r="r" b="b"/>
                <a:pathLst>
                  <a:path w="29838" h="27054" extrusionOk="0">
                    <a:moveTo>
                      <a:pt x="14660" y="723"/>
                    </a:moveTo>
                    <a:cubicBezTo>
                      <a:pt x="27305" y="1119"/>
                      <a:pt x="29837" y="21305"/>
                      <a:pt x="18309" y="25597"/>
                    </a:cubicBezTo>
                    <a:cubicBezTo>
                      <a:pt x="16846" y="26141"/>
                      <a:pt x="15303" y="26405"/>
                      <a:pt x="13768" y="26405"/>
                    </a:cubicBezTo>
                    <a:cubicBezTo>
                      <a:pt x="9545" y="26405"/>
                      <a:pt x="5382" y="24404"/>
                      <a:pt x="3115" y="20721"/>
                    </a:cubicBezTo>
                    <a:cubicBezTo>
                      <a:pt x="461" y="16414"/>
                      <a:pt x="698" y="10628"/>
                      <a:pt x="3350" y="6393"/>
                    </a:cubicBezTo>
                    <a:cubicBezTo>
                      <a:pt x="5791" y="2495"/>
                      <a:pt x="10208" y="768"/>
                      <a:pt x="14660" y="723"/>
                    </a:cubicBezTo>
                    <a:close/>
                    <a:moveTo>
                      <a:pt x="14645" y="1"/>
                    </a:moveTo>
                    <a:cubicBezTo>
                      <a:pt x="14637" y="1"/>
                      <a:pt x="14630" y="1"/>
                      <a:pt x="14622" y="1"/>
                    </a:cubicBezTo>
                    <a:lnTo>
                      <a:pt x="14622" y="1"/>
                    </a:lnTo>
                    <a:cubicBezTo>
                      <a:pt x="9423" y="64"/>
                      <a:pt x="4662" y="2342"/>
                      <a:pt x="2148" y="7026"/>
                    </a:cubicBezTo>
                    <a:cubicBezTo>
                      <a:pt x="0" y="11026"/>
                      <a:pt x="32" y="16022"/>
                      <a:pt x="1954" y="20091"/>
                    </a:cubicBezTo>
                    <a:cubicBezTo>
                      <a:pt x="4115" y="24668"/>
                      <a:pt x="8767" y="27026"/>
                      <a:pt x="13695" y="27054"/>
                    </a:cubicBezTo>
                    <a:cubicBezTo>
                      <a:pt x="13723" y="27054"/>
                      <a:pt x="13751" y="27054"/>
                      <a:pt x="13779" y="27054"/>
                    </a:cubicBezTo>
                    <a:cubicBezTo>
                      <a:pt x="19163" y="27054"/>
                      <a:pt x="23630" y="24150"/>
                      <a:pt x="25536" y="19082"/>
                    </a:cubicBezTo>
                    <a:cubicBezTo>
                      <a:pt x="28564" y="11034"/>
                      <a:pt x="24015" y="322"/>
                      <a:pt x="14696" y="2"/>
                    </a:cubicBezTo>
                    <a:lnTo>
                      <a:pt x="14696" y="2"/>
                    </a:lnTo>
                    <a:cubicBezTo>
                      <a:pt x="14685" y="1"/>
                      <a:pt x="14675" y="1"/>
                      <a:pt x="14664" y="1"/>
                    </a:cubicBezTo>
                    <a:cubicBezTo>
                      <a:pt x="14662" y="1"/>
                      <a:pt x="14661" y="1"/>
                      <a:pt x="14660" y="1"/>
                    </a:cubicBezTo>
                    <a:cubicBezTo>
                      <a:pt x="14655" y="1"/>
                      <a:pt x="14650" y="1"/>
                      <a:pt x="14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3771700" y="4230375"/>
                <a:ext cx="897050" cy="168150"/>
              </a:xfrm>
              <a:custGeom>
                <a:avLst/>
                <a:gdLst/>
                <a:ahLst/>
                <a:cxnLst/>
                <a:rect l="l" t="t" r="r" b="b"/>
                <a:pathLst>
                  <a:path w="35882" h="6726" extrusionOk="0">
                    <a:moveTo>
                      <a:pt x="4767" y="1"/>
                    </a:moveTo>
                    <a:cubicBezTo>
                      <a:pt x="3318" y="1"/>
                      <a:pt x="1657" y="299"/>
                      <a:pt x="767" y="1495"/>
                    </a:cubicBezTo>
                    <a:cubicBezTo>
                      <a:pt x="0" y="2523"/>
                      <a:pt x="154" y="3633"/>
                      <a:pt x="1028" y="4536"/>
                    </a:cubicBezTo>
                    <a:cubicBezTo>
                      <a:pt x="2639" y="6203"/>
                      <a:pt x="5947" y="6046"/>
                      <a:pt x="8024" y="6211"/>
                    </a:cubicBezTo>
                    <a:cubicBezTo>
                      <a:pt x="11547" y="6493"/>
                      <a:pt x="15090" y="6510"/>
                      <a:pt x="18622" y="6515"/>
                    </a:cubicBezTo>
                    <a:cubicBezTo>
                      <a:pt x="21512" y="6520"/>
                      <a:pt x="24405" y="6725"/>
                      <a:pt x="27295" y="6725"/>
                    </a:cubicBezTo>
                    <a:cubicBezTo>
                      <a:pt x="27952" y="6725"/>
                      <a:pt x="28609" y="6715"/>
                      <a:pt x="29265" y="6689"/>
                    </a:cubicBezTo>
                    <a:cubicBezTo>
                      <a:pt x="31237" y="6610"/>
                      <a:pt x="33610" y="6486"/>
                      <a:pt x="35089" y="5002"/>
                    </a:cubicBezTo>
                    <a:cubicBezTo>
                      <a:pt x="35881" y="4207"/>
                      <a:pt x="35876" y="3024"/>
                      <a:pt x="35217" y="2169"/>
                    </a:cubicBezTo>
                    <a:cubicBezTo>
                      <a:pt x="34459" y="1185"/>
                      <a:pt x="33133" y="927"/>
                      <a:pt x="31904" y="927"/>
                    </a:cubicBezTo>
                    <a:cubicBezTo>
                      <a:pt x="31533" y="927"/>
                      <a:pt x="31171" y="950"/>
                      <a:pt x="30836" y="984"/>
                    </a:cubicBezTo>
                    <a:cubicBezTo>
                      <a:pt x="30392" y="1030"/>
                      <a:pt x="30373" y="1709"/>
                      <a:pt x="30794" y="1709"/>
                    </a:cubicBezTo>
                    <a:cubicBezTo>
                      <a:pt x="30807" y="1709"/>
                      <a:pt x="30821" y="1708"/>
                      <a:pt x="30836" y="1706"/>
                    </a:cubicBezTo>
                    <a:cubicBezTo>
                      <a:pt x="31160" y="1673"/>
                      <a:pt x="31526" y="1647"/>
                      <a:pt x="31904" y="1647"/>
                    </a:cubicBezTo>
                    <a:cubicBezTo>
                      <a:pt x="33107" y="1647"/>
                      <a:pt x="34434" y="1912"/>
                      <a:pt x="34921" y="3065"/>
                    </a:cubicBezTo>
                    <a:cubicBezTo>
                      <a:pt x="35580" y="4629"/>
                      <a:pt x="33149" y="5442"/>
                      <a:pt x="32118" y="5673"/>
                    </a:cubicBezTo>
                    <a:cubicBezTo>
                      <a:pt x="30544" y="6025"/>
                      <a:pt x="28905" y="6136"/>
                      <a:pt x="27246" y="6136"/>
                    </a:cubicBezTo>
                    <a:cubicBezTo>
                      <a:pt x="24355" y="6136"/>
                      <a:pt x="21402" y="5798"/>
                      <a:pt x="18621" y="5796"/>
                    </a:cubicBezTo>
                    <a:cubicBezTo>
                      <a:pt x="14189" y="5793"/>
                      <a:pt x="9757" y="5719"/>
                      <a:pt x="5347" y="5240"/>
                    </a:cubicBezTo>
                    <a:cubicBezTo>
                      <a:pt x="3962" y="5090"/>
                      <a:pt x="489" y="4660"/>
                      <a:pt x="1031" y="2464"/>
                    </a:cubicBezTo>
                    <a:cubicBezTo>
                      <a:pt x="1392" y="1006"/>
                      <a:pt x="3417" y="726"/>
                      <a:pt x="4823" y="726"/>
                    </a:cubicBezTo>
                    <a:cubicBezTo>
                      <a:pt x="5057" y="726"/>
                      <a:pt x="5274" y="734"/>
                      <a:pt x="5463" y="745"/>
                    </a:cubicBezTo>
                    <a:cubicBezTo>
                      <a:pt x="5472" y="745"/>
                      <a:pt x="5481" y="746"/>
                      <a:pt x="5489" y="746"/>
                    </a:cubicBezTo>
                    <a:cubicBezTo>
                      <a:pt x="5927" y="746"/>
                      <a:pt x="5916" y="51"/>
                      <a:pt x="5463" y="23"/>
                    </a:cubicBezTo>
                    <a:lnTo>
                      <a:pt x="5465" y="23"/>
                    </a:lnTo>
                    <a:cubicBezTo>
                      <a:pt x="5241" y="9"/>
                      <a:pt x="5007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4110400" y="3980575"/>
                <a:ext cx="2321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687" extrusionOk="0">
                    <a:moveTo>
                      <a:pt x="349" y="1"/>
                    </a:moveTo>
                    <a:cubicBezTo>
                      <a:pt x="163" y="1"/>
                      <a:pt x="1" y="230"/>
                      <a:pt x="177" y="375"/>
                    </a:cubicBezTo>
                    <a:cubicBezTo>
                      <a:pt x="1482" y="1445"/>
                      <a:pt x="3214" y="1687"/>
                      <a:pt x="4973" y="1687"/>
                    </a:cubicBezTo>
                    <a:cubicBezTo>
                      <a:pt x="6363" y="1687"/>
                      <a:pt x="7769" y="1536"/>
                      <a:pt x="8995" y="1522"/>
                    </a:cubicBezTo>
                    <a:cubicBezTo>
                      <a:pt x="9284" y="1519"/>
                      <a:pt x="9286" y="1072"/>
                      <a:pt x="8999" y="1072"/>
                    </a:cubicBezTo>
                    <a:cubicBezTo>
                      <a:pt x="8997" y="1072"/>
                      <a:pt x="8996" y="1072"/>
                      <a:pt x="8995" y="1072"/>
                    </a:cubicBezTo>
                    <a:cubicBezTo>
                      <a:pt x="7782" y="1085"/>
                      <a:pt x="6345" y="1254"/>
                      <a:pt x="4932" y="1254"/>
                    </a:cubicBezTo>
                    <a:cubicBezTo>
                      <a:pt x="3288" y="1254"/>
                      <a:pt x="1678" y="1025"/>
                      <a:pt x="497" y="56"/>
                    </a:cubicBezTo>
                    <a:cubicBezTo>
                      <a:pt x="450" y="17"/>
                      <a:pt x="398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4105325" y="4020575"/>
                <a:ext cx="320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2303" extrusionOk="0">
                    <a:moveTo>
                      <a:pt x="12509" y="1"/>
                    </a:moveTo>
                    <a:cubicBezTo>
                      <a:pt x="12471" y="1"/>
                      <a:pt x="12431" y="13"/>
                      <a:pt x="12390" y="43"/>
                    </a:cubicBezTo>
                    <a:cubicBezTo>
                      <a:pt x="10631" y="1340"/>
                      <a:pt x="8602" y="1852"/>
                      <a:pt x="6531" y="1852"/>
                    </a:cubicBezTo>
                    <a:cubicBezTo>
                      <a:pt x="4439" y="1852"/>
                      <a:pt x="2303" y="1329"/>
                      <a:pt x="358" y="562"/>
                    </a:cubicBezTo>
                    <a:cubicBezTo>
                      <a:pt x="329" y="550"/>
                      <a:pt x="302" y="545"/>
                      <a:pt x="277" y="545"/>
                    </a:cubicBezTo>
                    <a:cubicBezTo>
                      <a:pt x="67" y="545"/>
                      <a:pt x="0" y="903"/>
                      <a:pt x="239" y="996"/>
                    </a:cubicBezTo>
                    <a:cubicBezTo>
                      <a:pt x="2218" y="1777"/>
                      <a:pt x="4400" y="2303"/>
                      <a:pt x="6540" y="2303"/>
                    </a:cubicBezTo>
                    <a:cubicBezTo>
                      <a:pt x="8691" y="2303"/>
                      <a:pt x="10800" y="1771"/>
                      <a:pt x="12617" y="432"/>
                    </a:cubicBezTo>
                    <a:cubicBezTo>
                      <a:pt x="12808" y="293"/>
                      <a:pt x="12688" y="1"/>
                      <a:pt x="12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4002700" y="4045275"/>
                <a:ext cx="2797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3057" extrusionOk="0">
                    <a:moveTo>
                      <a:pt x="322" y="0"/>
                    </a:moveTo>
                    <a:cubicBezTo>
                      <a:pt x="158" y="0"/>
                      <a:pt x="1" y="161"/>
                      <a:pt x="121" y="326"/>
                    </a:cubicBezTo>
                    <a:cubicBezTo>
                      <a:pt x="1888" y="2751"/>
                      <a:pt x="5167" y="3057"/>
                      <a:pt x="8166" y="3057"/>
                    </a:cubicBezTo>
                    <a:cubicBezTo>
                      <a:pt x="9124" y="3057"/>
                      <a:pt x="10054" y="3026"/>
                      <a:pt x="10897" y="3022"/>
                    </a:cubicBezTo>
                    <a:cubicBezTo>
                      <a:pt x="11188" y="3022"/>
                      <a:pt x="11188" y="2572"/>
                      <a:pt x="10898" y="2572"/>
                    </a:cubicBezTo>
                    <a:cubicBezTo>
                      <a:pt x="10898" y="2572"/>
                      <a:pt x="10897" y="2572"/>
                      <a:pt x="10897" y="2572"/>
                    </a:cubicBezTo>
                    <a:cubicBezTo>
                      <a:pt x="10015" y="2576"/>
                      <a:pt x="9018" y="2617"/>
                      <a:pt x="7989" y="2617"/>
                    </a:cubicBezTo>
                    <a:cubicBezTo>
                      <a:pt x="5177" y="2617"/>
                      <a:pt x="2123" y="2311"/>
                      <a:pt x="512" y="98"/>
                    </a:cubicBezTo>
                    <a:cubicBezTo>
                      <a:pt x="461" y="29"/>
                      <a:pt x="391" y="0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4099525" y="4113900"/>
                <a:ext cx="399950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2314" extrusionOk="0">
                    <a:moveTo>
                      <a:pt x="15686" y="0"/>
                    </a:moveTo>
                    <a:cubicBezTo>
                      <a:pt x="15649" y="0"/>
                      <a:pt x="15609" y="12"/>
                      <a:pt x="15569" y="38"/>
                    </a:cubicBezTo>
                    <a:cubicBezTo>
                      <a:pt x="13397" y="1458"/>
                      <a:pt x="10984" y="1873"/>
                      <a:pt x="8507" y="1873"/>
                    </a:cubicBezTo>
                    <a:cubicBezTo>
                      <a:pt x="5768" y="1873"/>
                      <a:pt x="2950" y="1366"/>
                      <a:pt x="291" y="1149"/>
                    </a:cubicBezTo>
                    <a:cubicBezTo>
                      <a:pt x="283" y="1149"/>
                      <a:pt x="276" y="1148"/>
                      <a:pt x="269" y="1148"/>
                    </a:cubicBezTo>
                    <a:cubicBezTo>
                      <a:pt x="1" y="1148"/>
                      <a:pt x="10" y="1578"/>
                      <a:pt x="291" y="1601"/>
                    </a:cubicBezTo>
                    <a:cubicBezTo>
                      <a:pt x="2968" y="1818"/>
                      <a:pt x="5792" y="2314"/>
                      <a:pt x="8539" y="2314"/>
                    </a:cubicBezTo>
                    <a:cubicBezTo>
                      <a:pt x="11083" y="2314"/>
                      <a:pt x="13561" y="1889"/>
                      <a:pt x="15796" y="427"/>
                    </a:cubicBezTo>
                    <a:cubicBezTo>
                      <a:pt x="15998" y="295"/>
                      <a:pt x="15875" y="0"/>
                      <a:pt x="15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3935200" y="4142525"/>
                <a:ext cx="2555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2646" extrusionOk="0">
                    <a:moveTo>
                      <a:pt x="321" y="1"/>
                    </a:moveTo>
                    <a:cubicBezTo>
                      <a:pt x="153" y="1"/>
                      <a:pt x="0" y="227"/>
                      <a:pt x="151" y="391"/>
                    </a:cubicBezTo>
                    <a:lnTo>
                      <a:pt x="151" y="389"/>
                    </a:lnTo>
                    <a:cubicBezTo>
                      <a:pt x="2000" y="2401"/>
                      <a:pt x="4882" y="2645"/>
                      <a:pt x="7583" y="2645"/>
                    </a:cubicBezTo>
                    <a:cubicBezTo>
                      <a:pt x="8392" y="2645"/>
                      <a:pt x="9186" y="2623"/>
                      <a:pt x="9930" y="2621"/>
                    </a:cubicBezTo>
                    <a:cubicBezTo>
                      <a:pt x="10221" y="2619"/>
                      <a:pt x="10221" y="2169"/>
                      <a:pt x="9931" y="2169"/>
                    </a:cubicBezTo>
                    <a:cubicBezTo>
                      <a:pt x="9931" y="2169"/>
                      <a:pt x="9930" y="2169"/>
                      <a:pt x="9930" y="2169"/>
                    </a:cubicBezTo>
                    <a:cubicBezTo>
                      <a:pt x="9149" y="2172"/>
                      <a:pt x="8311" y="2200"/>
                      <a:pt x="7455" y="2200"/>
                    </a:cubicBezTo>
                    <a:cubicBezTo>
                      <a:pt x="4901" y="2200"/>
                      <a:pt x="2200" y="1954"/>
                      <a:pt x="470" y="72"/>
                    </a:cubicBezTo>
                    <a:cubicBezTo>
                      <a:pt x="424" y="22"/>
                      <a:pt x="372" y="1"/>
                      <a:pt x="3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4266375" y="4223825"/>
                <a:ext cx="273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1662" extrusionOk="0">
                    <a:moveTo>
                      <a:pt x="10627" y="1"/>
                    </a:moveTo>
                    <a:cubicBezTo>
                      <a:pt x="10609" y="1"/>
                      <a:pt x="10591" y="3"/>
                      <a:pt x="10571" y="7"/>
                    </a:cubicBezTo>
                    <a:cubicBezTo>
                      <a:pt x="9083" y="344"/>
                      <a:pt x="7606" y="719"/>
                      <a:pt x="6102" y="985"/>
                    </a:cubicBezTo>
                    <a:cubicBezTo>
                      <a:pt x="4990" y="1182"/>
                      <a:pt x="3855" y="1223"/>
                      <a:pt x="2720" y="1223"/>
                    </a:cubicBezTo>
                    <a:cubicBezTo>
                      <a:pt x="1907" y="1223"/>
                      <a:pt x="1095" y="1202"/>
                      <a:pt x="291" y="1202"/>
                    </a:cubicBezTo>
                    <a:cubicBezTo>
                      <a:pt x="0" y="1202"/>
                      <a:pt x="0" y="1653"/>
                      <a:pt x="291" y="1653"/>
                    </a:cubicBezTo>
                    <a:cubicBezTo>
                      <a:pt x="952" y="1653"/>
                      <a:pt x="1613" y="1662"/>
                      <a:pt x="2274" y="1662"/>
                    </a:cubicBezTo>
                    <a:cubicBezTo>
                      <a:pt x="3360" y="1662"/>
                      <a:pt x="4445" y="1639"/>
                      <a:pt x="5526" y="1521"/>
                    </a:cubicBezTo>
                    <a:cubicBezTo>
                      <a:pt x="7272" y="1330"/>
                      <a:pt x="8983" y="828"/>
                      <a:pt x="10691" y="443"/>
                    </a:cubicBezTo>
                    <a:cubicBezTo>
                      <a:pt x="10957" y="383"/>
                      <a:pt x="10869" y="1"/>
                      <a:pt x="10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3903400" y="4247725"/>
                <a:ext cx="3865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5462" h="2338" extrusionOk="0">
                    <a:moveTo>
                      <a:pt x="320" y="0"/>
                    </a:moveTo>
                    <a:cubicBezTo>
                      <a:pt x="126" y="0"/>
                      <a:pt x="0" y="297"/>
                      <a:pt x="207" y="425"/>
                    </a:cubicBezTo>
                    <a:lnTo>
                      <a:pt x="206" y="425"/>
                    </a:lnTo>
                    <a:cubicBezTo>
                      <a:pt x="2766" y="2020"/>
                      <a:pt x="6032" y="2337"/>
                      <a:pt x="9252" y="2337"/>
                    </a:cubicBezTo>
                    <a:cubicBezTo>
                      <a:pt x="11308" y="2337"/>
                      <a:pt x="13346" y="2208"/>
                      <a:pt x="15170" y="2199"/>
                    </a:cubicBezTo>
                    <a:cubicBezTo>
                      <a:pt x="15460" y="2198"/>
                      <a:pt x="15462" y="1750"/>
                      <a:pt x="15171" y="1750"/>
                    </a:cubicBezTo>
                    <a:cubicBezTo>
                      <a:pt x="15171" y="1750"/>
                      <a:pt x="15171" y="1750"/>
                      <a:pt x="15170" y="1750"/>
                    </a:cubicBezTo>
                    <a:cubicBezTo>
                      <a:pt x="13346" y="1758"/>
                      <a:pt x="11298" y="1892"/>
                      <a:pt x="9235" y="1892"/>
                    </a:cubicBezTo>
                    <a:cubicBezTo>
                      <a:pt x="6092" y="1892"/>
                      <a:pt x="2913" y="1580"/>
                      <a:pt x="435" y="36"/>
                    </a:cubicBezTo>
                    <a:cubicBezTo>
                      <a:pt x="396" y="11"/>
                      <a:pt x="356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4188200" y="4308100"/>
                <a:ext cx="3597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77" extrusionOk="0">
                    <a:moveTo>
                      <a:pt x="14043" y="1"/>
                    </a:moveTo>
                    <a:cubicBezTo>
                      <a:pt x="14029" y="1"/>
                      <a:pt x="14015" y="2"/>
                      <a:pt x="14000" y="5"/>
                    </a:cubicBezTo>
                    <a:cubicBezTo>
                      <a:pt x="10244" y="633"/>
                      <a:pt x="6547" y="726"/>
                      <a:pt x="2789" y="726"/>
                    </a:cubicBezTo>
                    <a:cubicBezTo>
                      <a:pt x="1961" y="726"/>
                      <a:pt x="1129" y="721"/>
                      <a:pt x="292" y="717"/>
                    </a:cubicBezTo>
                    <a:cubicBezTo>
                      <a:pt x="292" y="717"/>
                      <a:pt x="292" y="717"/>
                      <a:pt x="291" y="717"/>
                    </a:cubicBezTo>
                    <a:cubicBezTo>
                      <a:pt x="1" y="717"/>
                      <a:pt x="1" y="1167"/>
                      <a:pt x="292" y="1168"/>
                    </a:cubicBezTo>
                    <a:cubicBezTo>
                      <a:pt x="1088" y="1172"/>
                      <a:pt x="1880" y="1177"/>
                      <a:pt x="2669" y="1177"/>
                    </a:cubicBezTo>
                    <a:cubicBezTo>
                      <a:pt x="6509" y="1177"/>
                      <a:pt x="10289" y="1080"/>
                      <a:pt x="14119" y="439"/>
                    </a:cubicBezTo>
                    <a:cubicBezTo>
                      <a:pt x="14391" y="394"/>
                      <a:pt x="14296" y="1"/>
                      <a:pt x="14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3911750" y="4203000"/>
                <a:ext cx="2173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1704" extrusionOk="0">
                    <a:moveTo>
                      <a:pt x="363" y="1"/>
                    </a:moveTo>
                    <a:cubicBezTo>
                      <a:pt x="146" y="1"/>
                      <a:pt x="0" y="311"/>
                      <a:pt x="233" y="411"/>
                    </a:cubicBezTo>
                    <a:cubicBezTo>
                      <a:pt x="2836" y="1532"/>
                      <a:pt x="5602" y="1694"/>
                      <a:pt x="8403" y="1704"/>
                    </a:cubicBezTo>
                    <a:cubicBezTo>
                      <a:pt x="8403" y="1704"/>
                      <a:pt x="8404" y="1704"/>
                      <a:pt x="8404" y="1704"/>
                    </a:cubicBezTo>
                    <a:cubicBezTo>
                      <a:pt x="8694" y="1704"/>
                      <a:pt x="8692" y="1254"/>
                      <a:pt x="8403" y="1253"/>
                    </a:cubicBezTo>
                    <a:cubicBezTo>
                      <a:pt x="5694" y="1244"/>
                      <a:pt x="2980" y="1108"/>
                      <a:pt x="460" y="21"/>
                    </a:cubicBezTo>
                    <a:cubicBezTo>
                      <a:pt x="427" y="7"/>
                      <a:pt x="395" y="1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4326450" y="4165125"/>
                <a:ext cx="1940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1897" extrusionOk="0">
                    <a:moveTo>
                      <a:pt x="7454" y="1"/>
                    </a:moveTo>
                    <a:cubicBezTo>
                      <a:pt x="7433" y="1"/>
                      <a:pt x="7410" y="4"/>
                      <a:pt x="7386" y="11"/>
                    </a:cubicBezTo>
                    <a:lnTo>
                      <a:pt x="7387" y="11"/>
                    </a:lnTo>
                    <a:cubicBezTo>
                      <a:pt x="5042" y="703"/>
                      <a:pt x="2758" y="1402"/>
                      <a:pt x="292" y="1446"/>
                    </a:cubicBezTo>
                    <a:cubicBezTo>
                      <a:pt x="4" y="1451"/>
                      <a:pt x="1" y="1897"/>
                      <a:pt x="287" y="1897"/>
                    </a:cubicBezTo>
                    <a:cubicBezTo>
                      <a:pt x="289" y="1897"/>
                      <a:pt x="290" y="1897"/>
                      <a:pt x="292" y="1897"/>
                    </a:cubicBezTo>
                    <a:cubicBezTo>
                      <a:pt x="2797" y="1851"/>
                      <a:pt x="5122" y="1150"/>
                      <a:pt x="7507" y="446"/>
                    </a:cubicBezTo>
                    <a:cubicBezTo>
                      <a:pt x="7761" y="370"/>
                      <a:pt x="7684" y="1"/>
                      <a:pt x="7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3957625" y="4100500"/>
                <a:ext cx="866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1836" extrusionOk="0">
                    <a:moveTo>
                      <a:pt x="325" y="0"/>
                    </a:moveTo>
                    <a:cubicBezTo>
                      <a:pt x="154" y="0"/>
                      <a:pt x="0" y="227"/>
                      <a:pt x="156" y="387"/>
                    </a:cubicBezTo>
                    <a:cubicBezTo>
                      <a:pt x="947" y="1197"/>
                      <a:pt x="2004" y="1568"/>
                      <a:pt x="3081" y="1828"/>
                    </a:cubicBezTo>
                    <a:cubicBezTo>
                      <a:pt x="3101" y="1833"/>
                      <a:pt x="3121" y="1836"/>
                      <a:pt x="3140" y="1836"/>
                    </a:cubicBezTo>
                    <a:cubicBezTo>
                      <a:pt x="3379" y="1836"/>
                      <a:pt x="3463" y="1456"/>
                      <a:pt x="3202" y="1394"/>
                    </a:cubicBezTo>
                    <a:cubicBezTo>
                      <a:pt x="2199" y="1152"/>
                      <a:pt x="1213" y="823"/>
                      <a:pt x="475" y="68"/>
                    </a:cubicBezTo>
                    <a:cubicBezTo>
                      <a:pt x="429" y="20"/>
                      <a:pt x="376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4352025" y="4076275"/>
                <a:ext cx="1229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663" extrusionOk="0">
                    <a:moveTo>
                      <a:pt x="4642" y="0"/>
                    </a:moveTo>
                    <a:cubicBezTo>
                      <a:pt x="4617" y="0"/>
                      <a:pt x="4589" y="6"/>
                      <a:pt x="4559" y="17"/>
                    </a:cubicBezTo>
                    <a:lnTo>
                      <a:pt x="4561" y="17"/>
                    </a:lnTo>
                    <a:cubicBezTo>
                      <a:pt x="3167" y="579"/>
                      <a:pt x="1817" y="1173"/>
                      <a:pt x="291" y="1211"/>
                    </a:cubicBezTo>
                    <a:cubicBezTo>
                      <a:pt x="4" y="1220"/>
                      <a:pt x="1" y="1663"/>
                      <a:pt x="283" y="1663"/>
                    </a:cubicBezTo>
                    <a:cubicBezTo>
                      <a:pt x="286" y="1663"/>
                      <a:pt x="289" y="1663"/>
                      <a:pt x="291" y="1663"/>
                    </a:cubicBezTo>
                    <a:cubicBezTo>
                      <a:pt x="1858" y="1623"/>
                      <a:pt x="3247" y="1030"/>
                      <a:pt x="4680" y="452"/>
                    </a:cubicBezTo>
                    <a:cubicBezTo>
                      <a:pt x="4917" y="357"/>
                      <a:pt x="4851" y="0"/>
                      <a:pt x="4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3900000" y="4311050"/>
                <a:ext cx="1614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1591" extrusionOk="0">
                    <a:moveTo>
                      <a:pt x="342" y="1"/>
                    </a:moveTo>
                    <a:cubicBezTo>
                      <a:pt x="136" y="1"/>
                      <a:pt x="0" y="303"/>
                      <a:pt x="222" y="418"/>
                    </a:cubicBezTo>
                    <a:cubicBezTo>
                      <a:pt x="2049" y="1365"/>
                      <a:pt x="4138" y="1574"/>
                      <a:pt x="6167" y="1591"/>
                    </a:cubicBezTo>
                    <a:cubicBezTo>
                      <a:pt x="6168" y="1591"/>
                      <a:pt x="6169" y="1591"/>
                      <a:pt x="6170" y="1591"/>
                    </a:cubicBezTo>
                    <a:cubicBezTo>
                      <a:pt x="6459" y="1591"/>
                      <a:pt x="6456" y="1142"/>
                      <a:pt x="6167" y="1140"/>
                    </a:cubicBezTo>
                    <a:cubicBezTo>
                      <a:pt x="4219" y="1125"/>
                      <a:pt x="2204" y="939"/>
                      <a:pt x="449" y="28"/>
                    </a:cubicBezTo>
                    <a:cubicBezTo>
                      <a:pt x="412" y="9"/>
                      <a:pt x="376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3921525" y="4407125"/>
                <a:ext cx="3173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1448" extrusionOk="0">
                    <a:moveTo>
                      <a:pt x="309" y="1"/>
                    </a:moveTo>
                    <a:cubicBezTo>
                      <a:pt x="79" y="1"/>
                      <a:pt x="0" y="372"/>
                      <a:pt x="256" y="445"/>
                    </a:cubicBezTo>
                    <a:cubicBezTo>
                      <a:pt x="3244" y="1288"/>
                      <a:pt x="6319" y="1447"/>
                      <a:pt x="9400" y="1447"/>
                    </a:cubicBezTo>
                    <a:cubicBezTo>
                      <a:pt x="10401" y="1447"/>
                      <a:pt x="11402" y="1431"/>
                      <a:pt x="12401" y="1415"/>
                    </a:cubicBezTo>
                    <a:cubicBezTo>
                      <a:pt x="12690" y="1411"/>
                      <a:pt x="12693" y="964"/>
                      <a:pt x="12405" y="964"/>
                    </a:cubicBezTo>
                    <a:cubicBezTo>
                      <a:pt x="12404" y="964"/>
                      <a:pt x="12402" y="964"/>
                      <a:pt x="12401" y="964"/>
                    </a:cubicBezTo>
                    <a:cubicBezTo>
                      <a:pt x="11392" y="980"/>
                      <a:pt x="10381" y="997"/>
                      <a:pt x="9371" y="997"/>
                    </a:cubicBezTo>
                    <a:cubicBezTo>
                      <a:pt x="6340" y="997"/>
                      <a:pt x="3316" y="840"/>
                      <a:pt x="376" y="11"/>
                    </a:cubicBezTo>
                    <a:cubicBezTo>
                      <a:pt x="353" y="4"/>
                      <a:pt x="330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4281375" y="4432700"/>
                <a:ext cx="2310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37" extrusionOk="0">
                    <a:moveTo>
                      <a:pt x="8970" y="1"/>
                    </a:moveTo>
                    <a:cubicBezTo>
                      <a:pt x="8963" y="1"/>
                      <a:pt x="8956" y="1"/>
                      <a:pt x="8949" y="1"/>
                    </a:cubicBezTo>
                    <a:cubicBezTo>
                      <a:pt x="6825" y="162"/>
                      <a:pt x="4699" y="186"/>
                      <a:pt x="2570" y="186"/>
                    </a:cubicBezTo>
                    <a:cubicBezTo>
                      <a:pt x="1811" y="186"/>
                      <a:pt x="1051" y="183"/>
                      <a:pt x="290" y="182"/>
                    </a:cubicBezTo>
                    <a:cubicBezTo>
                      <a:pt x="0" y="182"/>
                      <a:pt x="0" y="633"/>
                      <a:pt x="290" y="633"/>
                    </a:cubicBezTo>
                    <a:cubicBezTo>
                      <a:pt x="1050" y="634"/>
                      <a:pt x="1810" y="637"/>
                      <a:pt x="2570" y="637"/>
                    </a:cubicBezTo>
                    <a:cubicBezTo>
                      <a:pt x="4698" y="637"/>
                      <a:pt x="6825" y="613"/>
                      <a:pt x="8949" y="453"/>
                    </a:cubicBezTo>
                    <a:cubicBezTo>
                      <a:pt x="9230" y="431"/>
                      <a:pt x="9239" y="1"/>
                      <a:pt x="8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4158125" y="4468775"/>
                <a:ext cx="3362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722" extrusionOk="0">
                    <a:moveTo>
                      <a:pt x="13181" y="0"/>
                    </a:moveTo>
                    <a:cubicBezTo>
                      <a:pt x="13173" y="0"/>
                      <a:pt x="13165" y="1"/>
                      <a:pt x="13157" y="1"/>
                    </a:cubicBezTo>
                    <a:cubicBezTo>
                      <a:pt x="11082" y="195"/>
                      <a:pt x="9005" y="271"/>
                      <a:pt x="6926" y="271"/>
                    </a:cubicBezTo>
                    <a:cubicBezTo>
                      <a:pt x="4715" y="271"/>
                      <a:pt x="2503" y="184"/>
                      <a:pt x="292" y="62"/>
                    </a:cubicBezTo>
                    <a:cubicBezTo>
                      <a:pt x="287" y="62"/>
                      <a:pt x="281" y="61"/>
                      <a:pt x="276" y="61"/>
                    </a:cubicBezTo>
                    <a:cubicBezTo>
                      <a:pt x="0" y="61"/>
                      <a:pt x="8" y="497"/>
                      <a:pt x="292" y="513"/>
                    </a:cubicBezTo>
                    <a:cubicBezTo>
                      <a:pt x="2503" y="636"/>
                      <a:pt x="4715" y="722"/>
                      <a:pt x="6926" y="722"/>
                    </a:cubicBezTo>
                    <a:cubicBezTo>
                      <a:pt x="9005" y="722"/>
                      <a:pt x="11082" y="646"/>
                      <a:pt x="13157" y="452"/>
                    </a:cubicBezTo>
                    <a:cubicBezTo>
                      <a:pt x="13437" y="426"/>
                      <a:pt x="13447" y="0"/>
                      <a:pt x="13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3945275" y="4458350"/>
                <a:ext cx="1417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751" extrusionOk="0">
                    <a:moveTo>
                      <a:pt x="339" y="1"/>
                    </a:moveTo>
                    <a:cubicBezTo>
                      <a:pt x="91" y="1"/>
                      <a:pt x="0" y="387"/>
                      <a:pt x="268" y="440"/>
                    </a:cubicBezTo>
                    <a:cubicBezTo>
                      <a:pt x="1697" y="720"/>
                      <a:pt x="3134" y="750"/>
                      <a:pt x="4580" y="750"/>
                    </a:cubicBezTo>
                    <a:cubicBezTo>
                      <a:pt x="4845" y="750"/>
                      <a:pt x="5112" y="749"/>
                      <a:pt x="5378" y="748"/>
                    </a:cubicBezTo>
                    <a:cubicBezTo>
                      <a:pt x="5669" y="748"/>
                      <a:pt x="5670" y="299"/>
                      <a:pt x="5379" y="299"/>
                    </a:cubicBezTo>
                    <a:cubicBezTo>
                      <a:pt x="5379" y="299"/>
                      <a:pt x="5378" y="299"/>
                      <a:pt x="5378" y="299"/>
                    </a:cubicBezTo>
                    <a:cubicBezTo>
                      <a:pt x="5087" y="299"/>
                      <a:pt x="4796" y="300"/>
                      <a:pt x="4505" y="300"/>
                    </a:cubicBezTo>
                    <a:cubicBezTo>
                      <a:pt x="3126" y="300"/>
                      <a:pt x="1753" y="273"/>
                      <a:pt x="388" y="6"/>
                    </a:cubicBezTo>
                    <a:cubicBezTo>
                      <a:pt x="371" y="2"/>
                      <a:pt x="354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3982825" y="4509450"/>
                <a:ext cx="3266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3065" h="1231" extrusionOk="0">
                    <a:moveTo>
                      <a:pt x="340" y="1"/>
                    </a:moveTo>
                    <a:cubicBezTo>
                      <a:pt x="93" y="1"/>
                      <a:pt x="0" y="389"/>
                      <a:pt x="268" y="440"/>
                    </a:cubicBezTo>
                    <a:lnTo>
                      <a:pt x="269" y="440"/>
                    </a:lnTo>
                    <a:cubicBezTo>
                      <a:pt x="4136" y="1189"/>
                      <a:pt x="8051" y="1230"/>
                      <a:pt x="11975" y="1230"/>
                    </a:cubicBezTo>
                    <a:cubicBezTo>
                      <a:pt x="12241" y="1230"/>
                      <a:pt x="12508" y="1230"/>
                      <a:pt x="12774" y="1230"/>
                    </a:cubicBezTo>
                    <a:cubicBezTo>
                      <a:pt x="13065" y="1230"/>
                      <a:pt x="13065" y="780"/>
                      <a:pt x="12774" y="780"/>
                    </a:cubicBezTo>
                    <a:cubicBezTo>
                      <a:pt x="12512" y="780"/>
                      <a:pt x="12250" y="780"/>
                      <a:pt x="11988" y="780"/>
                    </a:cubicBezTo>
                    <a:cubicBezTo>
                      <a:pt x="8101" y="780"/>
                      <a:pt x="4223" y="748"/>
                      <a:pt x="389" y="6"/>
                    </a:cubicBezTo>
                    <a:cubicBezTo>
                      <a:pt x="372" y="2"/>
                      <a:pt x="356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4147600" y="4552975"/>
                <a:ext cx="2776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752" extrusionOk="0">
                    <a:moveTo>
                      <a:pt x="10815" y="1"/>
                    </a:moveTo>
                    <a:cubicBezTo>
                      <a:pt x="10814" y="1"/>
                      <a:pt x="10814" y="1"/>
                      <a:pt x="10813" y="1"/>
                    </a:cubicBezTo>
                    <a:cubicBezTo>
                      <a:pt x="7304" y="20"/>
                      <a:pt x="3801" y="283"/>
                      <a:pt x="292" y="300"/>
                    </a:cubicBezTo>
                    <a:cubicBezTo>
                      <a:pt x="2" y="302"/>
                      <a:pt x="0" y="752"/>
                      <a:pt x="291" y="752"/>
                    </a:cubicBezTo>
                    <a:cubicBezTo>
                      <a:pt x="291" y="752"/>
                      <a:pt x="292" y="752"/>
                      <a:pt x="292" y="752"/>
                    </a:cubicBezTo>
                    <a:cubicBezTo>
                      <a:pt x="3801" y="732"/>
                      <a:pt x="7304" y="471"/>
                      <a:pt x="10813" y="452"/>
                    </a:cubicBezTo>
                    <a:cubicBezTo>
                      <a:pt x="11103" y="450"/>
                      <a:pt x="11104" y="1"/>
                      <a:pt x="10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27"/>
            <p:cNvGrpSpPr/>
            <p:nvPr/>
          </p:nvGrpSpPr>
          <p:grpSpPr>
            <a:xfrm>
              <a:off x="5725260" y="1074230"/>
              <a:ext cx="1041709" cy="1035802"/>
              <a:chOff x="5751925" y="1549750"/>
              <a:chExt cx="1027225" cy="1021400"/>
            </a:xfrm>
          </p:grpSpPr>
          <p:sp>
            <p:nvSpPr>
              <p:cNvPr id="267" name="Google Shape;267;p27"/>
              <p:cNvSpPr/>
              <p:nvPr/>
            </p:nvSpPr>
            <p:spPr>
              <a:xfrm>
                <a:off x="6420175" y="2220200"/>
                <a:ext cx="211150" cy="20585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234" extrusionOk="0">
                    <a:moveTo>
                      <a:pt x="508" y="0"/>
                    </a:moveTo>
                    <a:cubicBezTo>
                      <a:pt x="243" y="0"/>
                      <a:pt x="1" y="362"/>
                      <a:pt x="236" y="627"/>
                    </a:cubicBezTo>
                    <a:cubicBezTo>
                      <a:pt x="2588" y="3270"/>
                      <a:pt x="5521" y="5317"/>
                      <a:pt x="7719" y="8108"/>
                    </a:cubicBezTo>
                    <a:cubicBezTo>
                      <a:pt x="7789" y="8197"/>
                      <a:pt x="7871" y="8234"/>
                      <a:pt x="7953" y="8234"/>
                    </a:cubicBezTo>
                    <a:cubicBezTo>
                      <a:pt x="8206" y="8234"/>
                      <a:pt x="8445" y="7872"/>
                      <a:pt x="8230" y="7599"/>
                    </a:cubicBezTo>
                    <a:cubicBezTo>
                      <a:pt x="6031" y="4808"/>
                      <a:pt x="3099" y="2760"/>
                      <a:pt x="747" y="116"/>
                    </a:cubicBezTo>
                    <a:cubicBezTo>
                      <a:pt x="674" y="34"/>
                      <a:pt x="590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6089350" y="1885450"/>
                <a:ext cx="352825" cy="351750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14070" extrusionOk="0">
                    <a:moveTo>
                      <a:pt x="7149" y="723"/>
                    </a:moveTo>
                    <a:cubicBezTo>
                      <a:pt x="10614" y="723"/>
                      <a:pt x="13097" y="3294"/>
                      <a:pt x="13354" y="6770"/>
                    </a:cubicBezTo>
                    <a:cubicBezTo>
                      <a:pt x="13639" y="10654"/>
                      <a:pt x="10541" y="13328"/>
                      <a:pt x="6847" y="13328"/>
                    </a:cubicBezTo>
                    <a:cubicBezTo>
                      <a:pt x="6759" y="13328"/>
                      <a:pt x="6670" y="13326"/>
                      <a:pt x="6581" y="13323"/>
                    </a:cubicBezTo>
                    <a:cubicBezTo>
                      <a:pt x="3209" y="13206"/>
                      <a:pt x="997" y="10114"/>
                      <a:pt x="752" y="6982"/>
                    </a:cubicBezTo>
                    <a:cubicBezTo>
                      <a:pt x="463" y="3303"/>
                      <a:pt x="3130" y="805"/>
                      <a:pt x="6689" y="736"/>
                    </a:cubicBezTo>
                    <a:lnTo>
                      <a:pt x="6689" y="736"/>
                    </a:lnTo>
                    <a:cubicBezTo>
                      <a:pt x="6692" y="737"/>
                      <a:pt x="6696" y="737"/>
                      <a:pt x="6699" y="737"/>
                    </a:cubicBezTo>
                    <a:cubicBezTo>
                      <a:pt x="6708" y="737"/>
                      <a:pt x="6716" y="736"/>
                      <a:pt x="6725" y="736"/>
                    </a:cubicBezTo>
                    <a:lnTo>
                      <a:pt x="6725" y="736"/>
                    </a:lnTo>
                    <a:cubicBezTo>
                      <a:pt x="6725" y="736"/>
                      <a:pt x="6725" y="736"/>
                      <a:pt x="6725" y="736"/>
                    </a:cubicBezTo>
                    <a:cubicBezTo>
                      <a:pt x="6737" y="736"/>
                      <a:pt x="6750" y="735"/>
                      <a:pt x="6761" y="734"/>
                    </a:cubicBezTo>
                    <a:lnTo>
                      <a:pt x="6761" y="734"/>
                    </a:lnTo>
                    <a:cubicBezTo>
                      <a:pt x="6892" y="727"/>
                      <a:pt x="7021" y="723"/>
                      <a:pt x="7149" y="723"/>
                    </a:cubicBezTo>
                    <a:close/>
                    <a:moveTo>
                      <a:pt x="7158" y="1"/>
                    </a:moveTo>
                    <a:cubicBezTo>
                      <a:pt x="7015" y="1"/>
                      <a:pt x="6870" y="5"/>
                      <a:pt x="6725" y="14"/>
                    </a:cubicBezTo>
                    <a:lnTo>
                      <a:pt x="6724" y="14"/>
                    </a:lnTo>
                    <a:cubicBezTo>
                      <a:pt x="2783" y="71"/>
                      <a:pt x="0" y="2707"/>
                      <a:pt x="18" y="6696"/>
                    </a:cubicBezTo>
                    <a:cubicBezTo>
                      <a:pt x="34" y="10468"/>
                      <a:pt x="2799" y="13731"/>
                      <a:pt x="6581" y="14044"/>
                    </a:cubicBezTo>
                    <a:cubicBezTo>
                      <a:pt x="6789" y="14061"/>
                      <a:pt x="6994" y="14070"/>
                      <a:pt x="7197" y="14070"/>
                    </a:cubicBezTo>
                    <a:cubicBezTo>
                      <a:pt x="11090" y="14070"/>
                      <a:pt x="14057" y="10962"/>
                      <a:pt x="14084" y="7072"/>
                    </a:cubicBezTo>
                    <a:cubicBezTo>
                      <a:pt x="14112" y="3100"/>
                      <a:pt x="11037" y="1"/>
                      <a:pt x="7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6250275" y="1549750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3" y="1"/>
                    </a:moveTo>
                    <a:cubicBezTo>
                      <a:pt x="392" y="1"/>
                      <a:pt x="205" y="117"/>
                      <a:pt x="192" y="349"/>
                    </a:cubicBezTo>
                    <a:cubicBezTo>
                      <a:pt x="1" y="3883"/>
                      <a:pt x="592" y="7400"/>
                      <a:pt x="192" y="10930"/>
                    </a:cubicBezTo>
                    <a:cubicBezTo>
                      <a:pt x="166" y="11160"/>
                      <a:pt x="332" y="11275"/>
                      <a:pt x="512" y="11275"/>
                    </a:cubicBezTo>
                    <a:cubicBezTo>
                      <a:pt x="693" y="11275"/>
                      <a:pt x="888" y="11159"/>
                      <a:pt x="914" y="10930"/>
                    </a:cubicBezTo>
                    <a:cubicBezTo>
                      <a:pt x="1314" y="7400"/>
                      <a:pt x="723" y="3883"/>
                      <a:pt x="914" y="349"/>
                    </a:cubicBezTo>
                    <a:cubicBezTo>
                      <a:pt x="926" y="117"/>
                      <a:pt x="753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6250275" y="2289275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2" y="1"/>
                    </a:moveTo>
                    <a:cubicBezTo>
                      <a:pt x="392" y="1"/>
                      <a:pt x="205" y="117"/>
                      <a:pt x="192" y="348"/>
                    </a:cubicBezTo>
                    <a:cubicBezTo>
                      <a:pt x="1" y="3882"/>
                      <a:pt x="592" y="7400"/>
                      <a:pt x="192" y="10930"/>
                    </a:cubicBezTo>
                    <a:cubicBezTo>
                      <a:pt x="166" y="11160"/>
                      <a:pt x="332" y="11274"/>
                      <a:pt x="512" y="11274"/>
                    </a:cubicBezTo>
                    <a:cubicBezTo>
                      <a:pt x="693" y="11274"/>
                      <a:pt x="888" y="11159"/>
                      <a:pt x="914" y="10930"/>
                    </a:cubicBezTo>
                    <a:cubicBezTo>
                      <a:pt x="1314" y="7400"/>
                      <a:pt x="723" y="3882"/>
                      <a:pt x="914" y="348"/>
                    </a:cubicBezTo>
                    <a:cubicBezTo>
                      <a:pt x="926" y="116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5751925" y="2049400"/>
                <a:ext cx="287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904" extrusionOk="0">
                    <a:moveTo>
                      <a:pt x="8253" y="0"/>
                    </a:moveTo>
                    <a:cubicBezTo>
                      <a:pt x="6176" y="0"/>
                      <a:pt x="4100" y="181"/>
                      <a:pt x="2021" y="181"/>
                    </a:cubicBezTo>
                    <a:cubicBezTo>
                      <a:pt x="1503" y="181"/>
                      <a:pt x="985" y="170"/>
                      <a:pt x="467" y="142"/>
                    </a:cubicBezTo>
                    <a:cubicBezTo>
                      <a:pt x="459" y="142"/>
                      <a:pt x="451" y="142"/>
                      <a:pt x="443" y="142"/>
                    </a:cubicBezTo>
                    <a:cubicBezTo>
                      <a:pt x="1" y="142"/>
                      <a:pt x="11" y="840"/>
                      <a:pt x="467" y="864"/>
                    </a:cubicBezTo>
                    <a:cubicBezTo>
                      <a:pt x="985" y="892"/>
                      <a:pt x="1503" y="904"/>
                      <a:pt x="2021" y="904"/>
                    </a:cubicBezTo>
                    <a:cubicBezTo>
                      <a:pt x="4100" y="904"/>
                      <a:pt x="6176" y="723"/>
                      <a:pt x="8253" y="723"/>
                    </a:cubicBezTo>
                    <a:cubicBezTo>
                      <a:pt x="9184" y="723"/>
                      <a:pt x="10115" y="759"/>
                      <a:pt x="11047" y="864"/>
                    </a:cubicBezTo>
                    <a:cubicBezTo>
                      <a:pt x="11063" y="866"/>
                      <a:pt x="11079" y="867"/>
                      <a:pt x="11094" y="867"/>
                    </a:cubicBezTo>
                    <a:cubicBezTo>
                      <a:pt x="11508" y="867"/>
                      <a:pt x="11488" y="193"/>
                      <a:pt x="11047" y="142"/>
                    </a:cubicBezTo>
                    <a:cubicBezTo>
                      <a:pt x="10115" y="37"/>
                      <a:pt x="9184" y="0"/>
                      <a:pt x="8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7"/>
              <p:cNvSpPr/>
              <p:nvPr/>
            </p:nvSpPr>
            <p:spPr>
              <a:xfrm>
                <a:off x="6491475" y="2049400"/>
                <a:ext cx="2876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7" h="904" extrusionOk="0">
                    <a:moveTo>
                      <a:pt x="8252" y="0"/>
                    </a:moveTo>
                    <a:cubicBezTo>
                      <a:pt x="6174" y="0"/>
                      <a:pt x="4099" y="181"/>
                      <a:pt x="2019" y="181"/>
                    </a:cubicBezTo>
                    <a:cubicBezTo>
                      <a:pt x="1501" y="181"/>
                      <a:pt x="983" y="170"/>
                      <a:pt x="464" y="142"/>
                    </a:cubicBezTo>
                    <a:cubicBezTo>
                      <a:pt x="456" y="142"/>
                      <a:pt x="449" y="142"/>
                      <a:pt x="441" y="142"/>
                    </a:cubicBezTo>
                    <a:cubicBezTo>
                      <a:pt x="1" y="142"/>
                      <a:pt x="10" y="840"/>
                      <a:pt x="464" y="864"/>
                    </a:cubicBezTo>
                    <a:cubicBezTo>
                      <a:pt x="983" y="892"/>
                      <a:pt x="1501" y="904"/>
                      <a:pt x="2019" y="904"/>
                    </a:cubicBezTo>
                    <a:cubicBezTo>
                      <a:pt x="4099" y="904"/>
                      <a:pt x="6174" y="723"/>
                      <a:pt x="8252" y="723"/>
                    </a:cubicBezTo>
                    <a:cubicBezTo>
                      <a:pt x="9183" y="723"/>
                      <a:pt x="10114" y="759"/>
                      <a:pt x="11046" y="864"/>
                    </a:cubicBezTo>
                    <a:cubicBezTo>
                      <a:pt x="11062" y="866"/>
                      <a:pt x="11078" y="867"/>
                      <a:pt x="11093" y="867"/>
                    </a:cubicBezTo>
                    <a:cubicBezTo>
                      <a:pt x="11506" y="867"/>
                      <a:pt x="11487" y="193"/>
                      <a:pt x="11046" y="142"/>
                    </a:cubicBezTo>
                    <a:cubicBezTo>
                      <a:pt x="10114" y="37"/>
                      <a:pt x="9183" y="0"/>
                      <a:pt x="8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5897275" y="1697275"/>
                <a:ext cx="211125" cy="205875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8235" extrusionOk="0">
                    <a:moveTo>
                      <a:pt x="508" y="1"/>
                    </a:moveTo>
                    <a:cubicBezTo>
                      <a:pt x="242" y="1"/>
                      <a:pt x="0" y="362"/>
                      <a:pt x="236" y="627"/>
                    </a:cubicBezTo>
                    <a:cubicBezTo>
                      <a:pt x="2588" y="3271"/>
                      <a:pt x="5521" y="5319"/>
                      <a:pt x="7719" y="8109"/>
                    </a:cubicBezTo>
                    <a:cubicBezTo>
                      <a:pt x="7788" y="8197"/>
                      <a:pt x="7871" y="8234"/>
                      <a:pt x="7952" y="8234"/>
                    </a:cubicBezTo>
                    <a:cubicBezTo>
                      <a:pt x="8206" y="8234"/>
                      <a:pt x="8445" y="7873"/>
                      <a:pt x="8229" y="7600"/>
                    </a:cubicBezTo>
                    <a:cubicBezTo>
                      <a:pt x="6030" y="4809"/>
                      <a:pt x="3098" y="2761"/>
                      <a:pt x="746" y="117"/>
                    </a:cubicBezTo>
                    <a:cubicBezTo>
                      <a:pt x="673" y="35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5898475" y="2221000"/>
                <a:ext cx="2138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2" extrusionOk="0">
                    <a:moveTo>
                      <a:pt x="7989" y="0"/>
                    </a:moveTo>
                    <a:cubicBezTo>
                      <a:pt x="7911" y="0"/>
                      <a:pt x="7829" y="25"/>
                      <a:pt x="7755" y="84"/>
                    </a:cubicBezTo>
                    <a:cubicBezTo>
                      <a:pt x="4964" y="2282"/>
                      <a:pt x="2917" y="5215"/>
                      <a:pt x="273" y="7566"/>
                    </a:cubicBezTo>
                    <a:cubicBezTo>
                      <a:pt x="0" y="7808"/>
                      <a:pt x="254" y="8172"/>
                      <a:pt x="544" y="8172"/>
                    </a:cubicBezTo>
                    <a:cubicBezTo>
                      <a:pt x="624" y="8172"/>
                      <a:pt x="708" y="8143"/>
                      <a:pt x="784" y="8076"/>
                    </a:cubicBezTo>
                    <a:cubicBezTo>
                      <a:pt x="3427" y="5725"/>
                      <a:pt x="5474" y="2793"/>
                      <a:pt x="8265" y="595"/>
                    </a:cubicBezTo>
                    <a:cubicBezTo>
                      <a:pt x="8554" y="367"/>
                      <a:pt x="8291" y="0"/>
                      <a:pt x="79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6421400" y="1698075"/>
                <a:ext cx="2138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3" extrusionOk="0">
                    <a:moveTo>
                      <a:pt x="7989" y="1"/>
                    </a:moveTo>
                    <a:cubicBezTo>
                      <a:pt x="7911" y="1"/>
                      <a:pt x="7829" y="26"/>
                      <a:pt x="7754" y="85"/>
                    </a:cubicBezTo>
                    <a:cubicBezTo>
                      <a:pt x="4963" y="2283"/>
                      <a:pt x="2916" y="5216"/>
                      <a:pt x="273" y="7566"/>
                    </a:cubicBezTo>
                    <a:cubicBezTo>
                      <a:pt x="1" y="7808"/>
                      <a:pt x="254" y="8172"/>
                      <a:pt x="543" y="8172"/>
                    </a:cubicBezTo>
                    <a:cubicBezTo>
                      <a:pt x="624" y="8172"/>
                      <a:pt x="707" y="8144"/>
                      <a:pt x="783" y="8077"/>
                    </a:cubicBezTo>
                    <a:cubicBezTo>
                      <a:pt x="3427" y="5726"/>
                      <a:pt x="5474" y="2793"/>
                      <a:pt x="8264" y="595"/>
                    </a:cubicBezTo>
                    <a:cubicBezTo>
                      <a:pt x="8555" y="367"/>
                      <a:pt x="8291" y="1"/>
                      <a:pt x="79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6343575" y="1721600"/>
                <a:ext cx="6885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5115" extrusionOk="0">
                    <a:moveTo>
                      <a:pt x="2315" y="1"/>
                    </a:moveTo>
                    <a:cubicBezTo>
                      <a:pt x="2169" y="1"/>
                      <a:pt x="2019" y="73"/>
                      <a:pt x="1950" y="240"/>
                    </a:cubicBezTo>
                    <a:lnTo>
                      <a:pt x="109" y="4683"/>
                    </a:lnTo>
                    <a:cubicBezTo>
                      <a:pt x="1" y="4944"/>
                      <a:pt x="214" y="5114"/>
                      <a:pt x="438" y="5114"/>
                    </a:cubicBezTo>
                    <a:cubicBezTo>
                      <a:pt x="584" y="5114"/>
                      <a:pt x="735" y="5042"/>
                      <a:pt x="804" y="4874"/>
                    </a:cubicBezTo>
                    <a:lnTo>
                      <a:pt x="804" y="4876"/>
                    </a:lnTo>
                    <a:lnTo>
                      <a:pt x="2646" y="431"/>
                    </a:lnTo>
                    <a:cubicBezTo>
                      <a:pt x="2753" y="171"/>
                      <a:pt x="2540" y="1"/>
                      <a:pt x="2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61158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2314" y="0"/>
                    </a:moveTo>
                    <a:cubicBezTo>
                      <a:pt x="2168" y="0"/>
                      <a:pt x="2018" y="72"/>
                      <a:pt x="1949" y="239"/>
                    </a:cubicBezTo>
                    <a:cubicBezTo>
                      <a:pt x="1335" y="1721"/>
                      <a:pt x="722" y="3201"/>
                      <a:pt x="109" y="4682"/>
                    </a:cubicBezTo>
                    <a:cubicBezTo>
                      <a:pt x="1" y="4943"/>
                      <a:pt x="215" y="5114"/>
                      <a:pt x="440" y="5114"/>
                    </a:cubicBezTo>
                    <a:cubicBezTo>
                      <a:pt x="585" y="5114"/>
                      <a:pt x="736" y="5042"/>
                      <a:pt x="805" y="4875"/>
                    </a:cubicBezTo>
                    <a:cubicBezTo>
                      <a:pt x="1418" y="3394"/>
                      <a:pt x="2032" y="1912"/>
                      <a:pt x="2644" y="431"/>
                    </a:cubicBezTo>
                    <a:cubicBezTo>
                      <a:pt x="2752" y="171"/>
                      <a:pt x="2538" y="0"/>
                      <a:pt x="2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7"/>
              <p:cNvSpPr/>
              <p:nvPr/>
            </p:nvSpPr>
            <p:spPr>
              <a:xfrm>
                <a:off x="6115825" y="1721600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9" y="431"/>
                    </a:cubicBezTo>
                    <a:cubicBezTo>
                      <a:pt x="722" y="1913"/>
                      <a:pt x="1334" y="3394"/>
                      <a:pt x="1948" y="4874"/>
                    </a:cubicBezTo>
                    <a:cubicBezTo>
                      <a:pt x="2017" y="5042"/>
                      <a:pt x="2168" y="5114"/>
                      <a:pt x="2314" y="5114"/>
                    </a:cubicBezTo>
                    <a:cubicBezTo>
                      <a:pt x="2538" y="5114"/>
                      <a:pt x="2751" y="4944"/>
                      <a:pt x="2644" y="4683"/>
                    </a:cubicBezTo>
                    <a:cubicBezTo>
                      <a:pt x="2031" y="3202"/>
                      <a:pt x="1417" y="1720"/>
                      <a:pt x="804" y="240"/>
                    </a:cubicBezTo>
                    <a:cubicBezTo>
                      <a:pt x="735" y="73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63436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8" y="431"/>
                    </a:cubicBezTo>
                    <a:cubicBezTo>
                      <a:pt x="722" y="1912"/>
                      <a:pt x="1335" y="3394"/>
                      <a:pt x="1949" y="4875"/>
                    </a:cubicBezTo>
                    <a:cubicBezTo>
                      <a:pt x="2017" y="5042"/>
                      <a:pt x="2168" y="5114"/>
                      <a:pt x="2313" y="5114"/>
                    </a:cubicBezTo>
                    <a:cubicBezTo>
                      <a:pt x="2538" y="5114"/>
                      <a:pt x="2752" y="4943"/>
                      <a:pt x="2643" y="4682"/>
                    </a:cubicBezTo>
                    <a:cubicBezTo>
                      <a:pt x="2030" y="3202"/>
                      <a:pt x="1416" y="1721"/>
                      <a:pt x="804" y="239"/>
                    </a:cubicBezTo>
                    <a:cubicBezTo>
                      <a:pt x="735" y="72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5921775" y="1914150"/>
                <a:ext cx="1347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2595" extrusionOk="0">
                    <a:moveTo>
                      <a:pt x="436" y="1"/>
                    </a:moveTo>
                    <a:cubicBezTo>
                      <a:pt x="105" y="1"/>
                      <a:pt x="0" y="570"/>
                      <a:pt x="377" y="725"/>
                    </a:cubicBezTo>
                    <a:cubicBezTo>
                      <a:pt x="1858" y="1339"/>
                      <a:pt x="3340" y="1952"/>
                      <a:pt x="4821" y="2566"/>
                    </a:cubicBezTo>
                    <a:cubicBezTo>
                      <a:pt x="4869" y="2586"/>
                      <a:pt x="4914" y="2594"/>
                      <a:pt x="4955" y="2594"/>
                    </a:cubicBezTo>
                    <a:cubicBezTo>
                      <a:pt x="5285" y="2594"/>
                      <a:pt x="5389" y="2025"/>
                      <a:pt x="5014" y="1870"/>
                    </a:cubicBezTo>
                    <a:lnTo>
                      <a:pt x="570" y="29"/>
                    </a:lnTo>
                    <a:cubicBezTo>
                      <a:pt x="522" y="10"/>
                      <a:pt x="477" y="1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7"/>
              <p:cNvSpPr/>
              <p:nvPr/>
            </p:nvSpPr>
            <p:spPr>
              <a:xfrm>
                <a:off x="6471725" y="2141975"/>
                <a:ext cx="1347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5" extrusionOk="0">
                    <a:moveTo>
                      <a:pt x="433" y="0"/>
                    </a:moveTo>
                    <a:cubicBezTo>
                      <a:pt x="104" y="0"/>
                      <a:pt x="0" y="569"/>
                      <a:pt x="375" y="724"/>
                    </a:cubicBezTo>
                    <a:lnTo>
                      <a:pt x="4820" y="2566"/>
                    </a:lnTo>
                    <a:cubicBezTo>
                      <a:pt x="4867" y="2586"/>
                      <a:pt x="4912" y="2594"/>
                      <a:pt x="4953" y="2594"/>
                    </a:cubicBezTo>
                    <a:cubicBezTo>
                      <a:pt x="5282" y="2594"/>
                      <a:pt x="5387" y="2025"/>
                      <a:pt x="5011" y="1870"/>
                    </a:cubicBezTo>
                    <a:lnTo>
                      <a:pt x="5011" y="1868"/>
                    </a:lnTo>
                    <a:lnTo>
                      <a:pt x="568" y="29"/>
                    </a:lnTo>
                    <a:cubicBezTo>
                      <a:pt x="520" y="9"/>
                      <a:pt x="475" y="0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6471725" y="1914200"/>
                <a:ext cx="134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3" extrusionOk="0">
                    <a:moveTo>
                      <a:pt x="4953" y="0"/>
                    </a:moveTo>
                    <a:cubicBezTo>
                      <a:pt x="4912" y="0"/>
                      <a:pt x="4867" y="9"/>
                      <a:pt x="4820" y="29"/>
                    </a:cubicBezTo>
                    <a:lnTo>
                      <a:pt x="375" y="1869"/>
                    </a:lnTo>
                    <a:cubicBezTo>
                      <a:pt x="0" y="2024"/>
                      <a:pt x="104" y="2593"/>
                      <a:pt x="433" y="2593"/>
                    </a:cubicBezTo>
                    <a:cubicBezTo>
                      <a:pt x="475" y="2593"/>
                      <a:pt x="520" y="2584"/>
                      <a:pt x="568" y="2564"/>
                    </a:cubicBezTo>
                    <a:lnTo>
                      <a:pt x="5011" y="725"/>
                    </a:lnTo>
                    <a:cubicBezTo>
                      <a:pt x="5387" y="568"/>
                      <a:pt x="5283" y="0"/>
                      <a:pt x="4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5921800" y="2141950"/>
                <a:ext cx="134725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2595" extrusionOk="0">
                    <a:moveTo>
                      <a:pt x="4954" y="0"/>
                    </a:moveTo>
                    <a:cubicBezTo>
                      <a:pt x="4913" y="0"/>
                      <a:pt x="4868" y="9"/>
                      <a:pt x="4820" y="29"/>
                    </a:cubicBezTo>
                    <a:lnTo>
                      <a:pt x="377" y="1869"/>
                    </a:lnTo>
                    <a:cubicBezTo>
                      <a:pt x="1" y="2025"/>
                      <a:pt x="106" y="2594"/>
                      <a:pt x="435" y="2594"/>
                    </a:cubicBezTo>
                    <a:cubicBezTo>
                      <a:pt x="476" y="2594"/>
                      <a:pt x="521" y="2585"/>
                      <a:pt x="569" y="2565"/>
                    </a:cubicBezTo>
                    <a:lnTo>
                      <a:pt x="5013" y="725"/>
                    </a:lnTo>
                    <a:cubicBezTo>
                      <a:pt x="5388" y="570"/>
                      <a:pt x="5284" y="0"/>
                      <a:pt x="4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6122650" y="1948125"/>
                <a:ext cx="1468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" extrusionOk="0">
                    <a:moveTo>
                      <a:pt x="293" y="1"/>
                    </a:moveTo>
                    <a:cubicBezTo>
                      <a:pt x="1" y="1"/>
                      <a:pt x="1" y="452"/>
                      <a:pt x="293" y="452"/>
                    </a:cubicBezTo>
                    <a:lnTo>
                      <a:pt x="5583" y="452"/>
                    </a:lnTo>
                    <a:cubicBezTo>
                      <a:pt x="5873" y="452"/>
                      <a:pt x="5873" y="1"/>
                      <a:pt x="55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>
                <a:off x="6107650" y="1979700"/>
                <a:ext cx="1468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70" extrusionOk="0">
                    <a:moveTo>
                      <a:pt x="5583" y="0"/>
                    </a:moveTo>
                    <a:cubicBezTo>
                      <a:pt x="5582" y="0"/>
                      <a:pt x="5581" y="0"/>
                      <a:pt x="5580" y="0"/>
                    </a:cubicBezTo>
                    <a:cubicBezTo>
                      <a:pt x="4304" y="13"/>
                      <a:pt x="3030" y="118"/>
                      <a:pt x="1756" y="118"/>
                    </a:cubicBezTo>
                    <a:cubicBezTo>
                      <a:pt x="1268" y="118"/>
                      <a:pt x="779" y="103"/>
                      <a:pt x="290" y="61"/>
                    </a:cubicBezTo>
                    <a:cubicBezTo>
                      <a:pt x="282" y="60"/>
                      <a:pt x="275" y="60"/>
                      <a:pt x="267" y="60"/>
                    </a:cubicBezTo>
                    <a:cubicBezTo>
                      <a:pt x="0" y="60"/>
                      <a:pt x="10" y="488"/>
                      <a:pt x="290" y="512"/>
                    </a:cubicBezTo>
                    <a:cubicBezTo>
                      <a:pt x="779" y="554"/>
                      <a:pt x="1268" y="569"/>
                      <a:pt x="1756" y="569"/>
                    </a:cubicBezTo>
                    <a:cubicBezTo>
                      <a:pt x="3031" y="569"/>
                      <a:pt x="4305" y="464"/>
                      <a:pt x="5580" y="451"/>
                    </a:cubicBezTo>
                    <a:cubicBezTo>
                      <a:pt x="5871" y="449"/>
                      <a:pt x="5872" y="0"/>
                      <a:pt x="5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6091125" y="2021750"/>
                <a:ext cx="2324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575" extrusionOk="0">
                    <a:moveTo>
                      <a:pt x="266" y="1"/>
                    </a:moveTo>
                    <a:cubicBezTo>
                      <a:pt x="1" y="1"/>
                      <a:pt x="10" y="428"/>
                      <a:pt x="289" y="453"/>
                    </a:cubicBezTo>
                    <a:cubicBezTo>
                      <a:pt x="1299" y="544"/>
                      <a:pt x="2308" y="575"/>
                      <a:pt x="3318" y="575"/>
                    </a:cubicBezTo>
                    <a:cubicBezTo>
                      <a:pt x="5213" y="575"/>
                      <a:pt x="7110" y="467"/>
                      <a:pt x="9008" y="453"/>
                    </a:cubicBezTo>
                    <a:cubicBezTo>
                      <a:pt x="9297" y="450"/>
                      <a:pt x="9298" y="2"/>
                      <a:pt x="9009" y="2"/>
                    </a:cubicBezTo>
                    <a:cubicBezTo>
                      <a:pt x="9008" y="2"/>
                      <a:pt x="9008" y="2"/>
                      <a:pt x="9008" y="2"/>
                    </a:cubicBezTo>
                    <a:cubicBezTo>
                      <a:pt x="7110" y="16"/>
                      <a:pt x="5213" y="124"/>
                      <a:pt x="3318" y="124"/>
                    </a:cubicBezTo>
                    <a:cubicBezTo>
                      <a:pt x="2308" y="124"/>
                      <a:pt x="1299" y="93"/>
                      <a:pt x="289" y="2"/>
                    </a:cubicBezTo>
                    <a:cubicBezTo>
                      <a:pt x="281" y="1"/>
                      <a:pt x="273" y="1"/>
                      <a:pt x="2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6095600" y="2071400"/>
                <a:ext cx="1453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4" extrusionOk="0">
                    <a:moveTo>
                      <a:pt x="5524" y="1"/>
                    </a:moveTo>
                    <a:cubicBezTo>
                      <a:pt x="5524" y="1"/>
                      <a:pt x="5523" y="1"/>
                      <a:pt x="5522" y="1"/>
                    </a:cubicBezTo>
                    <a:cubicBezTo>
                      <a:pt x="4112" y="7"/>
                      <a:pt x="2703" y="73"/>
                      <a:pt x="1293" y="73"/>
                    </a:cubicBezTo>
                    <a:cubicBezTo>
                      <a:pt x="959" y="73"/>
                      <a:pt x="625" y="69"/>
                      <a:pt x="291" y="60"/>
                    </a:cubicBezTo>
                    <a:cubicBezTo>
                      <a:pt x="288" y="60"/>
                      <a:pt x="286" y="60"/>
                      <a:pt x="284" y="60"/>
                    </a:cubicBezTo>
                    <a:cubicBezTo>
                      <a:pt x="0" y="60"/>
                      <a:pt x="3" y="503"/>
                      <a:pt x="291" y="511"/>
                    </a:cubicBezTo>
                    <a:cubicBezTo>
                      <a:pt x="624" y="520"/>
                      <a:pt x="958" y="524"/>
                      <a:pt x="1292" y="524"/>
                    </a:cubicBezTo>
                    <a:cubicBezTo>
                      <a:pt x="2702" y="524"/>
                      <a:pt x="4111" y="458"/>
                      <a:pt x="5522" y="451"/>
                    </a:cubicBezTo>
                    <a:cubicBezTo>
                      <a:pt x="5811" y="449"/>
                      <a:pt x="5812" y="1"/>
                      <a:pt x="5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6107625" y="2114975"/>
                <a:ext cx="1934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569" extrusionOk="0">
                    <a:moveTo>
                      <a:pt x="288" y="1"/>
                    </a:moveTo>
                    <a:cubicBezTo>
                      <a:pt x="1" y="1"/>
                      <a:pt x="2" y="449"/>
                      <a:pt x="291" y="452"/>
                    </a:cubicBezTo>
                    <a:cubicBezTo>
                      <a:pt x="2016" y="464"/>
                      <a:pt x="3738" y="568"/>
                      <a:pt x="5461" y="568"/>
                    </a:cubicBezTo>
                    <a:cubicBezTo>
                      <a:pt x="6122" y="568"/>
                      <a:pt x="6784" y="553"/>
                      <a:pt x="7445" y="511"/>
                    </a:cubicBezTo>
                    <a:cubicBezTo>
                      <a:pt x="7729" y="493"/>
                      <a:pt x="7735" y="59"/>
                      <a:pt x="7462" y="59"/>
                    </a:cubicBezTo>
                    <a:cubicBezTo>
                      <a:pt x="7456" y="59"/>
                      <a:pt x="7451" y="59"/>
                      <a:pt x="7445" y="60"/>
                    </a:cubicBezTo>
                    <a:cubicBezTo>
                      <a:pt x="6783" y="102"/>
                      <a:pt x="6120" y="118"/>
                      <a:pt x="5458" y="118"/>
                    </a:cubicBezTo>
                    <a:cubicBezTo>
                      <a:pt x="3736" y="118"/>
                      <a:pt x="2015" y="13"/>
                      <a:pt x="291" y="1"/>
                    </a:cubicBezTo>
                    <a:cubicBezTo>
                      <a:pt x="290" y="1"/>
                      <a:pt x="289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7"/>
              <p:cNvSpPr/>
              <p:nvPr/>
            </p:nvSpPr>
            <p:spPr>
              <a:xfrm>
                <a:off x="6133150" y="2158500"/>
                <a:ext cx="1678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600" extrusionOk="0">
                    <a:moveTo>
                      <a:pt x="6451" y="1"/>
                    </a:moveTo>
                    <a:cubicBezTo>
                      <a:pt x="6443" y="1"/>
                      <a:pt x="6434" y="1"/>
                      <a:pt x="6424" y="2"/>
                    </a:cubicBezTo>
                    <a:cubicBezTo>
                      <a:pt x="5328" y="120"/>
                      <a:pt x="4231" y="148"/>
                      <a:pt x="3132" y="148"/>
                    </a:cubicBezTo>
                    <a:cubicBezTo>
                      <a:pt x="2186" y="148"/>
                      <a:pt x="1239" y="127"/>
                      <a:pt x="292" y="123"/>
                    </a:cubicBezTo>
                    <a:cubicBezTo>
                      <a:pt x="292" y="123"/>
                      <a:pt x="291" y="123"/>
                      <a:pt x="291" y="123"/>
                    </a:cubicBezTo>
                    <a:cubicBezTo>
                      <a:pt x="1" y="123"/>
                      <a:pt x="2" y="573"/>
                      <a:pt x="292" y="575"/>
                    </a:cubicBezTo>
                    <a:cubicBezTo>
                      <a:pt x="1239" y="578"/>
                      <a:pt x="2186" y="600"/>
                      <a:pt x="3132" y="600"/>
                    </a:cubicBezTo>
                    <a:cubicBezTo>
                      <a:pt x="4231" y="600"/>
                      <a:pt x="5328" y="571"/>
                      <a:pt x="6424" y="454"/>
                    </a:cubicBezTo>
                    <a:cubicBezTo>
                      <a:pt x="6701" y="424"/>
                      <a:pt x="6713" y="1"/>
                      <a:pt x="6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7"/>
            <p:cNvGrpSpPr/>
            <p:nvPr/>
          </p:nvGrpSpPr>
          <p:grpSpPr>
            <a:xfrm>
              <a:off x="5049616" y="2969684"/>
              <a:ext cx="664134" cy="811457"/>
              <a:chOff x="5085675" y="3418850"/>
              <a:chExt cx="654900" cy="800175"/>
            </a:xfrm>
          </p:grpSpPr>
          <p:sp>
            <p:nvSpPr>
              <p:cNvPr id="291" name="Google Shape;291;p27"/>
              <p:cNvSpPr/>
              <p:nvPr/>
            </p:nvSpPr>
            <p:spPr>
              <a:xfrm>
                <a:off x="5085675" y="3418850"/>
                <a:ext cx="654900" cy="800175"/>
              </a:xfrm>
              <a:custGeom>
                <a:avLst/>
                <a:gdLst/>
                <a:ahLst/>
                <a:cxnLst/>
                <a:rect l="l" t="t" r="r" b="b"/>
                <a:pathLst>
                  <a:path w="26196" h="32007" extrusionOk="0">
                    <a:moveTo>
                      <a:pt x="22905" y="2559"/>
                    </a:moveTo>
                    <a:cubicBezTo>
                      <a:pt x="21582" y="4986"/>
                      <a:pt x="20445" y="7657"/>
                      <a:pt x="20111" y="10287"/>
                    </a:cubicBezTo>
                    <a:cubicBezTo>
                      <a:pt x="19960" y="11478"/>
                      <a:pt x="19976" y="12825"/>
                      <a:pt x="21053" y="13581"/>
                    </a:cubicBezTo>
                    <a:cubicBezTo>
                      <a:pt x="21436" y="13849"/>
                      <a:pt x="21887" y="13954"/>
                      <a:pt x="22366" y="13954"/>
                    </a:cubicBezTo>
                    <a:cubicBezTo>
                      <a:pt x="23156" y="13954"/>
                      <a:pt x="24022" y="13668"/>
                      <a:pt x="24780" y="13354"/>
                    </a:cubicBezTo>
                    <a:lnTo>
                      <a:pt x="24780" y="13354"/>
                    </a:lnTo>
                    <a:cubicBezTo>
                      <a:pt x="22472" y="16945"/>
                      <a:pt x="19756" y="20202"/>
                      <a:pt x="16851" y="23335"/>
                    </a:cubicBezTo>
                    <a:cubicBezTo>
                      <a:pt x="14228" y="26165"/>
                      <a:pt x="11555" y="29598"/>
                      <a:pt x="7816" y="30950"/>
                    </a:cubicBezTo>
                    <a:cubicBezTo>
                      <a:pt x="7301" y="31137"/>
                      <a:pt x="6766" y="31225"/>
                      <a:pt x="6240" y="31225"/>
                    </a:cubicBezTo>
                    <a:cubicBezTo>
                      <a:pt x="4074" y="31225"/>
                      <a:pt x="2045" y="29727"/>
                      <a:pt x="2023" y="27393"/>
                    </a:cubicBezTo>
                    <a:cubicBezTo>
                      <a:pt x="2002" y="25272"/>
                      <a:pt x="3295" y="23184"/>
                      <a:pt x="4408" y="21473"/>
                    </a:cubicBezTo>
                    <a:cubicBezTo>
                      <a:pt x="7503" y="16713"/>
                      <a:pt x="11759" y="12662"/>
                      <a:pt x="15878" y="8802"/>
                    </a:cubicBezTo>
                    <a:cubicBezTo>
                      <a:pt x="18150" y="6675"/>
                      <a:pt x="20623" y="4699"/>
                      <a:pt x="22905" y="2559"/>
                    </a:cubicBezTo>
                    <a:close/>
                    <a:moveTo>
                      <a:pt x="24587" y="1"/>
                    </a:moveTo>
                    <a:cubicBezTo>
                      <a:pt x="24505" y="1"/>
                      <a:pt x="24420" y="33"/>
                      <a:pt x="24346" y="112"/>
                    </a:cubicBezTo>
                    <a:lnTo>
                      <a:pt x="24348" y="112"/>
                    </a:lnTo>
                    <a:cubicBezTo>
                      <a:pt x="21420" y="3215"/>
                      <a:pt x="17950" y="5863"/>
                      <a:pt x="14845" y="8786"/>
                    </a:cubicBezTo>
                    <a:cubicBezTo>
                      <a:pt x="10638" y="12745"/>
                      <a:pt x="6351" y="16939"/>
                      <a:pt x="3295" y="21882"/>
                    </a:cubicBezTo>
                    <a:cubicBezTo>
                      <a:pt x="1342" y="25043"/>
                      <a:pt x="1" y="29198"/>
                      <a:pt x="3873" y="31420"/>
                    </a:cubicBezTo>
                    <a:cubicBezTo>
                      <a:pt x="4591" y="31832"/>
                      <a:pt x="5336" y="32006"/>
                      <a:pt x="6085" y="32006"/>
                    </a:cubicBezTo>
                    <a:cubicBezTo>
                      <a:pt x="8491" y="32006"/>
                      <a:pt x="10933" y="30209"/>
                      <a:pt x="12620" y="28740"/>
                    </a:cubicBezTo>
                    <a:cubicBezTo>
                      <a:pt x="15632" y="26115"/>
                      <a:pt x="18341" y="22906"/>
                      <a:pt x="20906" y="19855"/>
                    </a:cubicBezTo>
                    <a:cubicBezTo>
                      <a:pt x="22791" y="17610"/>
                      <a:pt x="24502" y="15226"/>
                      <a:pt x="26027" y="12724"/>
                    </a:cubicBezTo>
                    <a:cubicBezTo>
                      <a:pt x="26195" y="12449"/>
                      <a:pt x="25959" y="12195"/>
                      <a:pt x="25699" y="12195"/>
                    </a:cubicBezTo>
                    <a:cubicBezTo>
                      <a:pt x="25644" y="12195"/>
                      <a:pt x="25587" y="12207"/>
                      <a:pt x="25533" y="12232"/>
                    </a:cubicBezTo>
                    <a:cubicBezTo>
                      <a:pt x="24817" y="12562"/>
                      <a:pt x="23492" y="13218"/>
                      <a:pt x="22406" y="13218"/>
                    </a:cubicBezTo>
                    <a:cubicBezTo>
                      <a:pt x="21866" y="13218"/>
                      <a:pt x="21385" y="13055"/>
                      <a:pt x="21067" y="12610"/>
                    </a:cubicBezTo>
                    <a:cubicBezTo>
                      <a:pt x="20338" y="11588"/>
                      <a:pt x="20892" y="9793"/>
                      <a:pt x="21184" y="8721"/>
                    </a:cubicBezTo>
                    <a:cubicBezTo>
                      <a:pt x="21964" y="5859"/>
                      <a:pt x="23357" y="3067"/>
                      <a:pt x="24913" y="549"/>
                    </a:cubicBezTo>
                    <a:cubicBezTo>
                      <a:pt x="25028" y="364"/>
                      <a:pt x="24953" y="186"/>
                      <a:pt x="24816" y="90"/>
                    </a:cubicBezTo>
                    <a:lnTo>
                      <a:pt x="24816" y="90"/>
                    </a:lnTo>
                    <a:cubicBezTo>
                      <a:pt x="24751" y="35"/>
                      <a:pt x="24670" y="1"/>
                      <a:pt x="245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5172225" y="3978225"/>
                <a:ext cx="19175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809" extrusionOk="0">
                    <a:moveTo>
                      <a:pt x="4121" y="709"/>
                    </a:moveTo>
                    <a:cubicBezTo>
                      <a:pt x="4592" y="709"/>
                      <a:pt x="5047" y="845"/>
                      <a:pt x="5412" y="1165"/>
                    </a:cubicBezTo>
                    <a:lnTo>
                      <a:pt x="5412" y="1165"/>
                    </a:lnTo>
                    <a:cubicBezTo>
                      <a:pt x="5416" y="1169"/>
                      <a:pt x="5420" y="1173"/>
                      <a:pt x="5425" y="1177"/>
                    </a:cubicBezTo>
                    <a:cubicBezTo>
                      <a:pt x="6583" y="2275"/>
                      <a:pt x="6850" y="3710"/>
                      <a:pt x="5752" y="4953"/>
                    </a:cubicBezTo>
                    <a:cubicBezTo>
                      <a:pt x="5189" y="5589"/>
                      <a:pt x="4296" y="6071"/>
                      <a:pt x="3430" y="6071"/>
                    </a:cubicBezTo>
                    <a:cubicBezTo>
                      <a:pt x="3046" y="6071"/>
                      <a:pt x="2668" y="5976"/>
                      <a:pt x="2327" y="5759"/>
                    </a:cubicBezTo>
                    <a:cubicBezTo>
                      <a:pt x="973" y="4898"/>
                      <a:pt x="928" y="2769"/>
                      <a:pt x="1929" y="1681"/>
                    </a:cubicBezTo>
                    <a:cubicBezTo>
                      <a:pt x="2449" y="1115"/>
                      <a:pt x="3308" y="709"/>
                      <a:pt x="4121" y="709"/>
                    </a:cubicBezTo>
                    <a:close/>
                    <a:moveTo>
                      <a:pt x="4143" y="0"/>
                    </a:moveTo>
                    <a:cubicBezTo>
                      <a:pt x="3207" y="0"/>
                      <a:pt x="2244" y="426"/>
                      <a:pt x="1537" y="1054"/>
                    </a:cubicBezTo>
                    <a:cubicBezTo>
                      <a:pt x="1" y="2417"/>
                      <a:pt x="284" y="4933"/>
                      <a:pt x="1767" y="6234"/>
                    </a:cubicBezTo>
                    <a:cubicBezTo>
                      <a:pt x="2230" y="6641"/>
                      <a:pt x="2778" y="6808"/>
                      <a:pt x="3342" y="6808"/>
                    </a:cubicBezTo>
                    <a:cubicBezTo>
                      <a:pt x="4364" y="6808"/>
                      <a:pt x="5437" y="6257"/>
                      <a:pt x="6144" y="5585"/>
                    </a:cubicBezTo>
                    <a:cubicBezTo>
                      <a:pt x="7670" y="4137"/>
                      <a:pt x="7393" y="2079"/>
                      <a:pt x="5969" y="700"/>
                    </a:cubicBezTo>
                    <a:lnTo>
                      <a:pt x="5969" y="700"/>
                    </a:lnTo>
                    <a:cubicBezTo>
                      <a:pt x="5959" y="689"/>
                      <a:pt x="5948" y="678"/>
                      <a:pt x="5936" y="667"/>
                    </a:cubicBezTo>
                    <a:lnTo>
                      <a:pt x="5936" y="667"/>
                    </a:lnTo>
                    <a:lnTo>
                      <a:pt x="5936" y="668"/>
                    </a:lnTo>
                    <a:lnTo>
                      <a:pt x="5936" y="668"/>
                    </a:lnTo>
                    <a:cubicBezTo>
                      <a:pt x="5935" y="667"/>
                      <a:pt x="5935" y="667"/>
                      <a:pt x="5935" y="667"/>
                    </a:cubicBezTo>
                    <a:cubicBezTo>
                      <a:pt x="5922" y="655"/>
                      <a:pt x="5910" y="644"/>
                      <a:pt x="5897" y="635"/>
                    </a:cubicBezTo>
                    <a:lnTo>
                      <a:pt x="5897" y="635"/>
                    </a:lnTo>
                    <a:cubicBezTo>
                      <a:pt x="5380" y="190"/>
                      <a:pt x="4768" y="0"/>
                      <a:pt x="4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5244375" y="3986175"/>
                <a:ext cx="10177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979" extrusionOk="0">
                    <a:moveTo>
                      <a:pt x="320" y="0"/>
                    </a:moveTo>
                    <a:cubicBezTo>
                      <a:pt x="153" y="0"/>
                      <a:pt x="1" y="226"/>
                      <a:pt x="151" y="390"/>
                    </a:cubicBezTo>
                    <a:cubicBezTo>
                      <a:pt x="1137" y="1470"/>
                      <a:pt x="2338" y="2269"/>
                      <a:pt x="3624" y="2950"/>
                    </a:cubicBezTo>
                    <a:cubicBezTo>
                      <a:pt x="3661" y="2970"/>
                      <a:pt x="3698" y="2979"/>
                      <a:pt x="3733" y="2979"/>
                    </a:cubicBezTo>
                    <a:cubicBezTo>
                      <a:pt x="3937" y="2979"/>
                      <a:pt x="4071" y="2677"/>
                      <a:pt x="3851" y="2561"/>
                    </a:cubicBezTo>
                    <a:cubicBezTo>
                      <a:pt x="2599" y="1897"/>
                      <a:pt x="1431" y="1123"/>
                      <a:pt x="470" y="71"/>
                    </a:cubicBezTo>
                    <a:cubicBezTo>
                      <a:pt x="424" y="21"/>
                      <a:pt x="371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5215825" y="4005700"/>
                <a:ext cx="1225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642" extrusionOk="0">
                    <a:moveTo>
                      <a:pt x="320" y="1"/>
                    </a:moveTo>
                    <a:cubicBezTo>
                      <a:pt x="152" y="1"/>
                      <a:pt x="0" y="227"/>
                      <a:pt x="151" y="391"/>
                    </a:cubicBezTo>
                    <a:cubicBezTo>
                      <a:pt x="1374" y="1722"/>
                      <a:pt x="3121" y="2340"/>
                      <a:pt x="4419" y="3578"/>
                    </a:cubicBezTo>
                    <a:cubicBezTo>
                      <a:pt x="4466" y="3622"/>
                      <a:pt x="4519" y="3641"/>
                      <a:pt x="4569" y="3641"/>
                    </a:cubicBezTo>
                    <a:cubicBezTo>
                      <a:pt x="4746" y="3641"/>
                      <a:pt x="4902" y="3415"/>
                      <a:pt x="4738" y="3259"/>
                    </a:cubicBezTo>
                    <a:cubicBezTo>
                      <a:pt x="3440" y="2021"/>
                      <a:pt x="1690" y="1402"/>
                      <a:pt x="470" y="71"/>
                    </a:cubicBezTo>
                    <a:cubicBezTo>
                      <a:pt x="424" y="21"/>
                      <a:pt x="371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5195075" y="4032650"/>
                <a:ext cx="1223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349" extrusionOk="0">
                    <a:moveTo>
                      <a:pt x="311" y="1"/>
                    </a:moveTo>
                    <a:cubicBezTo>
                      <a:pt x="149" y="1"/>
                      <a:pt x="0" y="227"/>
                      <a:pt x="139" y="397"/>
                    </a:cubicBezTo>
                    <a:cubicBezTo>
                      <a:pt x="1267" y="1772"/>
                      <a:pt x="2945" y="2453"/>
                      <a:pt x="4453" y="3317"/>
                    </a:cubicBezTo>
                    <a:cubicBezTo>
                      <a:pt x="4491" y="3339"/>
                      <a:pt x="4529" y="3348"/>
                      <a:pt x="4565" y="3348"/>
                    </a:cubicBezTo>
                    <a:cubicBezTo>
                      <a:pt x="4764" y="3348"/>
                      <a:pt x="4895" y="3050"/>
                      <a:pt x="4681" y="2928"/>
                    </a:cubicBezTo>
                    <a:cubicBezTo>
                      <a:pt x="3207" y="2083"/>
                      <a:pt x="1561" y="1423"/>
                      <a:pt x="458" y="77"/>
                    </a:cubicBezTo>
                    <a:cubicBezTo>
                      <a:pt x="414" y="23"/>
                      <a:pt x="362" y="1"/>
                      <a:pt x="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5190075" y="4074800"/>
                <a:ext cx="927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2385" extrusionOk="0">
                    <a:moveTo>
                      <a:pt x="315" y="1"/>
                    </a:moveTo>
                    <a:cubicBezTo>
                      <a:pt x="125" y="1"/>
                      <a:pt x="1" y="296"/>
                      <a:pt x="204" y="429"/>
                    </a:cubicBezTo>
                    <a:cubicBezTo>
                      <a:pt x="1218" y="1083"/>
                      <a:pt x="2232" y="1737"/>
                      <a:pt x="3270" y="2352"/>
                    </a:cubicBezTo>
                    <a:cubicBezTo>
                      <a:pt x="3309" y="2375"/>
                      <a:pt x="3348" y="2385"/>
                      <a:pt x="3384" y="2385"/>
                    </a:cubicBezTo>
                    <a:cubicBezTo>
                      <a:pt x="3580" y="2385"/>
                      <a:pt x="3709" y="2088"/>
                      <a:pt x="3497" y="1962"/>
                    </a:cubicBezTo>
                    <a:cubicBezTo>
                      <a:pt x="2459" y="1347"/>
                      <a:pt x="1445" y="694"/>
                      <a:pt x="431" y="38"/>
                    </a:cubicBezTo>
                    <a:cubicBezTo>
                      <a:pt x="391" y="12"/>
                      <a:pt x="352" y="1"/>
                      <a:pt x="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5352625" y="3667875"/>
                <a:ext cx="1973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9272" extrusionOk="0">
                    <a:moveTo>
                      <a:pt x="7577" y="0"/>
                    </a:moveTo>
                    <a:cubicBezTo>
                      <a:pt x="7508" y="0"/>
                      <a:pt x="7439" y="31"/>
                      <a:pt x="7390" y="104"/>
                    </a:cubicBezTo>
                    <a:lnTo>
                      <a:pt x="7389" y="104"/>
                    </a:lnTo>
                    <a:cubicBezTo>
                      <a:pt x="6271" y="1809"/>
                      <a:pt x="5033" y="3432"/>
                      <a:pt x="3686" y="4961"/>
                    </a:cubicBezTo>
                    <a:cubicBezTo>
                      <a:pt x="2504" y="6302"/>
                      <a:pt x="1126" y="7456"/>
                      <a:pt x="115" y="8942"/>
                    </a:cubicBezTo>
                    <a:cubicBezTo>
                      <a:pt x="1" y="9110"/>
                      <a:pt x="157" y="9271"/>
                      <a:pt x="317" y="9271"/>
                    </a:cubicBezTo>
                    <a:cubicBezTo>
                      <a:pt x="386" y="9271"/>
                      <a:pt x="455" y="9241"/>
                      <a:pt x="504" y="9169"/>
                    </a:cubicBezTo>
                    <a:cubicBezTo>
                      <a:pt x="1601" y="7560"/>
                      <a:pt x="3126" y="6278"/>
                      <a:pt x="4410" y="4821"/>
                    </a:cubicBezTo>
                    <a:cubicBezTo>
                      <a:pt x="5646" y="3415"/>
                      <a:pt x="6753" y="1895"/>
                      <a:pt x="7780" y="331"/>
                    </a:cubicBezTo>
                    <a:cubicBezTo>
                      <a:pt x="7892" y="161"/>
                      <a:pt x="7736" y="0"/>
                      <a:pt x="7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5387575" y="3774250"/>
                <a:ext cx="153350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7143" extrusionOk="0">
                    <a:moveTo>
                      <a:pt x="5816" y="0"/>
                    </a:moveTo>
                    <a:cubicBezTo>
                      <a:pt x="5765" y="0"/>
                      <a:pt x="5712" y="21"/>
                      <a:pt x="5666" y="72"/>
                    </a:cubicBezTo>
                    <a:cubicBezTo>
                      <a:pt x="3723" y="2214"/>
                      <a:pt x="1919" y="4471"/>
                      <a:pt x="134" y="6745"/>
                    </a:cubicBezTo>
                    <a:cubicBezTo>
                      <a:pt x="1" y="6917"/>
                      <a:pt x="150" y="7142"/>
                      <a:pt x="308" y="7142"/>
                    </a:cubicBezTo>
                    <a:cubicBezTo>
                      <a:pt x="358" y="7142"/>
                      <a:pt x="410" y="7119"/>
                      <a:pt x="453" y="7064"/>
                    </a:cubicBezTo>
                    <a:cubicBezTo>
                      <a:pt x="2237" y="4790"/>
                      <a:pt x="4042" y="2533"/>
                      <a:pt x="5985" y="391"/>
                    </a:cubicBezTo>
                    <a:cubicBezTo>
                      <a:pt x="6134" y="226"/>
                      <a:pt x="5983" y="0"/>
                      <a:pt x="5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5415700" y="3804275"/>
                <a:ext cx="182300" cy="20510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8204" extrusionOk="0">
                    <a:moveTo>
                      <a:pt x="6974" y="1"/>
                    </a:moveTo>
                    <a:cubicBezTo>
                      <a:pt x="6923" y="1"/>
                      <a:pt x="6870" y="22"/>
                      <a:pt x="6825" y="73"/>
                    </a:cubicBezTo>
                    <a:cubicBezTo>
                      <a:pt x="4545" y="2639"/>
                      <a:pt x="2075" y="5042"/>
                      <a:pt x="116" y="7875"/>
                    </a:cubicBezTo>
                    <a:cubicBezTo>
                      <a:pt x="1" y="8044"/>
                      <a:pt x="157" y="8203"/>
                      <a:pt x="317" y="8203"/>
                    </a:cubicBezTo>
                    <a:cubicBezTo>
                      <a:pt x="386" y="8203"/>
                      <a:pt x="456" y="8174"/>
                      <a:pt x="505" y="8102"/>
                    </a:cubicBezTo>
                    <a:cubicBezTo>
                      <a:pt x="2442" y="5302"/>
                      <a:pt x="4889" y="2929"/>
                      <a:pt x="7144" y="392"/>
                    </a:cubicBezTo>
                    <a:cubicBezTo>
                      <a:pt x="7291" y="226"/>
                      <a:pt x="7140" y="1"/>
                      <a:pt x="6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" name="Google Shape;300;p27"/>
            <p:cNvSpPr/>
            <p:nvPr/>
          </p:nvSpPr>
          <p:spPr>
            <a:xfrm>
              <a:off x="4719494" y="319505"/>
              <a:ext cx="140250" cy="147602"/>
            </a:xfrm>
            <a:custGeom>
              <a:avLst/>
              <a:gdLst/>
              <a:ahLst/>
              <a:cxnLst/>
              <a:rect l="l" t="t" r="r" b="b"/>
              <a:pathLst>
                <a:path w="5532" h="5822" extrusionOk="0">
                  <a:moveTo>
                    <a:pt x="2790" y="1"/>
                  </a:moveTo>
                  <a:lnTo>
                    <a:pt x="2128" y="2226"/>
                  </a:lnTo>
                  <a:lnTo>
                    <a:pt x="2128" y="2226"/>
                  </a:lnTo>
                  <a:cubicBezTo>
                    <a:pt x="957" y="2238"/>
                    <a:pt x="1" y="2262"/>
                    <a:pt x="1" y="2262"/>
                  </a:cubicBezTo>
                  <a:cubicBezTo>
                    <a:pt x="570" y="2755"/>
                    <a:pt x="1139" y="3204"/>
                    <a:pt x="1708" y="3637"/>
                  </a:cubicBezTo>
                  <a:lnTo>
                    <a:pt x="1708" y="3637"/>
                  </a:lnTo>
                  <a:lnTo>
                    <a:pt x="1058" y="5822"/>
                  </a:lnTo>
                  <a:cubicBezTo>
                    <a:pt x="1489" y="5422"/>
                    <a:pt x="2101" y="4914"/>
                    <a:pt x="2735" y="4408"/>
                  </a:cubicBezTo>
                  <a:lnTo>
                    <a:pt x="2735" y="4408"/>
                  </a:lnTo>
                  <a:cubicBezTo>
                    <a:pt x="3267" y="4805"/>
                    <a:pt x="3798" y="5204"/>
                    <a:pt x="4329" y="5629"/>
                  </a:cubicBezTo>
                  <a:cubicBezTo>
                    <a:pt x="4186" y="5056"/>
                    <a:pt x="3992" y="4325"/>
                    <a:pt x="3789" y="3581"/>
                  </a:cubicBezTo>
                  <a:lnTo>
                    <a:pt x="3789" y="3581"/>
                  </a:lnTo>
                  <a:cubicBezTo>
                    <a:pt x="4744" y="2844"/>
                    <a:pt x="5532" y="2262"/>
                    <a:pt x="5532" y="2262"/>
                  </a:cubicBezTo>
                  <a:cubicBezTo>
                    <a:pt x="4975" y="2231"/>
                    <a:pt x="4204" y="2220"/>
                    <a:pt x="3414" y="2219"/>
                  </a:cubicBezTo>
                  <a:lnTo>
                    <a:pt x="3414" y="2219"/>
                  </a:lnTo>
                  <a:cubicBezTo>
                    <a:pt x="3074" y="994"/>
                    <a:pt x="2790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854597" y="958708"/>
              <a:ext cx="139058" cy="139033"/>
            </a:xfrm>
            <a:custGeom>
              <a:avLst/>
              <a:gdLst/>
              <a:ahLst/>
              <a:cxnLst/>
              <a:rect l="l" t="t" r="r" b="b"/>
              <a:pathLst>
                <a:path w="5485" h="5484" extrusionOk="0">
                  <a:moveTo>
                    <a:pt x="723" y="5483"/>
                  </a:moveTo>
                  <a:cubicBezTo>
                    <a:pt x="722" y="5483"/>
                    <a:pt x="722" y="5483"/>
                    <a:pt x="721" y="5484"/>
                  </a:cubicBezTo>
                  <a:lnTo>
                    <a:pt x="722" y="5484"/>
                  </a:lnTo>
                  <a:cubicBezTo>
                    <a:pt x="723" y="5483"/>
                    <a:pt x="723" y="5483"/>
                    <a:pt x="723" y="5483"/>
                  </a:cubicBezTo>
                  <a:close/>
                  <a:moveTo>
                    <a:pt x="2791" y="1"/>
                  </a:moveTo>
                  <a:cubicBezTo>
                    <a:pt x="2791" y="1"/>
                    <a:pt x="2445" y="1108"/>
                    <a:pt x="1991" y="2387"/>
                  </a:cubicBezTo>
                  <a:lnTo>
                    <a:pt x="1991" y="2387"/>
                  </a:lnTo>
                  <a:cubicBezTo>
                    <a:pt x="1327" y="2400"/>
                    <a:pt x="660" y="2432"/>
                    <a:pt x="0" y="2502"/>
                  </a:cubicBezTo>
                  <a:cubicBezTo>
                    <a:pt x="539" y="2851"/>
                    <a:pt x="1063" y="3179"/>
                    <a:pt x="1582" y="3500"/>
                  </a:cubicBezTo>
                  <a:lnTo>
                    <a:pt x="1582" y="3500"/>
                  </a:lnTo>
                  <a:cubicBezTo>
                    <a:pt x="1294" y="4253"/>
                    <a:pt x="992" y="4975"/>
                    <a:pt x="723" y="5483"/>
                  </a:cubicBezTo>
                  <a:lnTo>
                    <a:pt x="723" y="5483"/>
                  </a:lnTo>
                  <a:cubicBezTo>
                    <a:pt x="1453" y="5053"/>
                    <a:pt x="2126" y="4670"/>
                    <a:pt x="2805" y="4253"/>
                  </a:cubicBezTo>
                  <a:lnTo>
                    <a:pt x="2805" y="4253"/>
                  </a:lnTo>
                  <a:cubicBezTo>
                    <a:pt x="3447" y="4649"/>
                    <a:pt x="4093" y="5050"/>
                    <a:pt x="4764" y="5484"/>
                  </a:cubicBezTo>
                  <a:cubicBezTo>
                    <a:pt x="4583" y="4791"/>
                    <a:pt x="4351" y="4108"/>
                    <a:pt x="4095" y="3421"/>
                  </a:cubicBezTo>
                  <a:lnTo>
                    <a:pt x="4095" y="3421"/>
                  </a:lnTo>
                  <a:cubicBezTo>
                    <a:pt x="4535" y="3120"/>
                    <a:pt x="4993" y="2788"/>
                    <a:pt x="5484" y="2407"/>
                  </a:cubicBezTo>
                  <a:cubicBezTo>
                    <a:pt x="4905" y="2407"/>
                    <a:pt x="4307" y="2395"/>
                    <a:pt x="3698" y="2388"/>
                  </a:cubicBezTo>
                  <a:lnTo>
                    <a:pt x="3698" y="2388"/>
                  </a:lnTo>
                  <a:cubicBezTo>
                    <a:pt x="3394" y="1612"/>
                    <a:pt x="3078" y="822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5668863" y="3890796"/>
              <a:ext cx="136599" cy="126864"/>
            </a:xfrm>
            <a:custGeom>
              <a:avLst/>
              <a:gdLst/>
              <a:ahLst/>
              <a:cxnLst/>
              <a:rect l="l" t="t" r="r" b="b"/>
              <a:pathLst>
                <a:path w="5388" h="5004" extrusionOk="0">
                  <a:moveTo>
                    <a:pt x="2503" y="0"/>
                  </a:moveTo>
                  <a:cubicBezTo>
                    <a:pt x="2287" y="576"/>
                    <a:pt x="2071" y="1205"/>
                    <a:pt x="1856" y="1847"/>
                  </a:cubicBezTo>
                  <a:lnTo>
                    <a:pt x="1856" y="1847"/>
                  </a:lnTo>
                  <a:cubicBezTo>
                    <a:pt x="1247" y="1872"/>
                    <a:pt x="629" y="1913"/>
                    <a:pt x="1" y="1973"/>
                  </a:cubicBezTo>
                  <a:cubicBezTo>
                    <a:pt x="472" y="2297"/>
                    <a:pt x="959" y="2669"/>
                    <a:pt x="1454" y="3049"/>
                  </a:cubicBezTo>
                  <a:lnTo>
                    <a:pt x="1454" y="3049"/>
                  </a:lnTo>
                  <a:cubicBezTo>
                    <a:pt x="1227" y="3729"/>
                    <a:pt x="999" y="4396"/>
                    <a:pt x="771" y="5003"/>
                  </a:cubicBezTo>
                  <a:cubicBezTo>
                    <a:pt x="1359" y="4672"/>
                    <a:pt x="2003" y="4320"/>
                    <a:pt x="2638" y="3942"/>
                  </a:cubicBezTo>
                  <a:lnTo>
                    <a:pt x="2638" y="3942"/>
                  </a:lnTo>
                  <a:cubicBezTo>
                    <a:pt x="3186" y="4341"/>
                    <a:pt x="3738" y="4712"/>
                    <a:pt x="4283" y="5003"/>
                  </a:cubicBezTo>
                  <a:cubicBezTo>
                    <a:pt x="4213" y="4479"/>
                    <a:pt x="4048" y="3841"/>
                    <a:pt x="3834" y="3181"/>
                  </a:cubicBezTo>
                  <a:lnTo>
                    <a:pt x="3834" y="3181"/>
                  </a:lnTo>
                  <a:cubicBezTo>
                    <a:pt x="4419" y="2776"/>
                    <a:pt x="4957" y="2343"/>
                    <a:pt x="5388" y="1877"/>
                  </a:cubicBezTo>
                  <a:cubicBezTo>
                    <a:pt x="4713" y="1839"/>
                    <a:pt x="4030" y="1818"/>
                    <a:pt x="3337" y="1818"/>
                  </a:cubicBezTo>
                  <a:lnTo>
                    <a:pt x="3337" y="1818"/>
                  </a:lnTo>
                  <a:cubicBezTo>
                    <a:pt x="3060" y="1128"/>
                    <a:pt x="2764" y="485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38412" y="1203543"/>
              <a:ext cx="147552" cy="152445"/>
            </a:xfrm>
            <a:custGeom>
              <a:avLst/>
              <a:gdLst/>
              <a:ahLst/>
              <a:cxnLst/>
              <a:rect l="l" t="t" r="r" b="b"/>
              <a:pathLst>
                <a:path w="5820" h="6013" extrusionOk="0">
                  <a:moveTo>
                    <a:pt x="2982" y="0"/>
                  </a:moveTo>
                  <a:cubicBezTo>
                    <a:pt x="2766" y="759"/>
                    <a:pt x="2535" y="1518"/>
                    <a:pt x="2291" y="2272"/>
                  </a:cubicBezTo>
                  <a:lnTo>
                    <a:pt x="2291" y="2272"/>
                  </a:lnTo>
                  <a:cubicBezTo>
                    <a:pt x="2127" y="2268"/>
                    <a:pt x="1964" y="2267"/>
                    <a:pt x="1800" y="2267"/>
                  </a:cubicBezTo>
                  <a:cubicBezTo>
                    <a:pt x="1194" y="2267"/>
                    <a:pt x="593" y="2291"/>
                    <a:pt x="0" y="2356"/>
                  </a:cubicBezTo>
                  <a:cubicBezTo>
                    <a:pt x="485" y="2861"/>
                    <a:pt x="1088" y="3419"/>
                    <a:pt x="1718" y="3963"/>
                  </a:cubicBezTo>
                  <a:lnTo>
                    <a:pt x="1718" y="3963"/>
                  </a:lnTo>
                  <a:cubicBezTo>
                    <a:pt x="1477" y="4639"/>
                    <a:pt x="1226" y="5307"/>
                    <a:pt x="963" y="5964"/>
                  </a:cubicBezTo>
                  <a:cubicBezTo>
                    <a:pt x="1593" y="5599"/>
                    <a:pt x="2183" y="5217"/>
                    <a:pt x="2749" y="4822"/>
                  </a:cubicBezTo>
                  <a:lnTo>
                    <a:pt x="2749" y="4822"/>
                  </a:lnTo>
                  <a:cubicBezTo>
                    <a:pt x="3318" y="5279"/>
                    <a:pt x="3867" y="5693"/>
                    <a:pt x="4329" y="6013"/>
                  </a:cubicBezTo>
                  <a:cubicBezTo>
                    <a:pt x="4262" y="5282"/>
                    <a:pt x="4139" y="4591"/>
                    <a:pt x="3986" y="3913"/>
                  </a:cubicBezTo>
                  <a:lnTo>
                    <a:pt x="3986" y="3913"/>
                  </a:lnTo>
                  <a:cubicBezTo>
                    <a:pt x="4605" y="3438"/>
                    <a:pt x="5209" y="2949"/>
                    <a:pt x="5820" y="2453"/>
                  </a:cubicBezTo>
                  <a:cubicBezTo>
                    <a:pt x="5082" y="2416"/>
                    <a:pt x="4332" y="2362"/>
                    <a:pt x="3582" y="2322"/>
                  </a:cubicBezTo>
                  <a:lnTo>
                    <a:pt x="3582" y="2322"/>
                  </a:lnTo>
                  <a:cubicBezTo>
                    <a:pt x="3379" y="1572"/>
                    <a:pt x="3167" y="811"/>
                    <a:pt x="2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33529" y="4218460"/>
              <a:ext cx="129298" cy="124430"/>
            </a:xfrm>
            <a:custGeom>
              <a:avLst/>
              <a:gdLst/>
              <a:ahLst/>
              <a:cxnLst/>
              <a:rect l="l" t="t" r="r" b="b"/>
              <a:pathLst>
                <a:path w="5100" h="4908" extrusionOk="0">
                  <a:moveTo>
                    <a:pt x="2308" y="1"/>
                  </a:moveTo>
                  <a:cubicBezTo>
                    <a:pt x="2308" y="1"/>
                    <a:pt x="2094" y="911"/>
                    <a:pt x="1822" y="2011"/>
                  </a:cubicBezTo>
                  <a:lnTo>
                    <a:pt x="1822" y="2011"/>
                  </a:lnTo>
                  <a:cubicBezTo>
                    <a:pt x="876" y="2038"/>
                    <a:pt x="75" y="2062"/>
                    <a:pt x="0" y="2070"/>
                  </a:cubicBezTo>
                  <a:cubicBezTo>
                    <a:pt x="419" y="2279"/>
                    <a:pt x="990" y="2614"/>
                    <a:pt x="1579" y="2976"/>
                  </a:cubicBezTo>
                  <a:lnTo>
                    <a:pt x="1579" y="2976"/>
                  </a:lnTo>
                  <a:cubicBezTo>
                    <a:pt x="1399" y="3680"/>
                    <a:pt x="1214" y="4379"/>
                    <a:pt x="1058" y="4907"/>
                  </a:cubicBezTo>
                  <a:cubicBezTo>
                    <a:pt x="1448" y="4550"/>
                    <a:pt x="2037" y="4093"/>
                    <a:pt x="2645" y="3645"/>
                  </a:cubicBezTo>
                  <a:lnTo>
                    <a:pt x="2645" y="3645"/>
                  </a:lnTo>
                  <a:cubicBezTo>
                    <a:pt x="3547" y="4223"/>
                    <a:pt x="4281" y="4716"/>
                    <a:pt x="4281" y="4716"/>
                  </a:cubicBezTo>
                  <a:lnTo>
                    <a:pt x="3558" y="2987"/>
                  </a:lnTo>
                  <a:lnTo>
                    <a:pt x="3558" y="2987"/>
                  </a:lnTo>
                  <a:cubicBezTo>
                    <a:pt x="4403" y="2389"/>
                    <a:pt x="5099" y="1925"/>
                    <a:pt x="5099" y="1925"/>
                  </a:cubicBezTo>
                  <a:lnTo>
                    <a:pt x="5099" y="1925"/>
                  </a:lnTo>
                  <a:cubicBezTo>
                    <a:pt x="5099" y="1925"/>
                    <a:pt x="4187" y="1948"/>
                    <a:pt x="3135" y="1976"/>
                  </a:cubicBezTo>
                  <a:lnTo>
                    <a:pt x="3135" y="1976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1851639" y="799541"/>
              <a:ext cx="74993" cy="84196"/>
            </a:xfrm>
            <a:custGeom>
              <a:avLst/>
              <a:gdLst/>
              <a:ahLst/>
              <a:cxnLst/>
              <a:rect l="l" t="t" r="r" b="b"/>
              <a:pathLst>
                <a:path w="2958" h="3321" extrusionOk="0">
                  <a:moveTo>
                    <a:pt x="1588" y="1"/>
                  </a:moveTo>
                  <a:cubicBezTo>
                    <a:pt x="1408" y="417"/>
                    <a:pt x="1246" y="832"/>
                    <a:pt x="1096" y="1242"/>
                  </a:cubicBezTo>
                  <a:lnTo>
                    <a:pt x="1096" y="1242"/>
                  </a:lnTo>
                  <a:cubicBezTo>
                    <a:pt x="745" y="1243"/>
                    <a:pt x="386" y="1251"/>
                    <a:pt x="0" y="1251"/>
                  </a:cubicBezTo>
                  <a:cubicBezTo>
                    <a:pt x="289" y="1506"/>
                    <a:pt x="563" y="1748"/>
                    <a:pt x="832" y="1987"/>
                  </a:cubicBezTo>
                  <a:lnTo>
                    <a:pt x="832" y="1987"/>
                  </a:lnTo>
                  <a:cubicBezTo>
                    <a:pt x="693" y="2391"/>
                    <a:pt x="562" y="2788"/>
                    <a:pt x="434" y="3176"/>
                  </a:cubicBezTo>
                  <a:cubicBezTo>
                    <a:pt x="814" y="2958"/>
                    <a:pt x="1147" y="2755"/>
                    <a:pt x="1460" y="2546"/>
                  </a:cubicBezTo>
                  <a:lnTo>
                    <a:pt x="1460" y="2546"/>
                  </a:lnTo>
                  <a:cubicBezTo>
                    <a:pt x="1743" y="2797"/>
                    <a:pt x="2030" y="3052"/>
                    <a:pt x="2333" y="3320"/>
                  </a:cubicBezTo>
                  <a:lnTo>
                    <a:pt x="2333" y="3319"/>
                  </a:lnTo>
                  <a:cubicBezTo>
                    <a:pt x="2296" y="2903"/>
                    <a:pt x="2215" y="2493"/>
                    <a:pt x="2114" y="2077"/>
                  </a:cubicBezTo>
                  <a:lnTo>
                    <a:pt x="2114" y="2077"/>
                  </a:lnTo>
                  <a:cubicBezTo>
                    <a:pt x="2390" y="1864"/>
                    <a:pt x="2665" y="1634"/>
                    <a:pt x="2958" y="1371"/>
                  </a:cubicBezTo>
                  <a:cubicBezTo>
                    <a:pt x="2586" y="1308"/>
                    <a:pt x="2239" y="1275"/>
                    <a:pt x="1901" y="1258"/>
                  </a:cubicBezTo>
                  <a:lnTo>
                    <a:pt x="1901" y="1258"/>
                  </a:lnTo>
                  <a:cubicBezTo>
                    <a:pt x="1793" y="856"/>
                    <a:pt x="1682" y="441"/>
                    <a:pt x="1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934763" y="3293045"/>
              <a:ext cx="70150" cy="73826"/>
            </a:xfrm>
            <a:custGeom>
              <a:avLst/>
              <a:gdLst/>
              <a:ahLst/>
              <a:cxnLst/>
              <a:rect l="l" t="t" r="r" b="b"/>
              <a:pathLst>
                <a:path w="2767" h="2912" extrusionOk="0">
                  <a:moveTo>
                    <a:pt x="1372" y="1"/>
                  </a:moveTo>
                  <a:cubicBezTo>
                    <a:pt x="1372" y="1"/>
                    <a:pt x="1230" y="497"/>
                    <a:pt x="1059" y="1110"/>
                  </a:cubicBezTo>
                  <a:lnTo>
                    <a:pt x="1059" y="1110"/>
                  </a:lnTo>
                  <a:cubicBezTo>
                    <a:pt x="664" y="1110"/>
                    <a:pt x="279" y="1116"/>
                    <a:pt x="1" y="1131"/>
                  </a:cubicBezTo>
                  <a:cubicBezTo>
                    <a:pt x="1" y="1131"/>
                    <a:pt x="394" y="1422"/>
                    <a:pt x="872" y="1791"/>
                  </a:cubicBezTo>
                  <a:lnTo>
                    <a:pt x="872" y="1791"/>
                  </a:lnTo>
                  <a:cubicBezTo>
                    <a:pt x="771" y="2163"/>
                    <a:pt x="673" y="2528"/>
                    <a:pt x="602" y="2815"/>
                  </a:cubicBezTo>
                  <a:cubicBezTo>
                    <a:pt x="867" y="2602"/>
                    <a:pt x="1133" y="2403"/>
                    <a:pt x="1399" y="2204"/>
                  </a:cubicBezTo>
                  <a:lnTo>
                    <a:pt x="1399" y="2204"/>
                  </a:lnTo>
                  <a:cubicBezTo>
                    <a:pt x="1716" y="2457"/>
                    <a:pt x="2022" y="2711"/>
                    <a:pt x="2237" y="2911"/>
                  </a:cubicBezTo>
                  <a:lnTo>
                    <a:pt x="1912" y="1819"/>
                  </a:lnTo>
                  <a:lnTo>
                    <a:pt x="1912" y="1819"/>
                  </a:lnTo>
                  <a:cubicBezTo>
                    <a:pt x="2197" y="1602"/>
                    <a:pt x="2482" y="1378"/>
                    <a:pt x="2767" y="1131"/>
                  </a:cubicBezTo>
                  <a:cubicBezTo>
                    <a:pt x="2767" y="1131"/>
                    <a:pt x="2289" y="1119"/>
                    <a:pt x="1703" y="1113"/>
                  </a:cubicBezTo>
                  <a:lnTo>
                    <a:pt x="1703" y="1113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677819" y="2508037"/>
              <a:ext cx="69567" cy="69517"/>
            </a:xfrm>
            <a:custGeom>
              <a:avLst/>
              <a:gdLst/>
              <a:ahLst/>
              <a:cxnLst/>
              <a:rect l="l" t="t" r="r" b="b"/>
              <a:pathLst>
                <a:path w="2744" h="2742" extrusionOk="0">
                  <a:moveTo>
                    <a:pt x="1349" y="0"/>
                  </a:moveTo>
                  <a:cubicBezTo>
                    <a:pt x="1205" y="411"/>
                    <a:pt x="1047" y="805"/>
                    <a:pt x="895" y="1193"/>
                  </a:cubicBezTo>
                  <a:lnTo>
                    <a:pt x="895" y="1193"/>
                  </a:lnTo>
                  <a:cubicBezTo>
                    <a:pt x="590" y="1197"/>
                    <a:pt x="291" y="1203"/>
                    <a:pt x="1" y="1203"/>
                  </a:cubicBezTo>
                  <a:cubicBezTo>
                    <a:pt x="246" y="1394"/>
                    <a:pt x="476" y="1560"/>
                    <a:pt x="696" y="1711"/>
                  </a:cubicBezTo>
                  <a:lnTo>
                    <a:pt x="696" y="1711"/>
                  </a:lnTo>
                  <a:cubicBezTo>
                    <a:pt x="568" y="2054"/>
                    <a:pt x="452" y="2396"/>
                    <a:pt x="362" y="2742"/>
                  </a:cubicBezTo>
                  <a:cubicBezTo>
                    <a:pt x="697" y="2525"/>
                    <a:pt x="1020" y="2324"/>
                    <a:pt x="1340" y="2126"/>
                  </a:cubicBezTo>
                  <a:lnTo>
                    <a:pt x="1340" y="2126"/>
                  </a:lnTo>
                  <a:cubicBezTo>
                    <a:pt x="1680" y="2335"/>
                    <a:pt x="2017" y="2527"/>
                    <a:pt x="2382" y="2742"/>
                  </a:cubicBezTo>
                  <a:lnTo>
                    <a:pt x="2383" y="2742"/>
                  </a:lnTo>
                  <a:cubicBezTo>
                    <a:pt x="2248" y="2488"/>
                    <a:pt x="2097" y="2126"/>
                    <a:pt x="1953" y="1749"/>
                  </a:cubicBezTo>
                  <a:lnTo>
                    <a:pt x="1953" y="1749"/>
                  </a:lnTo>
                  <a:cubicBezTo>
                    <a:pt x="2212" y="1588"/>
                    <a:pt x="2474" y="1425"/>
                    <a:pt x="2743" y="1251"/>
                  </a:cubicBezTo>
                  <a:cubicBezTo>
                    <a:pt x="2413" y="1216"/>
                    <a:pt x="2080" y="1200"/>
                    <a:pt x="1749" y="1193"/>
                  </a:cubicBezTo>
                  <a:lnTo>
                    <a:pt x="1749" y="1193"/>
                  </a:lnTo>
                  <a:cubicBezTo>
                    <a:pt x="1522" y="554"/>
                    <a:pt x="1349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436835" y="287814"/>
              <a:ext cx="68300" cy="63407"/>
            </a:xfrm>
            <a:custGeom>
              <a:avLst/>
              <a:gdLst/>
              <a:ahLst/>
              <a:cxnLst/>
              <a:rect l="l" t="t" r="r" b="b"/>
              <a:pathLst>
                <a:path w="2694" h="2501" extrusionOk="0">
                  <a:moveTo>
                    <a:pt x="1443" y="0"/>
                  </a:moveTo>
                  <a:cubicBezTo>
                    <a:pt x="1313" y="242"/>
                    <a:pt x="1165" y="563"/>
                    <a:pt x="1026" y="908"/>
                  </a:cubicBezTo>
                  <a:lnTo>
                    <a:pt x="1026" y="908"/>
                  </a:lnTo>
                  <a:cubicBezTo>
                    <a:pt x="684" y="909"/>
                    <a:pt x="342" y="918"/>
                    <a:pt x="0" y="938"/>
                  </a:cubicBezTo>
                  <a:cubicBezTo>
                    <a:pt x="216" y="1172"/>
                    <a:pt x="485" y="1388"/>
                    <a:pt x="778" y="1590"/>
                  </a:cubicBezTo>
                  <a:lnTo>
                    <a:pt x="778" y="1590"/>
                  </a:lnTo>
                  <a:cubicBezTo>
                    <a:pt x="671" y="1920"/>
                    <a:pt x="588" y="2239"/>
                    <a:pt x="553" y="2501"/>
                  </a:cubicBezTo>
                  <a:cubicBezTo>
                    <a:pt x="826" y="2355"/>
                    <a:pt x="1102" y="2170"/>
                    <a:pt x="1376" y="1971"/>
                  </a:cubicBezTo>
                  <a:lnTo>
                    <a:pt x="1376" y="1971"/>
                  </a:lnTo>
                  <a:cubicBezTo>
                    <a:pt x="1694" y="2160"/>
                    <a:pt x="2016" y="2335"/>
                    <a:pt x="2310" y="2501"/>
                  </a:cubicBezTo>
                  <a:cubicBezTo>
                    <a:pt x="2196" y="2197"/>
                    <a:pt x="2082" y="1864"/>
                    <a:pt x="1968" y="1524"/>
                  </a:cubicBezTo>
                  <a:lnTo>
                    <a:pt x="1968" y="1524"/>
                  </a:lnTo>
                  <a:cubicBezTo>
                    <a:pt x="2215" y="1334"/>
                    <a:pt x="2459" y="1148"/>
                    <a:pt x="2694" y="986"/>
                  </a:cubicBezTo>
                  <a:cubicBezTo>
                    <a:pt x="2385" y="958"/>
                    <a:pt x="2076" y="937"/>
                    <a:pt x="1767" y="924"/>
                  </a:cubicBezTo>
                  <a:lnTo>
                    <a:pt x="1767" y="924"/>
                  </a:lnTo>
                  <a:cubicBezTo>
                    <a:pt x="1659" y="602"/>
                    <a:pt x="1551" y="288"/>
                    <a:pt x="1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466673" y="1700464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19" y="0"/>
                  </a:moveTo>
                  <a:cubicBezTo>
                    <a:pt x="1327" y="405"/>
                    <a:pt x="1220" y="786"/>
                    <a:pt x="1119" y="1160"/>
                  </a:cubicBezTo>
                  <a:lnTo>
                    <a:pt x="1119" y="1160"/>
                  </a:lnTo>
                  <a:cubicBezTo>
                    <a:pt x="744" y="1180"/>
                    <a:pt x="370" y="1207"/>
                    <a:pt x="1" y="1226"/>
                  </a:cubicBezTo>
                  <a:cubicBezTo>
                    <a:pt x="306" y="1474"/>
                    <a:pt x="608" y="1719"/>
                    <a:pt x="918" y="1957"/>
                  </a:cubicBezTo>
                  <a:lnTo>
                    <a:pt x="918" y="1957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2"/>
                    <a:pt x="2172" y="2318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9" y="1430"/>
                    <a:pt x="2911" y="1178"/>
                  </a:cubicBezTo>
                  <a:cubicBezTo>
                    <a:pt x="2615" y="1145"/>
                    <a:pt x="2313" y="1133"/>
                    <a:pt x="2010" y="1133"/>
                  </a:cubicBezTo>
                  <a:cubicBezTo>
                    <a:pt x="1929" y="1133"/>
                    <a:pt x="1847" y="1134"/>
                    <a:pt x="1765" y="1135"/>
                  </a:cubicBezTo>
                  <a:lnTo>
                    <a:pt x="1765" y="1135"/>
                  </a:lnTo>
                  <a:cubicBezTo>
                    <a:pt x="1643" y="759"/>
                    <a:pt x="1527" y="379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988089" y="4408735"/>
              <a:ext cx="64649" cy="62240"/>
            </a:xfrm>
            <a:custGeom>
              <a:avLst/>
              <a:gdLst/>
              <a:ahLst/>
              <a:cxnLst/>
              <a:rect l="l" t="t" r="r" b="b"/>
              <a:pathLst>
                <a:path w="2550" h="2455" extrusionOk="0">
                  <a:moveTo>
                    <a:pt x="1396" y="1"/>
                  </a:moveTo>
                  <a:lnTo>
                    <a:pt x="982" y="989"/>
                  </a:lnTo>
                  <a:lnTo>
                    <a:pt x="982" y="989"/>
                  </a:lnTo>
                  <a:cubicBezTo>
                    <a:pt x="456" y="975"/>
                    <a:pt x="1" y="964"/>
                    <a:pt x="1" y="964"/>
                  </a:cubicBezTo>
                  <a:lnTo>
                    <a:pt x="1" y="964"/>
                  </a:lnTo>
                  <a:cubicBezTo>
                    <a:pt x="1" y="964"/>
                    <a:pt x="349" y="1195"/>
                    <a:pt x="771" y="1494"/>
                  </a:cubicBezTo>
                  <a:lnTo>
                    <a:pt x="771" y="1494"/>
                  </a:lnTo>
                  <a:lnTo>
                    <a:pt x="409" y="2358"/>
                  </a:lnTo>
                  <a:cubicBezTo>
                    <a:pt x="409" y="2358"/>
                    <a:pt x="776" y="2112"/>
                    <a:pt x="1228" y="1823"/>
                  </a:cubicBezTo>
                  <a:lnTo>
                    <a:pt x="1228" y="1823"/>
                  </a:lnTo>
                  <a:cubicBezTo>
                    <a:pt x="1532" y="2047"/>
                    <a:pt x="1826" y="2276"/>
                    <a:pt x="2021" y="2455"/>
                  </a:cubicBezTo>
                  <a:cubicBezTo>
                    <a:pt x="1944" y="2190"/>
                    <a:pt x="1851" y="1840"/>
                    <a:pt x="1761" y="1488"/>
                  </a:cubicBezTo>
                  <a:lnTo>
                    <a:pt x="1761" y="1488"/>
                  </a:lnTo>
                  <a:cubicBezTo>
                    <a:pt x="2055" y="1307"/>
                    <a:pt x="2341" y="1140"/>
                    <a:pt x="2550" y="1035"/>
                  </a:cubicBezTo>
                  <a:cubicBezTo>
                    <a:pt x="2512" y="1031"/>
                    <a:pt x="2112" y="1020"/>
                    <a:pt x="1640" y="1007"/>
                  </a:cubicBezTo>
                  <a:lnTo>
                    <a:pt x="1640" y="1007"/>
                  </a:lnTo>
                  <a:cubicBezTo>
                    <a:pt x="1503" y="456"/>
                    <a:pt x="1396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6831475" y="281146"/>
              <a:ext cx="185555" cy="371997"/>
            </a:xfrm>
            <a:custGeom>
              <a:avLst/>
              <a:gdLst/>
              <a:ahLst/>
              <a:cxnLst/>
              <a:rect l="l" t="t" r="r" b="b"/>
              <a:pathLst>
                <a:path w="7319" h="14673" extrusionOk="0">
                  <a:moveTo>
                    <a:pt x="3626" y="3640"/>
                  </a:moveTo>
                  <a:lnTo>
                    <a:pt x="3626" y="3640"/>
                  </a:lnTo>
                  <a:cubicBezTo>
                    <a:pt x="3989" y="5177"/>
                    <a:pt x="4724" y="6541"/>
                    <a:pt x="6172" y="7419"/>
                  </a:cubicBezTo>
                  <a:lnTo>
                    <a:pt x="6172" y="7419"/>
                  </a:lnTo>
                  <a:cubicBezTo>
                    <a:pt x="4515" y="8598"/>
                    <a:pt x="3945" y="10275"/>
                    <a:pt x="3589" y="12147"/>
                  </a:cubicBezTo>
                  <a:lnTo>
                    <a:pt x="3589" y="12147"/>
                  </a:lnTo>
                  <a:cubicBezTo>
                    <a:pt x="3215" y="10345"/>
                    <a:pt x="2598" y="8681"/>
                    <a:pt x="1074" y="7520"/>
                  </a:cubicBezTo>
                  <a:lnTo>
                    <a:pt x="1074" y="7520"/>
                  </a:lnTo>
                  <a:cubicBezTo>
                    <a:pt x="2465" y="6550"/>
                    <a:pt x="3228" y="5178"/>
                    <a:pt x="3626" y="3640"/>
                  </a:cubicBezTo>
                  <a:close/>
                  <a:moveTo>
                    <a:pt x="3660" y="1"/>
                  </a:moveTo>
                  <a:cubicBezTo>
                    <a:pt x="3650" y="1"/>
                    <a:pt x="3640" y="1"/>
                    <a:pt x="3631" y="2"/>
                  </a:cubicBezTo>
                  <a:lnTo>
                    <a:pt x="3631" y="2"/>
                  </a:lnTo>
                  <a:cubicBezTo>
                    <a:pt x="3457" y="10"/>
                    <a:pt x="3291" y="126"/>
                    <a:pt x="3293" y="350"/>
                  </a:cubicBezTo>
                  <a:cubicBezTo>
                    <a:pt x="3293" y="367"/>
                    <a:pt x="3294" y="385"/>
                    <a:pt x="3294" y="402"/>
                  </a:cubicBezTo>
                  <a:lnTo>
                    <a:pt x="3294" y="402"/>
                  </a:lnTo>
                  <a:cubicBezTo>
                    <a:pt x="3247" y="3074"/>
                    <a:pt x="2735" y="5758"/>
                    <a:pt x="241" y="7196"/>
                  </a:cubicBezTo>
                  <a:cubicBezTo>
                    <a:pt x="0" y="7333"/>
                    <a:pt x="13" y="7677"/>
                    <a:pt x="241" y="7818"/>
                  </a:cubicBezTo>
                  <a:cubicBezTo>
                    <a:pt x="2575" y="9269"/>
                    <a:pt x="2867" y="11924"/>
                    <a:pt x="3249" y="14413"/>
                  </a:cubicBezTo>
                  <a:cubicBezTo>
                    <a:pt x="3276" y="14587"/>
                    <a:pt x="3436" y="14673"/>
                    <a:pt x="3596" y="14673"/>
                  </a:cubicBezTo>
                  <a:cubicBezTo>
                    <a:pt x="3757" y="14673"/>
                    <a:pt x="3918" y="14586"/>
                    <a:pt x="3945" y="14413"/>
                  </a:cubicBezTo>
                  <a:cubicBezTo>
                    <a:pt x="4365" y="11786"/>
                    <a:pt x="4511" y="9164"/>
                    <a:pt x="7069" y="7704"/>
                  </a:cubicBezTo>
                  <a:cubicBezTo>
                    <a:pt x="7289" y="7577"/>
                    <a:pt x="7318" y="7197"/>
                    <a:pt x="7069" y="7080"/>
                  </a:cubicBezTo>
                  <a:cubicBezTo>
                    <a:pt x="4384" y="5818"/>
                    <a:pt x="4039" y="3017"/>
                    <a:pt x="4015" y="350"/>
                  </a:cubicBezTo>
                  <a:cubicBezTo>
                    <a:pt x="4019" y="117"/>
                    <a:pt x="3840" y="1"/>
                    <a:pt x="3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163329" y="252675"/>
              <a:ext cx="185606" cy="372023"/>
            </a:xfrm>
            <a:custGeom>
              <a:avLst/>
              <a:gdLst/>
              <a:ahLst/>
              <a:cxnLst/>
              <a:rect l="l" t="t" r="r" b="b"/>
              <a:pathLst>
                <a:path w="7321" h="14674" extrusionOk="0">
                  <a:moveTo>
                    <a:pt x="3627" y="3636"/>
                  </a:moveTo>
                  <a:cubicBezTo>
                    <a:pt x="3990" y="5175"/>
                    <a:pt x="4725" y="6541"/>
                    <a:pt x="6174" y="7418"/>
                  </a:cubicBezTo>
                  <a:lnTo>
                    <a:pt x="6174" y="7418"/>
                  </a:lnTo>
                  <a:cubicBezTo>
                    <a:pt x="4516" y="8598"/>
                    <a:pt x="3946" y="10275"/>
                    <a:pt x="3590" y="12146"/>
                  </a:cubicBezTo>
                  <a:lnTo>
                    <a:pt x="3590" y="12146"/>
                  </a:lnTo>
                  <a:cubicBezTo>
                    <a:pt x="3216" y="10345"/>
                    <a:pt x="2599" y="8681"/>
                    <a:pt x="1075" y="7519"/>
                  </a:cubicBezTo>
                  <a:lnTo>
                    <a:pt x="1075" y="7519"/>
                  </a:lnTo>
                  <a:cubicBezTo>
                    <a:pt x="2466" y="6548"/>
                    <a:pt x="3229" y="5175"/>
                    <a:pt x="3627" y="3636"/>
                  </a:cubicBezTo>
                  <a:close/>
                  <a:moveTo>
                    <a:pt x="3652" y="0"/>
                  </a:moveTo>
                  <a:cubicBezTo>
                    <a:pt x="3487" y="0"/>
                    <a:pt x="3323" y="98"/>
                    <a:pt x="3297" y="292"/>
                  </a:cubicBezTo>
                  <a:lnTo>
                    <a:pt x="3297" y="292"/>
                  </a:lnTo>
                  <a:cubicBezTo>
                    <a:pt x="3295" y="310"/>
                    <a:pt x="3293" y="329"/>
                    <a:pt x="3293" y="349"/>
                  </a:cubicBezTo>
                  <a:lnTo>
                    <a:pt x="3294" y="349"/>
                  </a:lnTo>
                  <a:cubicBezTo>
                    <a:pt x="3294" y="367"/>
                    <a:pt x="3294" y="384"/>
                    <a:pt x="3294" y="401"/>
                  </a:cubicBezTo>
                  <a:lnTo>
                    <a:pt x="3294" y="401"/>
                  </a:lnTo>
                  <a:cubicBezTo>
                    <a:pt x="3249" y="3073"/>
                    <a:pt x="2736" y="5757"/>
                    <a:pt x="242" y="7195"/>
                  </a:cubicBezTo>
                  <a:cubicBezTo>
                    <a:pt x="1" y="7333"/>
                    <a:pt x="15" y="7677"/>
                    <a:pt x="242" y="7818"/>
                  </a:cubicBezTo>
                  <a:cubicBezTo>
                    <a:pt x="2576" y="9269"/>
                    <a:pt x="2868" y="11924"/>
                    <a:pt x="3250" y="14414"/>
                  </a:cubicBezTo>
                  <a:cubicBezTo>
                    <a:pt x="3277" y="14587"/>
                    <a:pt x="3437" y="14673"/>
                    <a:pt x="3597" y="14673"/>
                  </a:cubicBezTo>
                  <a:cubicBezTo>
                    <a:pt x="3758" y="14673"/>
                    <a:pt x="3918" y="14587"/>
                    <a:pt x="3946" y="14414"/>
                  </a:cubicBezTo>
                  <a:cubicBezTo>
                    <a:pt x="4365" y="11787"/>
                    <a:pt x="4511" y="9165"/>
                    <a:pt x="7070" y="7703"/>
                  </a:cubicBezTo>
                  <a:cubicBezTo>
                    <a:pt x="7290" y="7578"/>
                    <a:pt x="7320" y="7198"/>
                    <a:pt x="7070" y="7080"/>
                  </a:cubicBezTo>
                  <a:cubicBezTo>
                    <a:pt x="4385" y="5817"/>
                    <a:pt x="4041" y="3018"/>
                    <a:pt x="4016" y="349"/>
                  </a:cubicBezTo>
                  <a:cubicBezTo>
                    <a:pt x="4016" y="329"/>
                    <a:pt x="4014" y="309"/>
                    <a:pt x="4012" y="291"/>
                  </a:cubicBezTo>
                  <a:lnTo>
                    <a:pt x="4012" y="291"/>
                  </a:lnTo>
                  <a:cubicBezTo>
                    <a:pt x="3988" y="108"/>
                    <a:pt x="3841" y="11"/>
                    <a:pt x="3686" y="2"/>
                  </a:cubicBezTo>
                  <a:lnTo>
                    <a:pt x="3686" y="2"/>
                  </a:lnTo>
                  <a:cubicBezTo>
                    <a:pt x="3675" y="1"/>
                    <a:pt x="3664" y="0"/>
                    <a:pt x="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27"/>
            <p:cNvGrpSpPr/>
            <p:nvPr/>
          </p:nvGrpSpPr>
          <p:grpSpPr>
            <a:xfrm>
              <a:off x="2180828" y="1054505"/>
              <a:ext cx="394510" cy="384344"/>
              <a:chOff x="2256775" y="1530300"/>
              <a:chExt cx="389025" cy="379000"/>
            </a:xfrm>
          </p:grpSpPr>
          <p:sp>
            <p:nvSpPr>
              <p:cNvPr id="314" name="Google Shape;314;p27"/>
              <p:cNvSpPr/>
              <p:nvPr/>
            </p:nvSpPr>
            <p:spPr>
              <a:xfrm>
                <a:off x="2256775" y="1530300"/>
                <a:ext cx="389025" cy="379000"/>
              </a:xfrm>
              <a:custGeom>
                <a:avLst/>
                <a:gdLst/>
                <a:ahLst/>
                <a:cxnLst/>
                <a:rect l="l" t="t" r="r" b="b"/>
                <a:pathLst>
                  <a:path w="15561" h="15160" extrusionOk="0">
                    <a:moveTo>
                      <a:pt x="7374" y="723"/>
                    </a:moveTo>
                    <a:cubicBezTo>
                      <a:pt x="7413" y="723"/>
                      <a:pt x="7453" y="723"/>
                      <a:pt x="7493" y="724"/>
                    </a:cubicBezTo>
                    <a:lnTo>
                      <a:pt x="7493" y="724"/>
                    </a:lnTo>
                    <a:cubicBezTo>
                      <a:pt x="7498" y="724"/>
                      <a:pt x="7504" y="724"/>
                      <a:pt x="7510" y="724"/>
                    </a:cubicBezTo>
                    <a:cubicBezTo>
                      <a:pt x="7511" y="724"/>
                      <a:pt x="7513" y="724"/>
                      <a:pt x="7514" y="724"/>
                    </a:cubicBezTo>
                    <a:cubicBezTo>
                      <a:pt x="7516" y="724"/>
                      <a:pt x="7518" y="724"/>
                      <a:pt x="7521" y="724"/>
                    </a:cubicBezTo>
                    <a:cubicBezTo>
                      <a:pt x="7525" y="724"/>
                      <a:pt x="7530" y="724"/>
                      <a:pt x="7535" y="724"/>
                    </a:cubicBezTo>
                    <a:lnTo>
                      <a:pt x="7535" y="724"/>
                    </a:lnTo>
                    <a:cubicBezTo>
                      <a:pt x="7558" y="724"/>
                      <a:pt x="7582" y="724"/>
                      <a:pt x="7605" y="724"/>
                    </a:cubicBezTo>
                    <a:cubicBezTo>
                      <a:pt x="11633" y="724"/>
                      <a:pt x="14511" y="3433"/>
                      <a:pt x="14443" y="7529"/>
                    </a:cubicBezTo>
                    <a:cubicBezTo>
                      <a:pt x="14377" y="11488"/>
                      <a:pt x="11215" y="14423"/>
                      <a:pt x="7324" y="14423"/>
                    </a:cubicBezTo>
                    <a:cubicBezTo>
                      <a:pt x="7320" y="14423"/>
                      <a:pt x="7317" y="14423"/>
                      <a:pt x="7313" y="14423"/>
                    </a:cubicBezTo>
                    <a:cubicBezTo>
                      <a:pt x="3508" y="14418"/>
                      <a:pt x="979" y="11059"/>
                      <a:pt x="749" y="7506"/>
                    </a:cubicBezTo>
                    <a:cubicBezTo>
                      <a:pt x="487" y="3448"/>
                      <a:pt x="3464" y="723"/>
                      <a:pt x="7374" y="723"/>
                    </a:cubicBezTo>
                    <a:close/>
                    <a:moveTo>
                      <a:pt x="7355" y="1"/>
                    </a:moveTo>
                    <a:cubicBezTo>
                      <a:pt x="3089" y="1"/>
                      <a:pt x="38" y="2878"/>
                      <a:pt x="19" y="7215"/>
                    </a:cubicBezTo>
                    <a:cubicBezTo>
                      <a:pt x="1" y="11262"/>
                      <a:pt x="2910" y="14758"/>
                      <a:pt x="6967" y="15128"/>
                    </a:cubicBezTo>
                    <a:cubicBezTo>
                      <a:pt x="7201" y="15149"/>
                      <a:pt x="7433" y="15159"/>
                      <a:pt x="7661" y="15159"/>
                    </a:cubicBezTo>
                    <a:cubicBezTo>
                      <a:pt x="11738" y="15159"/>
                      <a:pt x="14790" y="11816"/>
                      <a:pt x="15148" y="7825"/>
                    </a:cubicBezTo>
                    <a:cubicBezTo>
                      <a:pt x="15561" y="3228"/>
                      <a:pt x="12012" y="2"/>
                      <a:pt x="7606" y="2"/>
                    </a:cubicBezTo>
                    <a:cubicBezTo>
                      <a:pt x="7576" y="2"/>
                      <a:pt x="7545" y="2"/>
                      <a:pt x="7514" y="2"/>
                    </a:cubicBezTo>
                    <a:lnTo>
                      <a:pt x="7513" y="2"/>
                    </a:lnTo>
                    <a:cubicBezTo>
                      <a:pt x="7460" y="1"/>
                      <a:pt x="7408" y="1"/>
                      <a:pt x="7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2264425" y="1572250"/>
                <a:ext cx="217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958" extrusionOk="0">
                    <a:moveTo>
                      <a:pt x="2531" y="0"/>
                    </a:moveTo>
                    <a:cubicBezTo>
                      <a:pt x="2384" y="0"/>
                      <a:pt x="2226" y="165"/>
                      <a:pt x="2312" y="345"/>
                    </a:cubicBezTo>
                    <a:cubicBezTo>
                      <a:pt x="2764" y="1294"/>
                      <a:pt x="3095" y="1981"/>
                      <a:pt x="3862" y="1981"/>
                    </a:cubicBezTo>
                    <a:cubicBezTo>
                      <a:pt x="4115" y="1981"/>
                      <a:pt x="4416" y="1906"/>
                      <a:pt x="4784" y="1741"/>
                    </a:cubicBezTo>
                    <a:cubicBezTo>
                      <a:pt x="5361" y="1482"/>
                      <a:pt x="5813" y="1295"/>
                      <a:pt x="6373" y="1295"/>
                    </a:cubicBezTo>
                    <a:cubicBezTo>
                      <a:pt x="6511" y="1295"/>
                      <a:pt x="6656" y="1307"/>
                      <a:pt x="6810" y="1331"/>
                    </a:cubicBezTo>
                    <a:cubicBezTo>
                      <a:pt x="7641" y="1433"/>
                      <a:pt x="7659" y="1958"/>
                      <a:pt x="6867" y="2906"/>
                    </a:cubicBezTo>
                    <a:cubicBezTo>
                      <a:pt x="6578" y="3045"/>
                      <a:pt x="6274" y="3147"/>
                      <a:pt x="5960" y="3209"/>
                    </a:cubicBezTo>
                    <a:cubicBezTo>
                      <a:pt x="5268" y="3378"/>
                      <a:pt x="4440" y="3422"/>
                      <a:pt x="3863" y="3896"/>
                    </a:cubicBezTo>
                    <a:cubicBezTo>
                      <a:pt x="3632" y="4085"/>
                      <a:pt x="3274" y="4407"/>
                      <a:pt x="3478" y="4756"/>
                    </a:cubicBezTo>
                    <a:cubicBezTo>
                      <a:pt x="3630" y="5019"/>
                      <a:pt x="3806" y="5173"/>
                      <a:pt x="4051" y="5363"/>
                    </a:cubicBezTo>
                    <a:cubicBezTo>
                      <a:pt x="4156" y="5445"/>
                      <a:pt x="4264" y="5524"/>
                      <a:pt x="4377" y="5597"/>
                    </a:cubicBezTo>
                    <a:cubicBezTo>
                      <a:pt x="5325" y="6198"/>
                      <a:pt x="5062" y="6638"/>
                      <a:pt x="3589" y="6916"/>
                    </a:cubicBezTo>
                    <a:cubicBezTo>
                      <a:pt x="3218" y="6753"/>
                      <a:pt x="2711" y="6276"/>
                      <a:pt x="2226" y="6276"/>
                    </a:cubicBezTo>
                    <a:cubicBezTo>
                      <a:pt x="2138" y="6276"/>
                      <a:pt x="2051" y="6291"/>
                      <a:pt x="1966" y="6327"/>
                    </a:cubicBezTo>
                    <a:cubicBezTo>
                      <a:pt x="1281" y="6613"/>
                      <a:pt x="762" y="7134"/>
                      <a:pt x="183" y="7587"/>
                    </a:cubicBezTo>
                    <a:cubicBezTo>
                      <a:pt x="1" y="7729"/>
                      <a:pt x="166" y="7958"/>
                      <a:pt x="356" y="7958"/>
                    </a:cubicBezTo>
                    <a:cubicBezTo>
                      <a:pt x="405" y="7958"/>
                      <a:pt x="456" y="7942"/>
                      <a:pt x="502" y="7906"/>
                    </a:cubicBezTo>
                    <a:cubicBezTo>
                      <a:pt x="1009" y="7510"/>
                      <a:pt x="1563" y="6832"/>
                      <a:pt x="2264" y="6832"/>
                    </a:cubicBezTo>
                    <a:cubicBezTo>
                      <a:pt x="2442" y="6832"/>
                      <a:pt x="2629" y="6875"/>
                      <a:pt x="2827" y="6978"/>
                    </a:cubicBezTo>
                    <a:cubicBezTo>
                      <a:pt x="3244" y="7192"/>
                      <a:pt x="3548" y="7425"/>
                      <a:pt x="4014" y="7515"/>
                    </a:cubicBezTo>
                    <a:cubicBezTo>
                      <a:pt x="4085" y="7529"/>
                      <a:pt x="4155" y="7536"/>
                      <a:pt x="4226" y="7536"/>
                    </a:cubicBezTo>
                    <a:cubicBezTo>
                      <a:pt x="4698" y="7536"/>
                      <a:pt x="5145" y="7238"/>
                      <a:pt x="5403" y="6869"/>
                    </a:cubicBezTo>
                    <a:cubicBezTo>
                      <a:pt x="5649" y="6517"/>
                      <a:pt x="5358" y="5885"/>
                      <a:pt x="5110" y="5636"/>
                    </a:cubicBezTo>
                    <a:cubicBezTo>
                      <a:pt x="4808" y="5331"/>
                      <a:pt x="4467" y="5121"/>
                      <a:pt x="4125" y="4854"/>
                    </a:cubicBezTo>
                    <a:cubicBezTo>
                      <a:pt x="3308" y="4217"/>
                      <a:pt x="5940" y="3672"/>
                      <a:pt x="6080" y="3643"/>
                    </a:cubicBezTo>
                    <a:cubicBezTo>
                      <a:pt x="7075" y="3441"/>
                      <a:pt x="8699" y="2423"/>
                      <a:pt x="7764" y="1276"/>
                    </a:cubicBezTo>
                    <a:cubicBezTo>
                      <a:pt x="7428" y="865"/>
                      <a:pt x="6666" y="823"/>
                      <a:pt x="6143" y="823"/>
                    </a:cubicBezTo>
                    <a:cubicBezTo>
                      <a:pt x="6094" y="823"/>
                      <a:pt x="6047" y="823"/>
                      <a:pt x="6003" y="823"/>
                    </a:cubicBezTo>
                    <a:cubicBezTo>
                      <a:pt x="5611" y="828"/>
                      <a:pt x="5277" y="994"/>
                      <a:pt x="4931" y="1158"/>
                    </a:cubicBezTo>
                    <a:cubicBezTo>
                      <a:pt x="4612" y="1309"/>
                      <a:pt x="4339" y="1377"/>
                      <a:pt x="4102" y="1377"/>
                    </a:cubicBezTo>
                    <a:cubicBezTo>
                      <a:pt x="3420" y="1377"/>
                      <a:pt x="3036" y="819"/>
                      <a:pt x="2702" y="116"/>
                    </a:cubicBezTo>
                    <a:cubicBezTo>
                      <a:pt x="2663" y="34"/>
                      <a:pt x="2598" y="0"/>
                      <a:pt x="2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2467275" y="1547000"/>
                <a:ext cx="16195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780" extrusionOk="0">
                    <a:moveTo>
                      <a:pt x="1659" y="0"/>
                    </a:moveTo>
                    <a:cubicBezTo>
                      <a:pt x="1546" y="0"/>
                      <a:pt x="1436" y="73"/>
                      <a:pt x="1441" y="219"/>
                    </a:cubicBezTo>
                    <a:lnTo>
                      <a:pt x="1442" y="219"/>
                    </a:lnTo>
                    <a:cubicBezTo>
                      <a:pt x="1460" y="762"/>
                      <a:pt x="1540" y="1279"/>
                      <a:pt x="1633" y="1814"/>
                    </a:cubicBezTo>
                    <a:cubicBezTo>
                      <a:pt x="1820" y="2895"/>
                      <a:pt x="1053" y="3546"/>
                      <a:pt x="483" y="4349"/>
                    </a:cubicBezTo>
                    <a:cubicBezTo>
                      <a:pt x="0" y="5032"/>
                      <a:pt x="223" y="5659"/>
                      <a:pt x="842" y="6117"/>
                    </a:cubicBezTo>
                    <a:cubicBezTo>
                      <a:pt x="1304" y="6459"/>
                      <a:pt x="2057" y="6779"/>
                      <a:pt x="2709" y="6779"/>
                    </a:cubicBezTo>
                    <a:cubicBezTo>
                      <a:pt x="2928" y="6779"/>
                      <a:pt x="3136" y="6743"/>
                      <a:pt x="3318" y="6659"/>
                    </a:cubicBezTo>
                    <a:cubicBezTo>
                      <a:pt x="4017" y="6336"/>
                      <a:pt x="3058" y="5418"/>
                      <a:pt x="4354" y="5245"/>
                    </a:cubicBezTo>
                    <a:cubicBezTo>
                      <a:pt x="4482" y="5228"/>
                      <a:pt x="4607" y="5222"/>
                      <a:pt x="4730" y="5222"/>
                    </a:cubicBezTo>
                    <a:cubicBezTo>
                      <a:pt x="4986" y="5222"/>
                      <a:pt x="5234" y="5247"/>
                      <a:pt x="5484" y="5247"/>
                    </a:cubicBezTo>
                    <a:cubicBezTo>
                      <a:pt x="5730" y="5247"/>
                      <a:pt x="5977" y="5223"/>
                      <a:pt x="6236" y="5125"/>
                    </a:cubicBezTo>
                    <a:cubicBezTo>
                      <a:pt x="6478" y="5035"/>
                      <a:pt x="6408" y="4675"/>
                      <a:pt x="6195" y="4675"/>
                    </a:cubicBezTo>
                    <a:cubicBezTo>
                      <a:pt x="6171" y="4675"/>
                      <a:pt x="6144" y="4680"/>
                      <a:pt x="6116" y="4690"/>
                    </a:cubicBezTo>
                    <a:cubicBezTo>
                      <a:pt x="5925" y="4763"/>
                      <a:pt x="5709" y="4783"/>
                      <a:pt x="5483" y="4783"/>
                    </a:cubicBezTo>
                    <a:cubicBezTo>
                      <a:pt x="5186" y="4783"/>
                      <a:pt x="4873" y="4748"/>
                      <a:pt x="4574" y="4748"/>
                    </a:cubicBezTo>
                    <a:cubicBezTo>
                      <a:pt x="4230" y="4748"/>
                      <a:pt x="3906" y="4794"/>
                      <a:pt x="3653" y="4994"/>
                    </a:cubicBezTo>
                    <a:cubicBezTo>
                      <a:pt x="3371" y="5217"/>
                      <a:pt x="3269" y="5391"/>
                      <a:pt x="3201" y="5743"/>
                    </a:cubicBezTo>
                    <a:cubicBezTo>
                      <a:pt x="3118" y="6177"/>
                      <a:pt x="2908" y="6308"/>
                      <a:pt x="2660" y="6308"/>
                    </a:cubicBezTo>
                    <a:cubicBezTo>
                      <a:pt x="2389" y="6308"/>
                      <a:pt x="2074" y="6151"/>
                      <a:pt x="1831" y="6065"/>
                    </a:cubicBezTo>
                    <a:cubicBezTo>
                      <a:pt x="1562" y="5989"/>
                      <a:pt x="1304" y="5875"/>
                      <a:pt x="1068" y="5726"/>
                    </a:cubicBezTo>
                    <a:cubicBezTo>
                      <a:pt x="82" y="5193"/>
                      <a:pt x="1249" y="4088"/>
                      <a:pt x="1553" y="3715"/>
                    </a:cubicBezTo>
                    <a:cubicBezTo>
                      <a:pt x="1786" y="3432"/>
                      <a:pt x="1929" y="3122"/>
                      <a:pt x="2050" y="2784"/>
                    </a:cubicBezTo>
                    <a:cubicBezTo>
                      <a:pt x="2325" y="2019"/>
                      <a:pt x="1918" y="983"/>
                      <a:pt x="1892" y="219"/>
                    </a:cubicBezTo>
                    <a:cubicBezTo>
                      <a:pt x="1887" y="73"/>
                      <a:pt x="1772" y="0"/>
                      <a:pt x="1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2407650" y="1727300"/>
                <a:ext cx="2225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4239" extrusionOk="0">
                    <a:moveTo>
                      <a:pt x="8553" y="0"/>
                    </a:moveTo>
                    <a:cubicBezTo>
                      <a:pt x="8520" y="0"/>
                      <a:pt x="8485" y="8"/>
                      <a:pt x="8449" y="26"/>
                    </a:cubicBezTo>
                    <a:lnTo>
                      <a:pt x="8447" y="27"/>
                    </a:lnTo>
                    <a:cubicBezTo>
                      <a:pt x="8008" y="246"/>
                      <a:pt x="7559" y="292"/>
                      <a:pt x="7108" y="292"/>
                    </a:cubicBezTo>
                    <a:cubicBezTo>
                      <a:pt x="6772" y="292"/>
                      <a:pt x="6435" y="267"/>
                      <a:pt x="6098" y="267"/>
                    </a:cubicBezTo>
                    <a:cubicBezTo>
                      <a:pt x="5768" y="267"/>
                      <a:pt x="5439" y="291"/>
                      <a:pt x="5112" y="388"/>
                    </a:cubicBezTo>
                    <a:cubicBezTo>
                      <a:pt x="4886" y="454"/>
                      <a:pt x="4017" y="838"/>
                      <a:pt x="3992" y="846"/>
                    </a:cubicBezTo>
                    <a:cubicBezTo>
                      <a:pt x="3806" y="918"/>
                      <a:pt x="3661" y="947"/>
                      <a:pt x="3540" y="947"/>
                    </a:cubicBezTo>
                    <a:cubicBezTo>
                      <a:pt x="3148" y="947"/>
                      <a:pt x="3007" y="641"/>
                      <a:pt x="2549" y="485"/>
                    </a:cubicBezTo>
                    <a:cubicBezTo>
                      <a:pt x="2270" y="390"/>
                      <a:pt x="1986" y="340"/>
                      <a:pt x="1717" y="340"/>
                    </a:cubicBezTo>
                    <a:cubicBezTo>
                      <a:pt x="920" y="340"/>
                      <a:pt x="243" y="777"/>
                      <a:pt x="130" y="1783"/>
                    </a:cubicBezTo>
                    <a:cubicBezTo>
                      <a:pt x="0" y="2916"/>
                      <a:pt x="976" y="3285"/>
                      <a:pt x="1915" y="3518"/>
                    </a:cubicBezTo>
                    <a:cubicBezTo>
                      <a:pt x="2607" y="3690"/>
                      <a:pt x="3308" y="3860"/>
                      <a:pt x="4004" y="4004"/>
                    </a:cubicBezTo>
                    <a:cubicBezTo>
                      <a:pt x="4109" y="4026"/>
                      <a:pt x="4216" y="4035"/>
                      <a:pt x="4324" y="4035"/>
                    </a:cubicBezTo>
                    <a:cubicBezTo>
                      <a:pt x="4883" y="4035"/>
                      <a:pt x="5489" y="3795"/>
                      <a:pt x="6039" y="3795"/>
                    </a:cubicBezTo>
                    <a:cubicBezTo>
                      <a:pt x="6374" y="3795"/>
                      <a:pt x="6689" y="3884"/>
                      <a:pt x="6959" y="4169"/>
                    </a:cubicBezTo>
                    <a:cubicBezTo>
                      <a:pt x="7005" y="4218"/>
                      <a:pt x="7058" y="4238"/>
                      <a:pt x="7109" y="4238"/>
                    </a:cubicBezTo>
                    <a:cubicBezTo>
                      <a:pt x="7279" y="4238"/>
                      <a:pt x="7432" y="4012"/>
                      <a:pt x="7278" y="3850"/>
                    </a:cubicBezTo>
                    <a:cubicBezTo>
                      <a:pt x="6921" y="3474"/>
                      <a:pt x="6521" y="3362"/>
                      <a:pt x="6098" y="3362"/>
                    </a:cubicBezTo>
                    <a:cubicBezTo>
                      <a:pt x="5552" y="3362"/>
                      <a:pt x="4968" y="3547"/>
                      <a:pt x="4384" y="3589"/>
                    </a:cubicBezTo>
                    <a:cubicBezTo>
                      <a:pt x="4351" y="3591"/>
                      <a:pt x="4315" y="3592"/>
                      <a:pt x="4275" y="3592"/>
                    </a:cubicBezTo>
                    <a:cubicBezTo>
                      <a:pt x="3351" y="3592"/>
                      <a:pt x="665" y="2969"/>
                      <a:pt x="549" y="2055"/>
                    </a:cubicBezTo>
                    <a:cubicBezTo>
                      <a:pt x="597" y="1214"/>
                      <a:pt x="1074" y="795"/>
                      <a:pt x="1979" y="795"/>
                    </a:cubicBezTo>
                    <a:cubicBezTo>
                      <a:pt x="2007" y="795"/>
                      <a:pt x="2037" y="795"/>
                      <a:pt x="2066" y="796"/>
                    </a:cubicBezTo>
                    <a:cubicBezTo>
                      <a:pt x="2494" y="869"/>
                      <a:pt x="2819" y="1188"/>
                      <a:pt x="3198" y="1364"/>
                    </a:cubicBezTo>
                    <a:cubicBezTo>
                      <a:pt x="3289" y="1406"/>
                      <a:pt x="3389" y="1424"/>
                      <a:pt x="3494" y="1424"/>
                    </a:cubicBezTo>
                    <a:cubicBezTo>
                      <a:pt x="3860" y="1424"/>
                      <a:pt x="4285" y="1213"/>
                      <a:pt x="4562" y="1106"/>
                    </a:cubicBezTo>
                    <a:cubicBezTo>
                      <a:pt x="5947" y="569"/>
                      <a:pt x="7364" y="1069"/>
                      <a:pt x="8676" y="415"/>
                    </a:cubicBezTo>
                    <a:cubicBezTo>
                      <a:pt x="8901" y="304"/>
                      <a:pt x="8762" y="0"/>
                      <a:pt x="85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2309200" y="1805100"/>
                <a:ext cx="181000" cy="95675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27" extrusionOk="0">
                    <a:moveTo>
                      <a:pt x="1952" y="0"/>
                    </a:moveTo>
                    <a:cubicBezTo>
                      <a:pt x="1117" y="0"/>
                      <a:pt x="495" y="565"/>
                      <a:pt x="99" y="1265"/>
                    </a:cubicBezTo>
                    <a:cubicBezTo>
                      <a:pt x="0" y="1441"/>
                      <a:pt x="157" y="1604"/>
                      <a:pt x="309" y="1604"/>
                    </a:cubicBezTo>
                    <a:cubicBezTo>
                      <a:pt x="377" y="1604"/>
                      <a:pt x="445" y="1571"/>
                      <a:pt x="488" y="1493"/>
                    </a:cubicBezTo>
                    <a:lnTo>
                      <a:pt x="490" y="1492"/>
                    </a:lnTo>
                    <a:cubicBezTo>
                      <a:pt x="812" y="919"/>
                      <a:pt x="1489" y="428"/>
                      <a:pt x="2137" y="428"/>
                    </a:cubicBezTo>
                    <a:cubicBezTo>
                      <a:pt x="2539" y="428"/>
                      <a:pt x="2930" y="617"/>
                      <a:pt x="3219" y="1093"/>
                    </a:cubicBezTo>
                    <a:cubicBezTo>
                      <a:pt x="3471" y="1508"/>
                      <a:pt x="3790" y="1825"/>
                      <a:pt x="4234" y="2019"/>
                    </a:cubicBezTo>
                    <a:cubicBezTo>
                      <a:pt x="5332" y="2497"/>
                      <a:pt x="6918" y="1595"/>
                      <a:pt x="6630" y="3543"/>
                    </a:cubicBezTo>
                    <a:cubicBezTo>
                      <a:pt x="6605" y="3714"/>
                      <a:pt x="6752" y="3827"/>
                      <a:pt x="6883" y="3827"/>
                    </a:cubicBezTo>
                    <a:cubicBezTo>
                      <a:pt x="6969" y="3827"/>
                      <a:pt x="7048" y="3778"/>
                      <a:pt x="7065" y="3664"/>
                    </a:cubicBezTo>
                    <a:cubicBezTo>
                      <a:pt x="7161" y="3010"/>
                      <a:pt x="7240" y="2342"/>
                      <a:pt x="6649" y="1918"/>
                    </a:cubicBezTo>
                    <a:cubicBezTo>
                      <a:pt x="6342" y="1698"/>
                      <a:pt x="5933" y="1677"/>
                      <a:pt x="5513" y="1677"/>
                    </a:cubicBezTo>
                    <a:cubicBezTo>
                      <a:pt x="5414" y="1677"/>
                      <a:pt x="5315" y="1678"/>
                      <a:pt x="5216" y="1678"/>
                    </a:cubicBezTo>
                    <a:cubicBezTo>
                      <a:pt x="4876" y="1678"/>
                      <a:pt x="4542" y="1665"/>
                      <a:pt x="4263" y="1543"/>
                    </a:cubicBezTo>
                    <a:cubicBezTo>
                      <a:pt x="3747" y="1317"/>
                      <a:pt x="3571" y="687"/>
                      <a:pt x="3186" y="316"/>
                    </a:cubicBezTo>
                    <a:cubicBezTo>
                      <a:pt x="2923" y="63"/>
                      <a:pt x="2493" y="47"/>
                      <a:pt x="2158" y="12"/>
                    </a:cubicBezTo>
                    <a:cubicBezTo>
                      <a:pt x="2088" y="4"/>
                      <a:pt x="2019" y="0"/>
                      <a:pt x="1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7"/>
            <p:cNvGrpSpPr/>
            <p:nvPr/>
          </p:nvGrpSpPr>
          <p:grpSpPr>
            <a:xfrm>
              <a:off x="6710813" y="1790286"/>
              <a:ext cx="390403" cy="310416"/>
              <a:chOff x="6723775" y="2255850"/>
              <a:chExt cx="384975" cy="306100"/>
            </a:xfrm>
          </p:grpSpPr>
          <p:sp>
            <p:nvSpPr>
              <p:cNvPr id="320" name="Google Shape;320;p27"/>
              <p:cNvSpPr/>
              <p:nvPr/>
            </p:nvSpPr>
            <p:spPr>
              <a:xfrm>
                <a:off x="6723775" y="2255850"/>
                <a:ext cx="384975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15399" h="12244" extrusionOk="0">
                    <a:moveTo>
                      <a:pt x="8269" y="731"/>
                    </a:moveTo>
                    <a:cubicBezTo>
                      <a:pt x="8510" y="731"/>
                      <a:pt x="8759" y="746"/>
                      <a:pt x="9015" y="776"/>
                    </a:cubicBezTo>
                    <a:lnTo>
                      <a:pt x="9015" y="776"/>
                    </a:lnTo>
                    <a:cubicBezTo>
                      <a:pt x="12251" y="1257"/>
                      <a:pt x="14469" y="3682"/>
                      <a:pt x="13959" y="7038"/>
                    </a:cubicBezTo>
                    <a:cubicBezTo>
                      <a:pt x="13520" y="9924"/>
                      <a:pt x="11180" y="11480"/>
                      <a:pt x="8531" y="11480"/>
                    </a:cubicBezTo>
                    <a:cubicBezTo>
                      <a:pt x="8133" y="11480"/>
                      <a:pt x="7729" y="11445"/>
                      <a:pt x="7322" y="11374"/>
                    </a:cubicBezTo>
                    <a:cubicBezTo>
                      <a:pt x="822" y="10237"/>
                      <a:pt x="2138" y="731"/>
                      <a:pt x="8269" y="731"/>
                    </a:cubicBezTo>
                    <a:close/>
                    <a:moveTo>
                      <a:pt x="8146" y="0"/>
                    </a:moveTo>
                    <a:cubicBezTo>
                      <a:pt x="1278" y="0"/>
                      <a:pt x="1" y="10453"/>
                      <a:pt x="7131" y="12070"/>
                    </a:cubicBezTo>
                    <a:cubicBezTo>
                      <a:pt x="7649" y="12187"/>
                      <a:pt x="8161" y="12244"/>
                      <a:pt x="8658" y="12244"/>
                    </a:cubicBezTo>
                    <a:cubicBezTo>
                      <a:pt x="11588" y="12244"/>
                      <a:pt x="14043" y="10286"/>
                      <a:pt x="14655" y="7231"/>
                    </a:cubicBezTo>
                    <a:cubicBezTo>
                      <a:pt x="15398" y="3525"/>
                      <a:pt x="12735" y="598"/>
                      <a:pt x="9194" y="78"/>
                    </a:cubicBezTo>
                    <a:cubicBezTo>
                      <a:pt x="9178" y="76"/>
                      <a:pt x="9162" y="74"/>
                      <a:pt x="9147" y="74"/>
                    </a:cubicBezTo>
                    <a:lnTo>
                      <a:pt x="9147" y="74"/>
                    </a:lnTo>
                    <a:cubicBezTo>
                      <a:pt x="9131" y="70"/>
                      <a:pt x="9115" y="67"/>
                      <a:pt x="9098" y="64"/>
                    </a:cubicBezTo>
                    <a:cubicBezTo>
                      <a:pt x="8770" y="21"/>
                      <a:pt x="8453" y="0"/>
                      <a:pt x="8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6790300" y="2294100"/>
                <a:ext cx="220575" cy="1677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6709" extrusionOk="0">
                    <a:moveTo>
                      <a:pt x="1812" y="1"/>
                    </a:moveTo>
                    <a:cubicBezTo>
                      <a:pt x="1700" y="1"/>
                      <a:pt x="1597" y="72"/>
                      <a:pt x="1615" y="215"/>
                    </a:cubicBezTo>
                    <a:cubicBezTo>
                      <a:pt x="1770" y="1459"/>
                      <a:pt x="2385" y="1943"/>
                      <a:pt x="3621" y="1944"/>
                    </a:cubicBezTo>
                    <a:cubicBezTo>
                      <a:pt x="4947" y="1946"/>
                      <a:pt x="5527" y="1995"/>
                      <a:pt x="5743" y="3566"/>
                    </a:cubicBezTo>
                    <a:cubicBezTo>
                      <a:pt x="5820" y="4125"/>
                      <a:pt x="6114" y="4612"/>
                      <a:pt x="6711" y="4762"/>
                    </a:cubicBezTo>
                    <a:cubicBezTo>
                      <a:pt x="7067" y="4852"/>
                      <a:pt x="7422" y="4872"/>
                      <a:pt x="7785" y="4935"/>
                    </a:cubicBezTo>
                    <a:cubicBezTo>
                      <a:pt x="7866" y="5802"/>
                      <a:pt x="7591" y="6235"/>
                      <a:pt x="6964" y="6235"/>
                    </a:cubicBezTo>
                    <a:cubicBezTo>
                      <a:pt x="6895" y="6235"/>
                      <a:pt x="6822" y="6230"/>
                      <a:pt x="6744" y="6220"/>
                    </a:cubicBezTo>
                    <a:cubicBezTo>
                      <a:pt x="6185" y="6188"/>
                      <a:pt x="5749" y="5968"/>
                      <a:pt x="5436" y="5563"/>
                    </a:cubicBezTo>
                    <a:cubicBezTo>
                      <a:pt x="5042" y="5154"/>
                      <a:pt x="4605" y="4401"/>
                      <a:pt x="3945" y="4379"/>
                    </a:cubicBezTo>
                    <a:cubicBezTo>
                      <a:pt x="3917" y="4378"/>
                      <a:pt x="3890" y="4378"/>
                      <a:pt x="3863" y="4378"/>
                    </a:cubicBezTo>
                    <a:cubicBezTo>
                      <a:pt x="3402" y="4378"/>
                      <a:pt x="3065" y="4513"/>
                      <a:pt x="2715" y="4830"/>
                    </a:cubicBezTo>
                    <a:cubicBezTo>
                      <a:pt x="2156" y="5336"/>
                      <a:pt x="1941" y="6228"/>
                      <a:pt x="1333" y="6228"/>
                    </a:cubicBezTo>
                    <a:cubicBezTo>
                      <a:pt x="1116" y="6228"/>
                      <a:pt x="849" y="6114"/>
                      <a:pt x="498" y="5828"/>
                    </a:cubicBezTo>
                    <a:cubicBezTo>
                      <a:pt x="450" y="5789"/>
                      <a:pt x="399" y="5773"/>
                      <a:pt x="349" y="5773"/>
                    </a:cubicBezTo>
                    <a:cubicBezTo>
                      <a:pt x="163" y="5773"/>
                      <a:pt x="0" y="6001"/>
                      <a:pt x="178" y="6147"/>
                    </a:cubicBezTo>
                    <a:cubicBezTo>
                      <a:pt x="657" y="6536"/>
                      <a:pt x="1034" y="6709"/>
                      <a:pt x="1357" y="6709"/>
                    </a:cubicBezTo>
                    <a:cubicBezTo>
                      <a:pt x="1901" y="6709"/>
                      <a:pt x="2298" y="6222"/>
                      <a:pt x="2786" y="5460"/>
                    </a:cubicBezTo>
                    <a:cubicBezTo>
                      <a:pt x="3072" y="5015"/>
                      <a:pt x="3351" y="4845"/>
                      <a:pt x="3624" y="4845"/>
                    </a:cubicBezTo>
                    <a:cubicBezTo>
                      <a:pt x="4444" y="4845"/>
                      <a:pt x="5222" y="6370"/>
                      <a:pt x="6049" y="6565"/>
                    </a:cubicBezTo>
                    <a:cubicBezTo>
                      <a:pt x="6298" y="6623"/>
                      <a:pt x="6616" y="6671"/>
                      <a:pt x="6939" y="6671"/>
                    </a:cubicBezTo>
                    <a:cubicBezTo>
                      <a:pt x="7420" y="6671"/>
                      <a:pt x="7911" y="6565"/>
                      <a:pt x="8196" y="6236"/>
                    </a:cubicBezTo>
                    <a:cubicBezTo>
                      <a:pt x="8492" y="5895"/>
                      <a:pt x="8822" y="5195"/>
                      <a:pt x="8393" y="4799"/>
                    </a:cubicBezTo>
                    <a:cubicBezTo>
                      <a:pt x="8154" y="4577"/>
                      <a:pt x="7982" y="4513"/>
                      <a:pt x="7648" y="4455"/>
                    </a:cubicBezTo>
                    <a:cubicBezTo>
                      <a:pt x="6769" y="4301"/>
                      <a:pt x="6359" y="3573"/>
                      <a:pt x="6130" y="2793"/>
                    </a:cubicBezTo>
                    <a:cubicBezTo>
                      <a:pt x="5461" y="517"/>
                      <a:pt x="2353" y="2519"/>
                      <a:pt x="2066" y="215"/>
                    </a:cubicBezTo>
                    <a:cubicBezTo>
                      <a:pt x="2048" y="73"/>
                      <a:pt x="1926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6953725" y="2266800"/>
                <a:ext cx="12050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944" extrusionOk="0">
                    <a:moveTo>
                      <a:pt x="308" y="1"/>
                    </a:moveTo>
                    <a:cubicBezTo>
                      <a:pt x="156" y="1"/>
                      <a:pt x="0" y="163"/>
                      <a:pt x="98" y="339"/>
                    </a:cubicBezTo>
                    <a:lnTo>
                      <a:pt x="100" y="339"/>
                    </a:lnTo>
                    <a:cubicBezTo>
                      <a:pt x="402" y="880"/>
                      <a:pt x="504" y="1324"/>
                      <a:pt x="467" y="1936"/>
                    </a:cubicBezTo>
                    <a:cubicBezTo>
                      <a:pt x="441" y="2368"/>
                      <a:pt x="317" y="2869"/>
                      <a:pt x="428" y="3298"/>
                    </a:cubicBezTo>
                    <a:cubicBezTo>
                      <a:pt x="600" y="3959"/>
                      <a:pt x="1228" y="4367"/>
                      <a:pt x="1772" y="4719"/>
                    </a:cubicBezTo>
                    <a:cubicBezTo>
                      <a:pt x="2018" y="4878"/>
                      <a:pt x="2231" y="4944"/>
                      <a:pt x="2420" y="4944"/>
                    </a:cubicBezTo>
                    <a:cubicBezTo>
                      <a:pt x="3278" y="4944"/>
                      <a:pt x="3658" y="3581"/>
                      <a:pt x="4562" y="3329"/>
                    </a:cubicBezTo>
                    <a:cubicBezTo>
                      <a:pt x="4819" y="3257"/>
                      <a:pt x="4740" y="2885"/>
                      <a:pt x="4508" y="2885"/>
                    </a:cubicBezTo>
                    <a:cubicBezTo>
                      <a:pt x="4487" y="2885"/>
                      <a:pt x="4465" y="2888"/>
                      <a:pt x="4442" y="2895"/>
                    </a:cubicBezTo>
                    <a:cubicBezTo>
                      <a:pt x="3968" y="3025"/>
                      <a:pt x="3618" y="3269"/>
                      <a:pt x="3311" y="3653"/>
                    </a:cubicBezTo>
                    <a:cubicBezTo>
                      <a:pt x="3004" y="4038"/>
                      <a:pt x="2839" y="4467"/>
                      <a:pt x="2444" y="4467"/>
                    </a:cubicBezTo>
                    <a:cubicBezTo>
                      <a:pt x="2321" y="4467"/>
                      <a:pt x="2177" y="4426"/>
                      <a:pt x="1999" y="4329"/>
                    </a:cubicBezTo>
                    <a:cubicBezTo>
                      <a:pt x="1655" y="4142"/>
                      <a:pt x="1336" y="3866"/>
                      <a:pt x="1062" y="3587"/>
                    </a:cubicBezTo>
                    <a:cubicBezTo>
                      <a:pt x="713" y="3232"/>
                      <a:pt x="869" y="2616"/>
                      <a:pt x="899" y="2178"/>
                    </a:cubicBezTo>
                    <a:cubicBezTo>
                      <a:pt x="954" y="1387"/>
                      <a:pt x="881" y="812"/>
                      <a:pt x="488" y="112"/>
                    </a:cubicBezTo>
                    <a:cubicBezTo>
                      <a:pt x="444" y="33"/>
                      <a:pt x="376" y="1"/>
                      <a:pt x="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6850175" y="2451375"/>
                <a:ext cx="2269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3402" extrusionOk="0">
                    <a:moveTo>
                      <a:pt x="7776" y="0"/>
                    </a:moveTo>
                    <a:cubicBezTo>
                      <a:pt x="7659" y="0"/>
                      <a:pt x="7536" y="24"/>
                      <a:pt x="7407" y="79"/>
                    </a:cubicBezTo>
                    <a:cubicBezTo>
                      <a:pt x="6253" y="563"/>
                      <a:pt x="5649" y="1658"/>
                      <a:pt x="4549" y="1658"/>
                    </a:cubicBezTo>
                    <a:cubicBezTo>
                      <a:pt x="4210" y="1658"/>
                      <a:pt x="3824" y="1554"/>
                      <a:pt x="3360" y="1296"/>
                    </a:cubicBezTo>
                    <a:cubicBezTo>
                      <a:pt x="2826" y="999"/>
                      <a:pt x="2311" y="853"/>
                      <a:pt x="1852" y="853"/>
                    </a:cubicBezTo>
                    <a:cubicBezTo>
                      <a:pt x="777" y="853"/>
                      <a:pt x="4" y="1651"/>
                      <a:pt x="1" y="3183"/>
                    </a:cubicBezTo>
                    <a:cubicBezTo>
                      <a:pt x="1" y="3329"/>
                      <a:pt x="114" y="3402"/>
                      <a:pt x="226" y="3402"/>
                    </a:cubicBezTo>
                    <a:cubicBezTo>
                      <a:pt x="339" y="3402"/>
                      <a:pt x="452" y="3329"/>
                      <a:pt x="452" y="3183"/>
                    </a:cubicBezTo>
                    <a:cubicBezTo>
                      <a:pt x="454" y="2058"/>
                      <a:pt x="1290" y="1556"/>
                      <a:pt x="2206" y="1556"/>
                    </a:cubicBezTo>
                    <a:cubicBezTo>
                      <a:pt x="2648" y="1556"/>
                      <a:pt x="3109" y="1673"/>
                      <a:pt x="3504" y="1893"/>
                    </a:cubicBezTo>
                    <a:cubicBezTo>
                      <a:pt x="3949" y="2139"/>
                      <a:pt x="4412" y="2171"/>
                      <a:pt x="4903" y="2176"/>
                    </a:cubicBezTo>
                    <a:cubicBezTo>
                      <a:pt x="4905" y="2176"/>
                      <a:pt x="4907" y="2176"/>
                      <a:pt x="4908" y="2176"/>
                    </a:cubicBezTo>
                    <a:cubicBezTo>
                      <a:pt x="5710" y="2176"/>
                      <a:pt x="6924" y="671"/>
                      <a:pt x="7868" y="671"/>
                    </a:cubicBezTo>
                    <a:cubicBezTo>
                      <a:pt x="8127" y="671"/>
                      <a:pt x="8365" y="784"/>
                      <a:pt x="8569" y="1073"/>
                    </a:cubicBezTo>
                    <a:cubicBezTo>
                      <a:pt x="8619" y="1143"/>
                      <a:pt x="8689" y="1172"/>
                      <a:pt x="8758" y="1172"/>
                    </a:cubicBezTo>
                    <a:cubicBezTo>
                      <a:pt x="8920" y="1172"/>
                      <a:pt x="9077" y="1012"/>
                      <a:pt x="8960" y="845"/>
                    </a:cubicBezTo>
                    <a:cubicBezTo>
                      <a:pt x="8680" y="450"/>
                      <a:pt x="8284" y="0"/>
                      <a:pt x="77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27"/>
            <p:cNvGrpSpPr/>
            <p:nvPr/>
          </p:nvGrpSpPr>
          <p:grpSpPr>
            <a:xfrm>
              <a:off x="4604324" y="848035"/>
              <a:ext cx="352096" cy="329101"/>
              <a:chOff x="4646575" y="1326700"/>
              <a:chExt cx="347200" cy="324525"/>
            </a:xfrm>
          </p:grpSpPr>
          <p:sp>
            <p:nvSpPr>
              <p:cNvPr id="325" name="Google Shape;325;p27"/>
              <p:cNvSpPr/>
              <p:nvPr/>
            </p:nvSpPr>
            <p:spPr>
              <a:xfrm>
                <a:off x="4646575" y="1326700"/>
                <a:ext cx="347200" cy="324525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981" extrusionOk="0">
                    <a:moveTo>
                      <a:pt x="7588" y="724"/>
                    </a:moveTo>
                    <a:cubicBezTo>
                      <a:pt x="7735" y="724"/>
                      <a:pt x="7882" y="729"/>
                      <a:pt x="8030" y="738"/>
                    </a:cubicBezTo>
                    <a:lnTo>
                      <a:pt x="8030" y="738"/>
                    </a:lnTo>
                    <a:cubicBezTo>
                      <a:pt x="11043" y="1231"/>
                      <a:pt x="12782" y="3899"/>
                      <a:pt x="12819" y="6845"/>
                    </a:cubicBezTo>
                    <a:cubicBezTo>
                      <a:pt x="12860" y="10361"/>
                      <a:pt x="10073" y="12230"/>
                      <a:pt x="6900" y="12230"/>
                    </a:cubicBezTo>
                    <a:cubicBezTo>
                      <a:pt x="6679" y="12230"/>
                      <a:pt x="6457" y="12221"/>
                      <a:pt x="6233" y="12203"/>
                    </a:cubicBezTo>
                    <a:cubicBezTo>
                      <a:pt x="2806" y="11925"/>
                      <a:pt x="797" y="8974"/>
                      <a:pt x="1403" y="5694"/>
                    </a:cubicBezTo>
                    <a:cubicBezTo>
                      <a:pt x="1970" y="2629"/>
                      <a:pt x="4604" y="724"/>
                      <a:pt x="7588" y="724"/>
                    </a:cubicBezTo>
                    <a:close/>
                    <a:moveTo>
                      <a:pt x="7542" y="1"/>
                    </a:moveTo>
                    <a:cubicBezTo>
                      <a:pt x="4089" y="1"/>
                      <a:pt x="1296" y="2321"/>
                      <a:pt x="655" y="5784"/>
                    </a:cubicBezTo>
                    <a:cubicBezTo>
                      <a:pt x="0" y="9325"/>
                      <a:pt x="2304" y="12259"/>
                      <a:pt x="5754" y="12863"/>
                    </a:cubicBezTo>
                    <a:cubicBezTo>
                      <a:pt x="6205" y="12942"/>
                      <a:pt x="6657" y="12981"/>
                      <a:pt x="7104" y="12981"/>
                    </a:cubicBezTo>
                    <a:cubicBezTo>
                      <a:pt x="10223" y="12981"/>
                      <a:pt x="13083" y="11087"/>
                      <a:pt x="13475" y="7731"/>
                    </a:cubicBezTo>
                    <a:cubicBezTo>
                      <a:pt x="13888" y="4198"/>
                      <a:pt x="11825" y="581"/>
                      <a:pt x="8141" y="29"/>
                    </a:cubicBezTo>
                    <a:cubicBezTo>
                      <a:pt x="8129" y="27"/>
                      <a:pt x="8117" y="26"/>
                      <a:pt x="8106" y="25"/>
                    </a:cubicBezTo>
                    <a:lnTo>
                      <a:pt x="8106" y="25"/>
                    </a:lnTo>
                    <a:cubicBezTo>
                      <a:pt x="8087" y="21"/>
                      <a:pt x="8066" y="18"/>
                      <a:pt x="8045" y="17"/>
                    </a:cubicBezTo>
                    <a:cubicBezTo>
                      <a:pt x="7876" y="6"/>
                      <a:pt x="7708" y="1"/>
                      <a:pt x="7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4687150" y="1407000"/>
                <a:ext cx="161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633" extrusionOk="0">
                    <a:moveTo>
                      <a:pt x="269" y="1"/>
                    </a:moveTo>
                    <a:cubicBezTo>
                      <a:pt x="1" y="1"/>
                      <a:pt x="11" y="430"/>
                      <a:pt x="291" y="453"/>
                    </a:cubicBezTo>
                    <a:cubicBezTo>
                      <a:pt x="2252" y="618"/>
                      <a:pt x="4217" y="633"/>
                      <a:pt x="6184" y="633"/>
                    </a:cubicBezTo>
                    <a:cubicBezTo>
                      <a:pt x="6474" y="633"/>
                      <a:pt x="6474" y="182"/>
                      <a:pt x="6184" y="182"/>
                    </a:cubicBezTo>
                    <a:cubicBezTo>
                      <a:pt x="4217" y="182"/>
                      <a:pt x="2252" y="167"/>
                      <a:pt x="291" y="1"/>
                    </a:cubicBezTo>
                    <a:cubicBezTo>
                      <a:pt x="283" y="1"/>
                      <a:pt x="276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4715775" y="1372425"/>
                <a:ext cx="1152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47" extrusionOk="0">
                    <a:moveTo>
                      <a:pt x="258" y="0"/>
                    </a:moveTo>
                    <a:cubicBezTo>
                      <a:pt x="1" y="0"/>
                      <a:pt x="15" y="420"/>
                      <a:pt x="289" y="453"/>
                    </a:cubicBezTo>
                    <a:cubicBezTo>
                      <a:pt x="901" y="526"/>
                      <a:pt x="1514" y="547"/>
                      <a:pt x="2127" y="547"/>
                    </a:cubicBezTo>
                    <a:cubicBezTo>
                      <a:pt x="2856" y="547"/>
                      <a:pt x="3586" y="518"/>
                      <a:pt x="4316" y="512"/>
                    </a:cubicBezTo>
                    <a:cubicBezTo>
                      <a:pt x="4606" y="511"/>
                      <a:pt x="4608" y="63"/>
                      <a:pt x="4319" y="63"/>
                    </a:cubicBezTo>
                    <a:cubicBezTo>
                      <a:pt x="4318" y="63"/>
                      <a:pt x="4317" y="63"/>
                      <a:pt x="4316" y="63"/>
                    </a:cubicBezTo>
                    <a:cubicBezTo>
                      <a:pt x="3588" y="67"/>
                      <a:pt x="2860" y="96"/>
                      <a:pt x="2133" y="96"/>
                    </a:cubicBezTo>
                    <a:cubicBezTo>
                      <a:pt x="1518" y="96"/>
                      <a:pt x="903" y="75"/>
                      <a:pt x="289" y="2"/>
                    </a:cubicBezTo>
                    <a:cubicBezTo>
                      <a:pt x="278" y="1"/>
                      <a:pt x="268" y="0"/>
                      <a:pt x="2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4672175" y="1447575"/>
                <a:ext cx="1407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27" extrusionOk="0">
                    <a:moveTo>
                      <a:pt x="264" y="0"/>
                    </a:moveTo>
                    <a:cubicBezTo>
                      <a:pt x="0" y="0"/>
                      <a:pt x="11" y="426"/>
                      <a:pt x="289" y="453"/>
                    </a:cubicBezTo>
                    <a:cubicBezTo>
                      <a:pt x="872" y="508"/>
                      <a:pt x="1455" y="527"/>
                      <a:pt x="2038" y="527"/>
                    </a:cubicBezTo>
                    <a:cubicBezTo>
                      <a:pt x="3138" y="527"/>
                      <a:pt x="4238" y="461"/>
                      <a:pt x="5340" y="453"/>
                    </a:cubicBezTo>
                    <a:cubicBezTo>
                      <a:pt x="5629" y="451"/>
                      <a:pt x="5630" y="2"/>
                      <a:pt x="5341" y="2"/>
                    </a:cubicBezTo>
                    <a:cubicBezTo>
                      <a:pt x="5341" y="2"/>
                      <a:pt x="5340" y="2"/>
                      <a:pt x="5340" y="2"/>
                    </a:cubicBezTo>
                    <a:cubicBezTo>
                      <a:pt x="4238" y="10"/>
                      <a:pt x="3138" y="76"/>
                      <a:pt x="2037" y="76"/>
                    </a:cubicBezTo>
                    <a:cubicBezTo>
                      <a:pt x="1454" y="76"/>
                      <a:pt x="871" y="57"/>
                      <a:pt x="289" y="2"/>
                    </a:cubicBezTo>
                    <a:cubicBezTo>
                      <a:pt x="280" y="1"/>
                      <a:pt x="27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4664600" y="1491200"/>
                <a:ext cx="18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452" extrusionOk="0">
                    <a:moveTo>
                      <a:pt x="292" y="1"/>
                    </a:moveTo>
                    <a:cubicBezTo>
                      <a:pt x="0" y="1"/>
                      <a:pt x="0" y="452"/>
                      <a:pt x="292" y="452"/>
                    </a:cubicBezTo>
                    <a:lnTo>
                      <a:pt x="7205" y="452"/>
                    </a:lnTo>
                    <a:cubicBezTo>
                      <a:pt x="7497" y="452"/>
                      <a:pt x="7497" y="1"/>
                      <a:pt x="7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4672125" y="1533300"/>
                <a:ext cx="1017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511" extrusionOk="0">
                    <a:moveTo>
                      <a:pt x="3779" y="0"/>
                    </a:moveTo>
                    <a:cubicBezTo>
                      <a:pt x="3779" y="0"/>
                      <a:pt x="3778" y="0"/>
                      <a:pt x="3778" y="0"/>
                    </a:cubicBezTo>
                    <a:cubicBezTo>
                      <a:pt x="2615" y="5"/>
                      <a:pt x="1453" y="55"/>
                      <a:pt x="291" y="60"/>
                    </a:cubicBezTo>
                    <a:cubicBezTo>
                      <a:pt x="1" y="61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1" y="511"/>
                    </a:cubicBezTo>
                    <a:cubicBezTo>
                      <a:pt x="1453" y="507"/>
                      <a:pt x="2615" y="456"/>
                      <a:pt x="3778" y="452"/>
                    </a:cubicBezTo>
                    <a:cubicBezTo>
                      <a:pt x="4067" y="450"/>
                      <a:pt x="4069" y="0"/>
                      <a:pt x="3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4683100" y="1564850"/>
                <a:ext cx="1854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97" extrusionOk="0">
                    <a:moveTo>
                      <a:pt x="7016" y="1"/>
                    </a:moveTo>
                    <a:cubicBezTo>
                      <a:pt x="5394" y="1"/>
                      <a:pt x="3781" y="256"/>
                      <a:pt x="2165" y="256"/>
                    </a:cubicBezTo>
                    <a:cubicBezTo>
                      <a:pt x="1575" y="256"/>
                      <a:pt x="985" y="222"/>
                      <a:pt x="394" y="129"/>
                    </a:cubicBezTo>
                    <a:cubicBezTo>
                      <a:pt x="380" y="127"/>
                      <a:pt x="366" y="126"/>
                      <a:pt x="353" y="126"/>
                    </a:cubicBezTo>
                    <a:cubicBezTo>
                      <a:pt x="98" y="126"/>
                      <a:pt x="1" y="521"/>
                      <a:pt x="273" y="564"/>
                    </a:cubicBezTo>
                    <a:lnTo>
                      <a:pt x="274" y="564"/>
                    </a:lnTo>
                    <a:cubicBezTo>
                      <a:pt x="894" y="661"/>
                      <a:pt x="1511" y="697"/>
                      <a:pt x="2129" y="697"/>
                    </a:cubicBezTo>
                    <a:cubicBezTo>
                      <a:pt x="3757" y="697"/>
                      <a:pt x="5382" y="451"/>
                      <a:pt x="7021" y="451"/>
                    </a:cubicBezTo>
                    <a:cubicBezTo>
                      <a:pt x="7056" y="451"/>
                      <a:pt x="7092" y="451"/>
                      <a:pt x="7127" y="451"/>
                    </a:cubicBezTo>
                    <a:cubicBezTo>
                      <a:pt x="7128" y="451"/>
                      <a:pt x="7129" y="451"/>
                      <a:pt x="7130" y="451"/>
                    </a:cubicBezTo>
                    <a:cubicBezTo>
                      <a:pt x="7418" y="451"/>
                      <a:pt x="7416" y="3"/>
                      <a:pt x="7127" y="1"/>
                    </a:cubicBezTo>
                    <a:cubicBezTo>
                      <a:pt x="7090" y="1"/>
                      <a:pt x="7053" y="1"/>
                      <a:pt x="70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4711225" y="1602400"/>
                <a:ext cx="118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525" extrusionOk="0">
                    <a:moveTo>
                      <a:pt x="270" y="0"/>
                    </a:moveTo>
                    <a:cubicBezTo>
                      <a:pt x="1" y="0"/>
                      <a:pt x="9" y="431"/>
                      <a:pt x="291" y="452"/>
                    </a:cubicBezTo>
                    <a:cubicBezTo>
                      <a:pt x="1041" y="511"/>
                      <a:pt x="1792" y="525"/>
                      <a:pt x="2543" y="525"/>
                    </a:cubicBezTo>
                    <a:cubicBezTo>
                      <a:pt x="3175" y="525"/>
                      <a:pt x="3807" y="515"/>
                      <a:pt x="4439" y="513"/>
                    </a:cubicBezTo>
                    <a:cubicBezTo>
                      <a:pt x="4729" y="513"/>
                      <a:pt x="4729" y="62"/>
                      <a:pt x="4441" y="62"/>
                    </a:cubicBezTo>
                    <a:cubicBezTo>
                      <a:pt x="4440" y="62"/>
                      <a:pt x="4440" y="62"/>
                      <a:pt x="4439" y="62"/>
                    </a:cubicBezTo>
                    <a:cubicBezTo>
                      <a:pt x="3807" y="64"/>
                      <a:pt x="3175" y="74"/>
                      <a:pt x="2543" y="74"/>
                    </a:cubicBezTo>
                    <a:cubicBezTo>
                      <a:pt x="1792" y="74"/>
                      <a:pt x="1041" y="60"/>
                      <a:pt x="291" y="1"/>
                    </a:cubicBezTo>
                    <a:cubicBezTo>
                      <a:pt x="284" y="1"/>
                      <a:pt x="277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27"/>
            <p:cNvGrpSpPr/>
            <p:nvPr/>
          </p:nvGrpSpPr>
          <p:grpSpPr>
            <a:xfrm>
              <a:off x="433889" y="2624028"/>
              <a:ext cx="353591" cy="320861"/>
              <a:chOff x="534125" y="3078000"/>
              <a:chExt cx="348675" cy="316400"/>
            </a:xfrm>
          </p:grpSpPr>
          <p:sp>
            <p:nvSpPr>
              <p:cNvPr id="334" name="Google Shape;334;p27"/>
              <p:cNvSpPr/>
              <p:nvPr/>
            </p:nvSpPr>
            <p:spPr>
              <a:xfrm>
                <a:off x="534125" y="3078000"/>
                <a:ext cx="348675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12656" extrusionOk="0">
                    <a:moveTo>
                      <a:pt x="7350" y="722"/>
                    </a:moveTo>
                    <a:cubicBezTo>
                      <a:pt x="10295" y="722"/>
                      <a:pt x="12913" y="2182"/>
                      <a:pt x="13181" y="5440"/>
                    </a:cubicBezTo>
                    <a:cubicBezTo>
                      <a:pt x="13441" y="8594"/>
                      <a:pt x="11087" y="11207"/>
                      <a:pt x="8115" y="11834"/>
                    </a:cubicBezTo>
                    <a:cubicBezTo>
                      <a:pt x="7621" y="11938"/>
                      <a:pt x="7127" y="11989"/>
                      <a:pt x="6643" y="11989"/>
                    </a:cubicBezTo>
                    <a:cubicBezTo>
                      <a:pt x="3931" y="11989"/>
                      <a:pt x="1524" y="10381"/>
                      <a:pt x="969" y="7515"/>
                    </a:cubicBezTo>
                    <a:cubicBezTo>
                      <a:pt x="267" y="3893"/>
                      <a:pt x="3291" y="1187"/>
                      <a:pt x="6618" y="751"/>
                    </a:cubicBezTo>
                    <a:cubicBezTo>
                      <a:pt x="6864" y="732"/>
                      <a:pt x="7108" y="722"/>
                      <a:pt x="7350" y="722"/>
                    </a:cubicBezTo>
                    <a:close/>
                    <a:moveTo>
                      <a:pt x="7330" y="1"/>
                    </a:moveTo>
                    <a:cubicBezTo>
                      <a:pt x="7108" y="1"/>
                      <a:pt x="6884" y="9"/>
                      <a:pt x="6661" y="26"/>
                    </a:cubicBezTo>
                    <a:lnTo>
                      <a:pt x="6661" y="26"/>
                    </a:lnTo>
                    <a:cubicBezTo>
                      <a:pt x="6648" y="26"/>
                      <a:pt x="6633" y="27"/>
                      <a:pt x="6618" y="29"/>
                    </a:cubicBezTo>
                    <a:cubicBezTo>
                      <a:pt x="6618" y="29"/>
                      <a:pt x="6618" y="29"/>
                      <a:pt x="6618" y="29"/>
                    </a:cubicBezTo>
                    <a:lnTo>
                      <a:pt x="6618" y="29"/>
                    </a:lnTo>
                    <a:cubicBezTo>
                      <a:pt x="6603" y="30"/>
                      <a:pt x="6588" y="32"/>
                      <a:pt x="6574" y="35"/>
                    </a:cubicBezTo>
                    <a:lnTo>
                      <a:pt x="6574" y="35"/>
                    </a:lnTo>
                    <a:cubicBezTo>
                      <a:pt x="2902" y="531"/>
                      <a:pt x="0" y="3146"/>
                      <a:pt x="190" y="7037"/>
                    </a:cubicBezTo>
                    <a:cubicBezTo>
                      <a:pt x="373" y="10750"/>
                      <a:pt x="3534" y="12655"/>
                      <a:pt x="6870" y="12655"/>
                    </a:cubicBezTo>
                    <a:cubicBezTo>
                      <a:pt x="7197" y="12655"/>
                      <a:pt x="7526" y="12637"/>
                      <a:pt x="7854" y="12600"/>
                    </a:cubicBezTo>
                    <a:cubicBezTo>
                      <a:pt x="11361" y="12207"/>
                      <a:pt x="13883" y="9187"/>
                      <a:pt x="13913" y="5721"/>
                    </a:cubicBezTo>
                    <a:cubicBezTo>
                      <a:pt x="13946" y="1925"/>
                      <a:pt x="10712" y="1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7"/>
              <p:cNvSpPr/>
              <p:nvPr/>
            </p:nvSpPr>
            <p:spPr>
              <a:xfrm>
                <a:off x="552225" y="3182175"/>
                <a:ext cx="1453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24" extrusionOk="0">
                    <a:moveTo>
                      <a:pt x="275" y="0"/>
                    </a:moveTo>
                    <a:cubicBezTo>
                      <a:pt x="0" y="0"/>
                      <a:pt x="9" y="435"/>
                      <a:pt x="292" y="451"/>
                    </a:cubicBezTo>
                    <a:cubicBezTo>
                      <a:pt x="1238" y="509"/>
                      <a:pt x="2185" y="523"/>
                      <a:pt x="3132" y="523"/>
                    </a:cubicBezTo>
                    <a:cubicBezTo>
                      <a:pt x="3928" y="523"/>
                      <a:pt x="4725" y="513"/>
                      <a:pt x="5522" y="511"/>
                    </a:cubicBezTo>
                    <a:cubicBezTo>
                      <a:pt x="5813" y="511"/>
                      <a:pt x="5813" y="60"/>
                      <a:pt x="5522" y="60"/>
                    </a:cubicBezTo>
                    <a:cubicBezTo>
                      <a:pt x="4720" y="62"/>
                      <a:pt x="3918" y="72"/>
                      <a:pt x="3116" y="72"/>
                    </a:cubicBezTo>
                    <a:cubicBezTo>
                      <a:pt x="2174" y="72"/>
                      <a:pt x="1233" y="58"/>
                      <a:pt x="292" y="1"/>
                    </a:cubicBezTo>
                    <a:cubicBezTo>
                      <a:pt x="286" y="1"/>
                      <a:pt x="281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>
                <a:off x="571825" y="3146075"/>
                <a:ext cx="13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548" extrusionOk="0">
                    <a:moveTo>
                      <a:pt x="262" y="1"/>
                    </a:moveTo>
                    <a:cubicBezTo>
                      <a:pt x="1" y="1"/>
                      <a:pt x="12" y="424"/>
                      <a:pt x="289" y="452"/>
                    </a:cubicBezTo>
                    <a:cubicBezTo>
                      <a:pt x="1016" y="526"/>
                      <a:pt x="1744" y="547"/>
                      <a:pt x="2472" y="547"/>
                    </a:cubicBezTo>
                    <a:cubicBezTo>
                      <a:pt x="3347" y="547"/>
                      <a:pt x="4223" y="517"/>
                      <a:pt x="5099" y="512"/>
                    </a:cubicBezTo>
                    <a:cubicBezTo>
                      <a:pt x="5389" y="511"/>
                      <a:pt x="5390" y="61"/>
                      <a:pt x="5101" y="61"/>
                    </a:cubicBezTo>
                    <a:cubicBezTo>
                      <a:pt x="5100" y="61"/>
                      <a:pt x="5100" y="61"/>
                      <a:pt x="5099" y="61"/>
                    </a:cubicBezTo>
                    <a:cubicBezTo>
                      <a:pt x="4220" y="66"/>
                      <a:pt x="3341" y="96"/>
                      <a:pt x="2462" y="96"/>
                    </a:cubicBezTo>
                    <a:cubicBezTo>
                      <a:pt x="1737" y="96"/>
                      <a:pt x="1012" y="75"/>
                      <a:pt x="289" y="2"/>
                    </a:cubicBezTo>
                    <a:cubicBezTo>
                      <a:pt x="280" y="1"/>
                      <a:pt x="271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7"/>
              <p:cNvSpPr/>
              <p:nvPr/>
            </p:nvSpPr>
            <p:spPr>
              <a:xfrm>
                <a:off x="546200" y="3219450"/>
                <a:ext cx="1167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24" extrusionOk="0">
                    <a:moveTo>
                      <a:pt x="2143" y="1"/>
                    </a:moveTo>
                    <a:cubicBezTo>
                      <a:pt x="1526" y="1"/>
                      <a:pt x="909" y="10"/>
                      <a:pt x="292" y="12"/>
                    </a:cubicBezTo>
                    <a:cubicBezTo>
                      <a:pt x="0" y="12"/>
                      <a:pt x="0" y="463"/>
                      <a:pt x="292" y="463"/>
                    </a:cubicBezTo>
                    <a:cubicBezTo>
                      <a:pt x="914" y="461"/>
                      <a:pt x="1535" y="452"/>
                      <a:pt x="2155" y="452"/>
                    </a:cubicBezTo>
                    <a:cubicBezTo>
                      <a:pt x="2897" y="452"/>
                      <a:pt x="3639" y="465"/>
                      <a:pt x="4380" y="522"/>
                    </a:cubicBezTo>
                    <a:cubicBezTo>
                      <a:pt x="4387" y="523"/>
                      <a:pt x="4395" y="523"/>
                      <a:pt x="4402" y="523"/>
                    </a:cubicBezTo>
                    <a:cubicBezTo>
                      <a:pt x="4670" y="523"/>
                      <a:pt x="4660" y="94"/>
                      <a:pt x="4380" y="73"/>
                    </a:cubicBezTo>
                    <a:cubicBezTo>
                      <a:pt x="3635" y="15"/>
                      <a:pt x="2889" y="1"/>
                      <a:pt x="2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7"/>
              <p:cNvSpPr/>
              <p:nvPr/>
            </p:nvSpPr>
            <p:spPr>
              <a:xfrm>
                <a:off x="546250" y="3266325"/>
                <a:ext cx="1678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19" extrusionOk="0">
                    <a:moveTo>
                      <a:pt x="6425" y="1"/>
                    </a:moveTo>
                    <a:cubicBezTo>
                      <a:pt x="6424" y="1"/>
                      <a:pt x="6423" y="1"/>
                      <a:pt x="6422" y="1"/>
                    </a:cubicBezTo>
                    <a:cubicBezTo>
                      <a:pt x="4843" y="18"/>
                      <a:pt x="3269" y="169"/>
                      <a:pt x="1692" y="169"/>
                    </a:cubicBezTo>
                    <a:cubicBezTo>
                      <a:pt x="1225" y="169"/>
                      <a:pt x="758" y="156"/>
                      <a:pt x="290" y="122"/>
                    </a:cubicBezTo>
                    <a:cubicBezTo>
                      <a:pt x="283" y="121"/>
                      <a:pt x="276" y="121"/>
                      <a:pt x="270" y="121"/>
                    </a:cubicBezTo>
                    <a:cubicBezTo>
                      <a:pt x="0" y="121"/>
                      <a:pt x="8" y="552"/>
                      <a:pt x="290" y="572"/>
                    </a:cubicBezTo>
                    <a:cubicBezTo>
                      <a:pt x="758" y="606"/>
                      <a:pt x="1225" y="619"/>
                      <a:pt x="1692" y="619"/>
                    </a:cubicBezTo>
                    <a:cubicBezTo>
                      <a:pt x="3268" y="619"/>
                      <a:pt x="4843" y="468"/>
                      <a:pt x="6422" y="452"/>
                    </a:cubicBezTo>
                    <a:cubicBezTo>
                      <a:pt x="6712" y="448"/>
                      <a:pt x="6714" y="1"/>
                      <a:pt x="6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565800" y="3315900"/>
                <a:ext cx="1377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47" extrusionOk="0">
                    <a:moveTo>
                      <a:pt x="265" y="0"/>
                    </a:moveTo>
                    <a:cubicBezTo>
                      <a:pt x="1" y="0"/>
                      <a:pt x="12" y="426"/>
                      <a:pt x="289" y="453"/>
                    </a:cubicBezTo>
                    <a:cubicBezTo>
                      <a:pt x="1042" y="526"/>
                      <a:pt x="1794" y="546"/>
                      <a:pt x="2547" y="546"/>
                    </a:cubicBezTo>
                    <a:cubicBezTo>
                      <a:pt x="3438" y="546"/>
                      <a:pt x="4328" y="518"/>
                      <a:pt x="5219" y="513"/>
                    </a:cubicBezTo>
                    <a:cubicBezTo>
                      <a:pt x="5509" y="512"/>
                      <a:pt x="5511" y="62"/>
                      <a:pt x="5221" y="62"/>
                    </a:cubicBezTo>
                    <a:cubicBezTo>
                      <a:pt x="5220" y="62"/>
                      <a:pt x="5220" y="62"/>
                      <a:pt x="5219" y="62"/>
                    </a:cubicBezTo>
                    <a:cubicBezTo>
                      <a:pt x="4332" y="67"/>
                      <a:pt x="3444" y="96"/>
                      <a:pt x="2557" y="96"/>
                    </a:cubicBezTo>
                    <a:cubicBezTo>
                      <a:pt x="1801" y="96"/>
                      <a:pt x="1045" y="75"/>
                      <a:pt x="289" y="1"/>
                    </a:cubicBezTo>
                    <a:cubicBezTo>
                      <a:pt x="281" y="1"/>
                      <a:pt x="273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27"/>
            <p:cNvGrpSpPr/>
            <p:nvPr/>
          </p:nvGrpSpPr>
          <p:grpSpPr>
            <a:xfrm>
              <a:off x="2525901" y="3915180"/>
              <a:ext cx="347405" cy="265136"/>
              <a:chOff x="2597050" y="4351200"/>
              <a:chExt cx="342575" cy="261450"/>
            </a:xfrm>
          </p:grpSpPr>
          <p:sp>
            <p:nvSpPr>
              <p:cNvPr id="341" name="Google Shape;341;p27"/>
              <p:cNvSpPr/>
              <p:nvPr/>
            </p:nvSpPr>
            <p:spPr>
              <a:xfrm>
                <a:off x="2597050" y="4351200"/>
                <a:ext cx="3425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3703" h="10458" extrusionOk="0">
                    <a:moveTo>
                      <a:pt x="7101" y="724"/>
                    </a:moveTo>
                    <a:cubicBezTo>
                      <a:pt x="9624" y="724"/>
                      <a:pt x="11278" y="2633"/>
                      <a:pt x="11437" y="5117"/>
                    </a:cubicBezTo>
                    <a:cubicBezTo>
                      <a:pt x="11617" y="7955"/>
                      <a:pt x="9405" y="9699"/>
                      <a:pt x="6735" y="9729"/>
                    </a:cubicBezTo>
                    <a:cubicBezTo>
                      <a:pt x="6713" y="9729"/>
                      <a:pt x="6690" y="9730"/>
                      <a:pt x="6668" y="9730"/>
                    </a:cubicBezTo>
                    <a:cubicBezTo>
                      <a:pt x="879" y="9730"/>
                      <a:pt x="1341" y="1093"/>
                      <a:pt x="6876" y="729"/>
                    </a:cubicBezTo>
                    <a:cubicBezTo>
                      <a:pt x="6951" y="726"/>
                      <a:pt x="7026" y="724"/>
                      <a:pt x="7101" y="724"/>
                    </a:cubicBezTo>
                    <a:close/>
                    <a:moveTo>
                      <a:pt x="7152" y="1"/>
                    </a:moveTo>
                    <a:cubicBezTo>
                      <a:pt x="7067" y="1"/>
                      <a:pt x="6982" y="2"/>
                      <a:pt x="6896" y="6"/>
                    </a:cubicBezTo>
                    <a:lnTo>
                      <a:pt x="6896" y="6"/>
                    </a:lnTo>
                    <a:cubicBezTo>
                      <a:pt x="6889" y="6"/>
                      <a:pt x="6882" y="6"/>
                      <a:pt x="6876" y="7"/>
                    </a:cubicBezTo>
                    <a:cubicBezTo>
                      <a:pt x="6876" y="7"/>
                      <a:pt x="6876" y="7"/>
                      <a:pt x="6876" y="7"/>
                    </a:cubicBezTo>
                    <a:lnTo>
                      <a:pt x="6876" y="7"/>
                    </a:lnTo>
                    <a:cubicBezTo>
                      <a:pt x="6869" y="7"/>
                      <a:pt x="6862" y="8"/>
                      <a:pt x="6855" y="8"/>
                    </a:cubicBezTo>
                    <a:lnTo>
                      <a:pt x="6855" y="8"/>
                    </a:lnTo>
                    <a:cubicBezTo>
                      <a:pt x="351" y="456"/>
                      <a:pt x="1" y="10134"/>
                      <a:pt x="6735" y="10450"/>
                    </a:cubicBezTo>
                    <a:cubicBezTo>
                      <a:pt x="6840" y="10455"/>
                      <a:pt x="6943" y="10457"/>
                      <a:pt x="7044" y="10457"/>
                    </a:cubicBezTo>
                    <a:cubicBezTo>
                      <a:pt x="13702" y="10457"/>
                      <a:pt x="13662" y="1"/>
                      <a:pt x="7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7"/>
              <p:cNvSpPr/>
              <p:nvPr/>
            </p:nvSpPr>
            <p:spPr>
              <a:xfrm>
                <a:off x="2770425" y="4402625"/>
                <a:ext cx="525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23" extrusionOk="0">
                    <a:moveTo>
                      <a:pt x="938" y="453"/>
                    </a:moveTo>
                    <a:cubicBezTo>
                      <a:pt x="942" y="453"/>
                      <a:pt x="946" y="453"/>
                      <a:pt x="950" y="453"/>
                    </a:cubicBezTo>
                    <a:cubicBezTo>
                      <a:pt x="1208" y="460"/>
                      <a:pt x="1476" y="592"/>
                      <a:pt x="1567" y="848"/>
                    </a:cubicBezTo>
                    <a:cubicBezTo>
                      <a:pt x="1674" y="1153"/>
                      <a:pt x="1304" y="1265"/>
                      <a:pt x="1067" y="1268"/>
                    </a:cubicBezTo>
                    <a:cubicBezTo>
                      <a:pt x="1064" y="1268"/>
                      <a:pt x="1061" y="1268"/>
                      <a:pt x="1058" y="1268"/>
                    </a:cubicBezTo>
                    <a:cubicBezTo>
                      <a:pt x="803" y="1268"/>
                      <a:pt x="570" y="1094"/>
                      <a:pt x="502" y="849"/>
                    </a:cubicBezTo>
                    <a:cubicBezTo>
                      <a:pt x="425" y="571"/>
                      <a:pt x="719" y="469"/>
                      <a:pt x="938" y="453"/>
                    </a:cubicBezTo>
                    <a:close/>
                    <a:moveTo>
                      <a:pt x="966" y="0"/>
                    </a:moveTo>
                    <a:cubicBezTo>
                      <a:pt x="960" y="0"/>
                      <a:pt x="955" y="0"/>
                      <a:pt x="949" y="1"/>
                    </a:cubicBezTo>
                    <a:lnTo>
                      <a:pt x="950" y="2"/>
                    </a:lnTo>
                    <a:cubicBezTo>
                      <a:pt x="948" y="2"/>
                      <a:pt x="945" y="2"/>
                      <a:pt x="942" y="2"/>
                    </a:cubicBezTo>
                    <a:cubicBezTo>
                      <a:pt x="925" y="2"/>
                      <a:pt x="909" y="4"/>
                      <a:pt x="894" y="7"/>
                    </a:cubicBezTo>
                    <a:lnTo>
                      <a:pt x="894" y="7"/>
                    </a:lnTo>
                    <a:cubicBezTo>
                      <a:pt x="440" y="52"/>
                      <a:pt x="0" y="318"/>
                      <a:pt x="45" y="834"/>
                    </a:cubicBezTo>
                    <a:cubicBezTo>
                      <a:pt x="89" y="1342"/>
                      <a:pt x="539" y="1671"/>
                      <a:pt x="1016" y="1717"/>
                    </a:cubicBezTo>
                    <a:cubicBezTo>
                      <a:pt x="1049" y="1721"/>
                      <a:pt x="1081" y="1722"/>
                      <a:pt x="1114" y="1722"/>
                    </a:cubicBezTo>
                    <a:cubicBezTo>
                      <a:pt x="1602" y="1722"/>
                      <a:pt x="2101" y="1371"/>
                      <a:pt x="2026" y="844"/>
                    </a:cubicBezTo>
                    <a:cubicBezTo>
                      <a:pt x="1956" y="351"/>
                      <a:pt x="1480" y="43"/>
                      <a:pt x="1016" y="6"/>
                    </a:cubicBezTo>
                    <a:lnTo>
                      <a:pt x="1016" y="6"/>
                    </a:lnTo>
                    <a:cubicBezTo>
                      <a:pt x="1000" y="2"/>
                      <a:pt x="983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7"/>
              <p:cNvSpPr/>
              <p:nvPr/>
            </p:nvSpPr>
            <p:spPr>
              <a:xfrm>
                <a:off x="2691100" y="4435175"/>
                <a:ext cx="644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406" extrusionOk="0">
                    <a:moveTo>
                      <a:pt x="1533" y="442"/>
                    </a:moveTo>
                    <a:cubicBezTo>
                      <a:pt x="1929" y="442"/>
                      <a:pt x="2123" y="835"/>
                      <a:pt x="2119" y="1209"/>
                    </a:cubicBezTo>
                    <a:cubicBezTo>
                      <a:pt x="2113" y="1718"/>
                      <a:pt x="1697" y="1950"/>
                      <a:pt x="1246" y="1950"/>
                    </a:cubicBezTo>
                    <a:cubicBezTo>
                      <a:pt x="1222" y="1950"/>
                      <a:pt x="1197" y="1949"/>
                      <a:pt x="1173" y="1948"/>
                    </a:cubicBezTo>
                    <a:cubicBezTo>
                      <a:pt x="726" y="1923"/>
                      <a:pt x="514" y="1517"/>
                      <a:pt x="543" y="1114"/>
                    </a:cubicBezTo>
                    <a:cubicBezTo>
                      <a:pt x="574" y="695"/>
                      <a:pt x="919" y="456"/>
                      <a:pt x="1306" y="456"/>
                    </a:cubicBezTo>
                    <a:cubicBezTo>
                      <a:pt x="1328" y="456"/>
                      <a:pt x="1350" y="457"/>
                      <a:pt x="1372" y="458"/>
                    </a:cubicBezTo>
                    <a:cubicBezTo>
                      <a:pt x="1379" y="459"/>
                      <a:pt x="1385" y="459"/>
                      <a:pt x="1391" y="459"/>
                    </a:cubicBezTo>
                    <a:cubicBezTo>
                      <a:pt x="1420" y="459"/>
                      <a:pt x="1445" y="454"/>
                      <a:pt x="1468" y="445"/>
                    </a:cubicBezTo>
                    <a:lnTo>
                      <a:pt x="1468" y="445"/>
                    </a:lnTo>
                    <a:cubicBezTo>
                      <a:pt x="1490" y="443"/>
                      <a:pt x="1512" y="442"/>
                      <a:pt x="1533" y="442"/>
                    </a:cubicBezTo>
                    <a:close/>
                    <a:moveTo>
                      <a:pt x="1495" y="1"/>
                    </a:moveTo>
                    <a:cubicBezTo>
                      <a:pt x="1456" y="1"/>
                      <a:pt x="1415" y="3"/>
                      <a:pt x="1375" y="7"/>
                    </a:cubicBezTo>
                    <a:lnTo>
                      <a:pt x="1375" y="7"/>
                    </a:lnTo>
                    <a:cubicBezTo>
                      <a:pt x="1374" y="7"/>
                      <a:pt x="1373" y="7"/>
                      <a:pt x="1372" y="7"/>
                    </a:cubicBezTo>
                    <a:cubicBezTo>
                      <a:pt x="1340" y="5"/>
                      <a:pt x="1308" y="4"/>
                      <a:pt x="1277" y="4"/>
                    </a:cubicBezTo>
                    <a:cubicBezTo>
                      <a:pt x="629" y="4"/>
                      <a:pt x="174" y="473"/>
                      <a:pt x="93" y="1114"/>
                    </a:cubicBezTo>
                    <a:cubicBezTo>
                      <a:pt x="1" y="1834"/>
                      <a:pt x="570" y="2366"/>
                      <a:pt x="1251" y="2403"/>
                    </a:cubicBezTo>
                    <a:cubicBezTo>
                      <a:pt x="1277" y="2405"/>
                      <a:pt x="1303" y="2405"/>
                      <a:pt x="1329" y="2405"/>
                    </a:cubicBezTo>
                    <a:cubicBezTo>
                      <a:pt x="2043" y="2405"/>
                      <a:pt x="2561" y="1860"/>
                      <a:pt x="2570" y="1147"/>
                    </a:cubicBezTo>
                    <a:cubicBezTo>
                      <a:pt x="2578" y="495"/>
                      <a:pt x="2112" y="1"/>
                      <a:pt x="14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7"/>
              <p:cNvSpPr/>
              <p:nvPr/>
            </p:nvSpPr>
            <p:spPr>
              <a:xfrm>
                <a:off x="2780375" y="4467950"/>
                <a:ext cx="649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258" extrusionOk="0">
                    <a:moveTo>
                      <a:pt x="1373" y="452"/>
                    </a:moveTo>
                    <a:cubicBezTo>
                      <a:pt x="1379" y="452"/>
                      <a:pt x="1384" y="452"/>
                      <a:pt x="1389" y="452"/>
                    </a:cubicBezTo>
                    <a:lnTo>
                      <a:pt x="1389" y="452"/>
                    </a:lnTo>
                    <a:cubicBezTo>
                      <a:pt x="1402" y="455"/>
                      <a:pt x="1416" y="456"/>
                      <a:pt x="1431" y="456"/>
                    </a:cubicBezTo>
                    <a:cubicBezTo>
                      <a:pt x="1438" y="456"/>
                      <a:pt x="1446" y="456"/>
                      <a:pt x="1453" y="455"/>
                    </a:cubicBezTo>
                    <a:cubicBezTo>
                      <a:pt x="1460" y="456"/>
                      <a:pt x="1466" y="456"/>
                      <a:pt x="1472" y="456"/>
                    </a:cubicBezTo>
                    <a:cubicBezTo>
                      <a:pt x="1487" y="456"/>
                      <a:pt x="1500" y="455"/>
                      <a:pt x="1513" y="452"/>
                    </a:cubicBezTo>
                    <a:lnTo>
                      <a:pt x="1513" y="452"/>
                    </a:lnTo>
                    <a:cubicBezTo>
                      <a:pt x="1516" y="452"/>
                      <a:pt x="1519" y="452"/>
                      <a:pt x="1522" y="452"/>
                    </a:cubicBezTo>
                    <a:cubicBezTo>
                      <a:pt x="1858" y="452"/>
                      <a:pt x="2099" y="663"/>
                      <a:pt x="2129" y="1018"/>
                    </a:cubicBezTo>
                    <a:cubicBezTo>
                      <a:pt x="2166" y="1466"/>
                      <a:pt x="1814" y="1763"/>
                      <a:pt x="1394" y="1805"/>
                    </a:cubicBezTo>
                    <a:cubicBezTo>
                      <a:pt x="1358" y="1808"/>
                      <a:pt x="1323" y="1810"/>
                      <a:pt x="1287" y="1810"/>
                    </a:cubicBezTo>
                    <a:cubicBezTo>
                      <a:pt x="880" y="1810"/>
                      <a:pt x="500" y="1579"/>
                      <a:pt x="510" y="1132"/>
                    </a:cubicBezTo>
                    <a:cubicBezTo>
                      <a:pt x="519" y="666"/>
                      <a:pt x="969" y="452"/>
                      <a:pt x="1373" y="452"/>
                    </a:cubicBezTo>
                    <a:close/>
                    <a:moveTo>
                      <a:pt x="1348" y="0"/>
                    </a:moveTo>
                    <a:cubicBezTo>
                      <a:pt x="719" y="0"/>
                      <a:pt x="120" y="405"/>
                      <a:pt x="64" y="1074"/>
                    </a:cubicBezTo>
                    <a:cubicBezTo>
                      <a:pt x="0" y="1820"/>
                      <a:pt x="643" y="2257"/>
                      <a:pt x="1323" y="2257"/>
                    </a:cubicBezTo>
                    <a:cubicBezTo>
                      <a:pt x="1347" y="2257"/>
                      <a:pt x="1370" y="2257"/>
                      <a:pt x="1394" y="2256"/>
                    </a:cubicBezTo>
                    <a:cubicBezTo>
                      <a:pt x="2056" y="2224"/>
                      <a:pt x="2566" y="1734"/>
                      <a:pt x="2581" y="1071"/>
                    </a:cubicBezTo>
                    <a:cubicBezTo>
                      <a:pt x="2596" y="471"/>
                      <a:pt x="2125" y="2"/>
                      <a:pt x="1545" y="2"/>
                    </a:cubicBezTo>
                    <a:cubicBezTo>
                      <a:pt x="1514" y="2"/>
                      <a:pt x="1484" y="3"/>
                      <a:pt x="1453" y="5"/>
                    </a:cubicBezTo>
                    <a:lnTo>
                      <a:pt x="1453" y="4"/>
                    </a:lnTo>
                    <a:cubicBezTo>
                      <a:pt x="1418" y="1"/>
                      <a:pt x="1383" y="0"/>
                      <a:pt x="1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>
                <a:off x="2711550" y="4516225"/>
                <a:ext cx="8050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455" extrusionOk="0">
                    <a:moveTo>
                      <a:pt x="1668" y="454"/>
                    </a:moveTo>
                    <a:cubicBezTo>
                      <a:pt x="2534" y="454"/>
                      <a:pt x="2672" y="1697"/>
                      <a:pt x="1831" y="1964"/>
                    </a:cubicBezTo>
                    <a:cubicBezTo>
                      <a:pt x="1729" y="1997"/>
                      <a:pt x="1635" y="2011"/>
                      <a:pt x="1548" y="2011"/>
                    </a:cubicBezTo>
                    <a:cubicBezTo>
                      <a:pt x="669" y="2011"/>
                      <a:pt x="587" y="497"/>
                      <a:pt x="1482" y="462"/>
                    </a:cubicBezTo>
                    <a:lnTo>
                      <a:pt x="1482" y="462"/>
                    </a:lnTo>
                    <a:cubicBezTo>
                      <a:pt x="1492" y="464"/>
                      <a:pt x="1503" y="465"/>
                      <a:pt x="1513" y="465"/>
                    </a:cubicBezTo>
                    <a:cubicBezTo>
                      <a:pt x="1524" y="465"/>
                      <a:pt x="1535" y="464"/>
                      <a:pt x="1546" y="462"/>
                    </a:cubicBezTo>
                    <a:cubicBezTo>
                      <a:pt x="1550" y="462"/>
                      <a:pt x="1553" y="463"/>
                      <a:pt x="1556" y="463"/>
                    </a:cubicBezTo>
                    <a:cubicBezTo>
                      <a:pt x="1576" y="463"/>
                      <a:pt x="1595" y="460"/>
                      <a:pt x="1612" y="456"/>
                    </a:cubicBezTo>
                    <a:lnTo>
                      <a:pt x="1612" y="456"/>
                    </a:lnTo>
                    <a:cubicBezTo>
                      <a:pt x="1631" y="455"/>
                      <a:pt x="1650" y="454"/>
                      <a:pt x="1668" y="454"/>
                    </a:cubicBezTo>
                    <a:close/>
                    <a:moveTo>
                      <a:pt x="1730" y="1"/>
                    </a:moveTo>
                    <a:cubicBezTo>
                      <a:pt x="1671" y="1"/>
                      <a:pt x="1610" y="5"/>
                      <a:pt x="1546" y="13"/>
                    </a:cubicBezTo>
                    <a:cubicBezTo>
                      <a:pt x="1528" y="12"/>
                      <a:pt x="1510" y="11"/>
                      <a:pt x="1492" y="11"/>
                    </a:cubicBezTo>
                    <a:cubicBezTo>
                      <a:pt x="1" y="11"/>
                      <a:pt x="87" y="2455"/>
                      <a:pt x="1546" y="2455"/>
                    </a:cubicBezTo>
                    <a:cubicBezTo>
                      <a:pt x="1628" y="2455"/>
                      <a:pt x="1714" y="2447"/>
                      <a:pt x="1805" y="2431"/>
                    </a:cubicBezTo>
                    <a:cubicBezTo>
                      <a:pt x="3220" y="2175"/>
                      <a:pt x="3130" y="1"/>
                      <a:pt x="1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2839400" y="4410600"/>
                <a:ext cx="556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2526" extrusionOk="0">
                    <a:moveTo>
                      <a:pt x="1205" y="1"/>
                    </a:moveTo>
                    <a:cubicBezTo>
                      <a:pt x="1171" y="1"/>
                      <a:pt x="1135" y="9"/>
                      <a:pt x="1098" y="28"/>
                    </a:cubicBezTo>
                    <a:cubicBezTo>
                      <a:pt x="499" y="338"/>
                      <a:pt x="0" y="921"/>
                      <a:pt x="273" y="1625"/>
                    </a:cubicBezTo>
                    <a:cubicBezTo>
                      <a:pt x="518" y="2255"/>
                      <a:pt x="1222" y="2525"/>
                      <a:pt x="1854" y="2525"/>
                    </a:cubicBezTo>
                    <a:cubicBezTo>
                      <a:pt x="1880" y="2525"/>
                      <a:pt x="1907" y="2525"/>
                      <a:pt x="1933" y="2524"/>
                    </a:cubicBezTo>
                    <a:cubicBezTo>
                      <a:pt x="2220" y="2513"/>
                      <a:pt x="2224" y="2072"/>
                      <a:pt x="1943" y="2072"/>
                    </a:cubicBezTo>
                    <a:cubicBezTo>
                      <a:pt x="1940" y="2072"/>
                      <a:pt x="1936" y="2072"/>
                      <a:pt x="1933" y="2072"/>
                    </a:cubicBezTo>
                    <a:cubicBezTo>
                      <a:pt x="1906" y="2073"/>
                      <a:pt x="1879" y="2074"/>
                      <a:pt x="1853" y="2074"/>
                    </a:cubicBezTo>
                    <a:cubicBezTo>
                      <a:pt x="1404" y="2074"/>
                      <a:pt x="957" y="1929"/>
                      <a:pt x="718" y="1521"/>
                    </a:cubicBezTo>
                    <a:cubicBezTo>
                      <a:pt x="432" y="1033"/>
                      <a:pt x="942" y="617"/>
                      <a:pt x="1326" y="419"/>
                    </a:cubicBezTo>
                    <a:cubicBezTo>
                      <a:pt x="1547" y="303"/>
                      <a:pt x="1410" y="1"/>
                      <a:pt x="1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7"/>
              <p:cNvSpPr/>
              <p:nvPr/>
            </p:nvSpPr>
            <p:spPr>
              <a:xfrm>
                <a:off x="2796400" y="4547375"/>
                <a:ext cx="610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140" extrusionOk="0">
                    <a:moveTo>
                      <a:pt x="1169" y="1"/>
                    </a:moveTo>
                    <a:cubicBezTo>
                      <a:pt x="1023" y="1"/>
                      <a:pt x="878" y="32"/>
                      <a:pt x="744" y="104"/>
                    </a:cubicBezTo>
                    <a:cubicBezTo>
                      <a:pt x="78" y="454"/>
                      <a:pt x="1" y="1245"/>
                      <a:pt x="46" y="1922"/>
                    </a:cubicBezTo>
                    <a:cubicBezTo>
                      <a:pt x="56" y="2067"/>
                      <a:pt x="174" y="2139"/>
                      <a:pt x="287" y="2139"/>
                    </a:cubicBezTo>
                    <a:cubicBezTo>
                      <a:pt x="399" y="2139"/>
                      <a:pt x="507" y="2067"/>
                      <a:pt x="497" y="1922"/>
                    </a:cubicBezTo>
                    <a:cubicBezTo>
                      <a:pt x="468" y="1508"/>
                      <a:pt x="453" y="1017"/>
                      <a:pt x="727" y="674"/>
                    </a:cubicBezTo>
                    <a:cubicBezTo>
                      <a:pt x="842" y="529"/>
                      <a:pt x="1004" y="468"/>
                      <a:pt x="1172" y="468"/>
                    </a:cubicBezTo>
                    <a:cubicBezTo>
                      <a:pt x="1496" y="468"/>
                      <a:pt x="1847" y="694"/>
                      <a:pt x="1947" y="989"/>
                    </a:cubicBezTo>
                    <a:cubicBezTo>
                      <a:pt x="1984" y="1098"/>
                      <a:pt x="2075" y="1145"/>
                      <a:pt x="2166" y="1145"/>
                    </a:cubicBezTo>
                    <a:cubicBezTo>
                      <a:pt x="2303" y="1145"/>
                      <a:pt x="2439" y="1036"/>
                      <a:pt x="2382" y="870"/>
                    </a:cubicBezTo>
                    <a:lnTo>
                      <a:pt x="2383" y="870"/>
                    </a:lnTo>
                    <a:cubicBezTo>
                      <a:pt x="2223" y="405"/>
                      <a:pt x="1689" y="1"/>
                      <a:pt x="1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>
                <a:off x="2680075" y="4362150"/>
                <a:ext cx="836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207" extrusionOk="0">
                    <a:moveTo>
                      <a:pt x="2727" y="1"/>
                    </a:moveTo>
                    <a:cubicBezTo>
                      <a:pt x="2572" y="1"/>
                      <a:pt x="2416" y="163"/>
                      <a:pt x="2520" y="336"/>
                    </a:cubicBezTo>
                    <a:cubicBezTo>
                      <a:pt x="2853" y="893"/>
                      <a:pt x="2834" y="1448"/>
                      <a:pt x="2160" y="1678"/>
                    </a:cubicBezTo>
                    <a:cubicBezTo>
                      <a:pt x="1995" y="1734"/>
                      <a:pt x="1818" y="1761"/>
                      <a:pt x="1640" y="1761"/>
                    </a:cubicBezTo>
                    <a:cubicBezTo>
                      <a:pt x="1217" y="1761"/>
                      <a:pt x="785" y="1608"/>
                      <a:pt x="484" y="1325"/>
                    </a:cubicBezTo>
                    <a:cubicBezTo>
                      <a:pt x="437" y="1281"/>
                      <a:pt x="385" y="1263"/>
                      <a:pt x="334" y="1263"/>
                    </a:cubicBezTo>
                    <a:cubicBezTo>
                      <a:pt x="157" y="1263"/>
                      <a:pt x="1" y="1489"/>
                      <a:pt x="165" y="1645"/>
                    </a:cubicBezTo>
                    <a:cubicBezTo>
                      <a:pt x="558" y="2013"/>
                      <a:pt x="1097" y="2207"/>
                      <a:pt x="1635" y="2207"/>
                    </a:cubicBezTo>
                    <a:cubicBezTo>
                      <a:pt x="1908" y="2207"/>
                      <a:pt x="2180" y="2157"/>
                      <a:pt x="2432" y="2056"/>
                    </a:cubicBezTo>
                    <a:cubicBezTo>
                      <a:pt x="3303" y="1708"/>
                      <a:pt x="3344" y="834"/>
                      <a:pt x="2910" y="109"/>
                    </a:cubicBezTo>
                    <a:cubicBezTo>
                      <a:pt x="2864" y="33"/>
                      <a:pt x="2795" y="1"/>
                      <a:pt x="2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7"/>
              <p:cNvSpPr/>
              <p:nvPr/>
            </p:nvSpPr>
            <p:spPr>
              <a:xfrm>
                <a:off x="2649150" y="4501000"/>
                <a:ext cx="52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56" extrusionOk="0">
                    <a:moveTo>
                      <a:pt x="945" y="1"/>
                    </a:moveTo>
                    <a:cubicBezTo>
                      <a:pt x="700" y="1"/>
                      <a:pt x="447" y="60"/>
                      <a:pt x="232" y="155"/>
                    </a:cubicBezTo>
                    <a:cubicBezTo>
                      <a:pt x="0" y="258"/>
                      <a:pt x="145" y="566"/>
                      <a:pt x="360" y="566"/>
                    </a:cubicBezTo>
                    <a:cubicBezTo>
                      <a:pt x="392" y="566"/>
                      <a:pt x="425" y="560"/>
                      <a:pt x="459" y="545"/>
                    </a:cubicBezTo>
                    <a:cubicBezTo>
                      <a:pt x="603" y="481"/>
                      <a:pt x="774" y="436"/>
                      <a:pt x="936" y="436"/>
                    </a:cubicBezTo>
                    <a:cubicBezTo>
                      <a:pt x="1169" y="436"/>
                      <a:pt x="1383" y="529"/>
                      <a:pt x="1468" y="793"/>
                    </a:cubicBezTo>
                    <a:cubicBezTo>
                      <a:pt x="1624" y="1271"/>
                      <a:pt x="1120" y="1601"/>
                      <a:pt x="735" y="1711"/>
                    </a:cubicBezTo>
                    <a:cubicBezTo>
                      <a:pt x="480" y="1784"/>
                      <a:pt x="558" y="2156"/>
                      <a:pt x="789" y="2156"/>
                    </a:cubicBezTo>
                    <a:cubicBezTo>
                      <a:pt x="810" y="2156"/>
                      <a:pt x="833" y="2152"/>
                      <a:pt x="856" y="2146"/>
                    </a:cubicBezTo>
                    <a:cubicBezTo>
                      <a:pt x="1511" y="1957"/>
                      <a:pt x="2093" y="1407"/>
                      <a:pt x="1904" y="674"/>
                    </a:cubicBezTo>
                    <a:cubicBezTo>
                      <a:pt x="1778" y="183"/>
                      <a:pt x="1375" y="1"/>
                      <a:pt x="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" name="Google Shape;350;p27"/>
            <p:cNvSpPr/>
            <p:nvPr/>
          </p:nvSpPr>
          <p:spPr>
            <a:xfrm>
              <a:off x="5503713" y="2075741"/>
              <a:ext cx="392660" cy="209234"/>
            </a:xfrm>
            <a:custGeom>
              <a:avLst/>
              <a:gdLst/>
              <a:ahLst/>
              <a:cxnLst/>
              <a:rect l="l" t="t" r="r" b="b"/>
              <a:pathLst>
                <a:path w="15488" h="8253" extrusionOk="0">
                  <a:moveTo>
                    <a:pt x="6255" y="1"/>
                  </a:moveTo>
                  <a:cubicBezTo>
                    <a:pt x="4138" y="1"/>
                    <a:pt x="1774" y="262"/>
                    <a:pt x="212" y="1480"/>
                  </a:cubicBezTo>
                  <a:cubicBezTo>
                    <a:pt x="31" y="1622"/>
                    <a:pt x="196" y="1851"/>
                    <a:pt x="385" y="1851"/>
                  </a:cubicBezTo>
                  <a:cubicBezTo>
                    <a:pt x="434" y="1851"/>
                    <a:pt x="485" y="1836"/>
                    <a:pt x="531" y="1799"/>
                  </a:cubicBezTo>
                  <a:cubicBezTo>
                    <a:pt x="1952" y="692"/>
                    <a:pt x="4126" y="599"/>
                    <a:pt x="5841" y="508"/>
                  </a:cubicBezTo>
                  <a:cubicBezTo>
                    <a:pt x="6300" y="483"/>
                    <a:pt x="6765" y="469"/>
                    <a:pt x="7233" y="469"/>
                  </a:cubicBezTo>
                  <a:cubicBezTo>
                    <a:pt x="8609" y="469"/>
                    <a:pt x="10004" y="591"/>
                    <a:pt x="11321" y="920"/>
                  </a:cubicBezTo>
                  <a:cubicBezTo>
                    <a:pt x="13936" y="1574"/>
                    <a:pt x="15283" y="3703"/>
                    <a:pt x="13203" y="5841"/>
                  </a:cubicBezTo>
                  <a:cubicBezTo>
                    <a:pt x="11745" y="7336"/>
                    <a:pt x="9529" y="7696"/>
                    <a:pt x="7473" y="7696"/>
                  </a:cubicBezTo>
                  <a:cubicBezTo>
                    <a:pt x="7031" y="7696"/>
                    <a:pt x="6596" y="7679"/>
                    <a:pt x="6178" y="7654"/>
                  </a:cubicBezTo>
                  <a:cubicBezTo>
                    <a:pt x="4936" y="7578"/>
                    <a:pt x="850" y="7035"/>
                    <a:pt x="1146" y="5036"/>
                  </a:cubicBezTo>
                  <a:cubicBezTo>
                    <a:pt x="1418" y="3192"/>
                    <a:pt x="5042" y="2590"/>
                    <a:pt x="6556" y="2590"/>
                  </a:cubicBezTo>
                  <a:cubicBezTo>
                    <a:pt x="6561" y="2590"/>
                    <a:pt x="6566" y="2590"/>
                    <a:pt x="6571" y="2590"/>
                  </a:cubicBezTo>
                  <a:cubicBezTo>
                    <a:pt x="7439" y="2593"/>
                    <a:pt x="8303" y="2721"/>
                    <a:pt x="9144" y="2934"/>
                  </a:cubicBezTo>
                  <a:cubicBezTo>
                    <a:pt x="10596" y="3304"/>
                    <a:pt x="11369" y="4815"/>
                    <a:pt x="9525" y="5337"/>
                  </a:cubicBezTo>
                  <a:cubicBezTo>
                    <a:pt x="9172" y="5438"/>
                    <a:pt x="8795" y="5476"/>
                    <a:pt x="8414" y="5476"/>
                  </a:cubicBezTo>
                  <a:cubicBezTo>
                    <a:pt x="7934" y="5476"/>
                    <a:pt x="7448" y="5415"/>
                    <a:pt x="7000" y="5344"/>
                  </a:cubicBezTo>
                  <a:cubicBezTo>
                    <a:pt x="6702" y="5297"/>
                    <a:pt x="6412" y="5211"/>
                    <a:pt x="6124" y="5120"/>
                  </a:cubicBezTo>
                  <a:cubicBezTo>
                    <a:pt x="4795" y="4706"/>
                    <a:pt x="7138" y="4441"/>
                    <a:pt x="7607" y="4441"/>
                  </a:cubicBezTo>
                  <a:cubicBezTo>
                    <a:pt x="7617" y="4441"/>
                    <a:pt x="7625" y="4442"/>
                    <a:pt x="7633" y="4442"/>
                  </a:cubicBezTo>
                  <a:cubicBezTo>
                    <a:pt x="7636" y="4442"/>
                    <a:pt x="7638" y="4442"/>
                    <a:pt x="7641" y="4442"/>
                  </a:cubicBezTo>
                  <a:cubicBezTo>
                    <a:pt x="7923" y="4442"/>
                    <a:pt x="7921" y="4000"/>
                    <a:pt x="7633" y="3992"/>
                  </a:cubicBezTo>
                  <a:lnTo>
                    <a:pt x="7633" y="3991"/>
                  </a:lnTo>
                  <a:cubicBezTo>
                    <a:pt x="7440" y="3985"/>
                    <a:pt x="7261" y="3980"/>
                    <a:pt x="7092" y="3980"/>
                  </a:cubicBezTo>
                  <a:cubicBezTo>
                    <a:pt x="6312" y="3980"/>
                    <a:pt x="5757" y="4089"/>
                    <a:pt x="5130" y="4760"/>
                  </a:cubicBezTo>
                  <a:cubicBezTo>
                    <a:pt x="5053" y="4843"/>
                    <a:pt x="5033" y="4998"/>
                    <a:pt x="5130" y="5079"/>
                  </a:cubicBezTo>
                  <a:cubicBezTo>
                    <a:pt x="5857" y="5679"/>
                    <a:pt x="6987" y="5964"/>
                    <a:pt x="8094" y="5964"/>
                  </a:cubicBezTo>
                  <a:cubicBezTo>
                    <a:pt x="8973" y="5964"/>
                    <a:pt x="9837" y="5785"/>
                    <a:pt x="10476" y="5443"/>
                  </a:cubicBezTo>
                  <a:cubicBezTo>
                    <a:pt x="12313" y="4460"/>
                    <a:pt x="10373" y="2846"/>
                    <a:pt x="9263" y="2500"/>
                  </a:cubicBezTo>
                  <a:cubicBezTo>
                    <a:pt x="8428" y="2239"/>
                    <a:pt x="7565" y="2112"/>
                    <a:pt x="6705" y="2112"/>
                  </a:cubicBezTo>
                  <a:cubicBezTo>
                    <a:pt x="4928" y="2112"/>
                    <a:pt x="3164" y="2653"/>
                    <a:pt x="1681" y="3666"/>
                  </a:cubicBezTo>
                  <a:cubicBezTo>
                    <a:pt x="0" y="4815"/>
                    <a:pt x="768" y="6321"/>
                    <a:pt x="2248" y="7131"/>
                  </a:cubicBezTo>
                  <a:cubicBezTo>
                    <a:pt x="3618" y="7880"/>
                    <a:pt x="5453" y="8253"/>
                    <a:pt x="7257" y="8253"/>
                  </a:cubicBezTo>
                  <a:cubicBezTo>
                    <a:pt x="8745" y="8253"/>
                    <a:pt x="10212" y="8000"/>
                    <a:pt x="11382" y="7497"/>
                  </a:cubicBezTo>
                  <a:cubicBezTo>
                    <a:pt x="13266" y="6687"/>
                    <a:pt x="15488" y="4837"/>
                    <a:pt x="14522" y="2546"/>
                  </a:cubicBezTo>
                  <a:cubicBezTo>
                    <a:pt x="13584" y="323"/>
                    <a:pt x="10112" y="157"/>
                    <a:pt x="8091" y="54"/>
                  </a:cubicBezTo>
                  <a:cubicBezTo>
                    <a:pt x="7522" y="25"/>
                    <a:pt x="6900" y="1"/>
                    <a:pt x="6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208405" y="1115441"/>
              <a:ext cx="461365" cy="292213"/>
            </a:xfrm>
            <a:custGeom>
              <a:avLst/>
              <a:gdLst/>
              <a:ahLst/>
              <a:cxnLst/>
              <a:rect l="l" t="t" r="r" b="b"/>
              <a:pathLst>
                <a:path w="18198" h="11526" extrusionOk="0">
                  <a:moveTo>
                    <a:pt x="10572" y="0"/>
                  </a:moveTo>
                  <a:cubicBezTo>
                    <a:pt x="6886" y="0"/>
                    <a:pt x="2912" y="1671"/>
                    <a:pt x="1437" y="4637"/>
                  </a:cubicBezTo>
                  <a:cubicBezTo>
                    <a:pt x="1" y="7526"/>
                    <a:pt x="1708" y="9979"/>
                    <a:pt x="4479" y="10882"/>
                  </a:cubicBezTo>
                  <a:cubicBezTo>
                    <a:pt x="5863" y="11333"/>
                    <a:pt x="7395" y="11525"/>
                    <a:pt x="8947" y="11525"/>
                  </a:cubicBezTo>
                  <a:cubicBezTo>
                    <a:pt x="10972" y="11525"/>
                    <a:pt x="13030" y="11198"/>
                    <a:pt x="14834" y="10688"/>
                  </a:cubicBezTo>
                  <a:cubicBezTo>
                    <a:pt x="15090" y="10615"/>
                    <a:pt x="15012" y="10244"/>
                    <a:pt x="14781" y="10244"/>
                  </a:cubicBezTo>
                  <a:cubicBezTo>
                    <a:pt x="14760" y="10244"/>
                    <a:pt x="14738" y="10247"/>
                    <a:pt x="14715" y="10254"/>
                  </a:cubicBezTo>
                  <a:cubicBezTo>
                    <a:pt x="13109" y="10707"/>
                    <a:pt x="10795" y="11137"/>
                    <a:pt x="8523" y="11137"/>
                  </a:cubicBezTo>
                  <a:cubicBezTo>
                    <a:pt x="5869" y="11137"/>
                    <a:pt x="3272" y="10550"/>
                    <a:pt x="1926" y="8727"/>
                  </a:cubicBezTo>
                  <a:cubicBezTo>
                    <a:pt x="156" y="6328"/>
                    <a:pt x="2485" y="3390"/>
                    <a:pt x="4497" y="2174"/>
                  </a:cubicBezTo>
                  <a:cubicBezTo>
                    <a:pt x="6315" y="1075"/>
                    <a:pt x="8552" y="527"/>
                    <a:pt x="10723" y="527"/>
                  </a:cubicBezTo>
                  <a:cubicBezTo>
                    <a:pt x="11424" y="527"/>
                    <a:pt x="12118" y="584"/>
                    <a:pt x="12789" y="698"/>
                  </a:cubicBezTo>
                  <a:cubicBezTo>
                    <a:pt x="15042" y="1080"/>
                    <a:pt x="18088" y="3240"/>
                    <a:pt x="16810" y="5864"/>
                  </a:cubicBezTo>
                  <a:cubicBezTo>
                    <a:pt x="15856" y="7822"/>
                    <a:pt x="12960" y="8497"/>
                    <a:pt x="11010" y="8690"/>
                  </a:cubicBezTo>
                  <a:cubicBezTo>
                    <a:pt x="10874" y="8703"/>
                    <a:pt x="10714" y="8710"/>
                    <a:pt x="10538" y="8710"/>
                  </a:cubicBezTo>
                  <a:cubicBezTo>
                    <a:pt x="8587" y="8710"/>
                    <a:pt x="4564" y="7849"/>
                    <a:pt x="6592" y="5267"/>
                  </a:cubicBezTo>
                  <a:cubicBezTo>
                    <a:pt x="7439" y="4192"/>
                    <a:pt x="9216" y="3819"/>
                    <a:pt x="10538" y="3819"/>
                  </a:cubicBezTo>
                  <a:cubicBezTo>
                    <a:pt x="10590" y="3819"/>
                    <a:pt x="10642" y="3819"/>
                    <a:pt x="10693" y="3820"/>
                  </a:cubicBezTo>
                  <a:cubicBezTo>
                    <a:pt x="11609" y="3840"/>
                    <a:pt x="13583" y="4659"/>
                    <a:pt x="13042" y="5904"/>
                  </a:cubicBezTo>
                  <a:cubicBezTo>
                    <a:pt x="12853" y="6339"/>
                    <a:pt x="12555" y="6513"/>
                    <a:pt x="12242" y="6513"/>
                  </a:cubicBezTo>
                  <a:cubicBezTo>
                    <a:pt x="11729" y="6513"/>
                    <a:pt x="11179" y="6045"/>
                    <a:pt x="11010" y="5490"/>
                  </a:cubicBezTo>
                  <a:cubicBezTo>
                    <a:pt x="10977" y="5380"/>
                    <a:pt x="10887" y="5332"/>
                    <a:pt x="10798" y="5332"/>
                  </a:cubicBezTo>
                  <a:cubicBezTo>
                    <a:pt x="10662" y="5332"/>
                    <a:pt x="10524" y="5442"/>
                    <a:pt x="10576" y="5610"/>
                  </a:cubicBezTo>
                  <a:lnTo>
                    <a:pt x="10576" y="5611"/>
                  </a:lnTo>
                  <a:cubicBezTo>
                    <a:pt x="10810" y="6383"/>
                    <a:pt x="11624" y="6959"/>
                    <a:pt x="12350" y="6959"/>
                  </a:cubicBezTo>
                  <a:cubicBezTo>
                    <a:pt x="12882" y="6959"/>
                    <a:pt x="13366" y="6650"/>
                    <a:pt x="13540" y="5881"/>
                  </a:cubicBezTo>
                  <a:cubicBezTo>
                    <a:pt x="13963" y="4009"/>
                    <a:pt x="11813" y="3444"/>
                    <a:pt x="10128" y="3444"/>
                  </a:cubicBezTo>
                  <a:cubicBezTo>
                    <a:pt x="9658" y="3444"/>
                    <a:pt x="9225" y="3487"/>
                    <a:pt x="8893" y="3559"/>
                  </a:cubicBezTo>
                  <a:cubicBezTo>
                    <a:pt x="6928" y="3984"/>
                    <a:pt x="4694" y="5727"/>
                    <a:pt x="6213" y="7829"/>
                  </a:cubicBezTo>
                  <a:cubicBezTo>
                    <a:pt x="6993" y="8908"/>
                    <a:pt x="8520" y="9188"/>
                    <a:pt x="9930" y="9188"/>
                  </a:cubicBezTo>
                  <a:cubicBezTo>
                    <a:pt x="10542" y="9188"/>
                    <a:pt x="11132" y="9135"/>
                    <a:pt x="11629" y="9072"/>
                  </a:cubicBezTo>
                  <a:cubicBezTo>
                    <a:pt x="13632" y="8819"/>
                    <a:pt x="15883" y="8018"/>
                    <a:pt x="17078" y="6299"/>
                  </a:cubicBezTo>
                  <a:cubicBezTo>
                    <a:pt x="18198" y="4687"/>
                    <a:pt x="17165" y="2442"/>
                    <a:pt x="15716" y="1423"/>
                  </a:cubicBezTo>
                  <a:cubicBezTo>
                    <a:pt x="14345" y="457"/>
                    <a:pt x="12498" y="0"/>
                    <a:pt x="10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478210" y="3221803"/>
              <a:ext cx="464458" cy="279106"/>
            </a:xfrm>
            <a:custGeom>
              <a:avLst/>
              <a:gdLst/>
              <a:ahLst/>
              <a:cxnLst/>
              <a:rect l="l" t="t" r="r" b="b"/>
              <a:pathLst>
                <a:path w="18320" h="11009" extrusionOk="0">
                  <a:moveTo>
                    <a:pt x="10749" y="1"/>
                  </a:moveTo>
                  <a:cubicBezTo>
                    <a:pt x="8931" y="1"/>
                    <a:pt x="7167" y="289"/>
                    <a:pt x="6044" y="647"/>
                  </a:cubicBezTo>
                  <a:cubicBezTo>
                    <a:pt x="2667" y="1724"/>
                    <a:pt x="0" y="5745"/>
                    <a:pt x="2982" y="8780"/>
                  </a:cubicBezTo>
                  <a:cubicBezTo>
                    <a:pt x="4524" y="10349"/>
                    <a:pt x="7094" y="11008"/>
                    <a:pt x="9621" y="11008"/>
                  </a:cubicBezTo>
                  <a:cubicBezTo>
                    <a:pt x="11479" y="11008"/>
                    <a:pt x="13314" y="10652"/>
                    <a:pt x="14698" y="10038"/>
                  </a:cubicBezTo>
                  <a:cubicBezTo>
                    <a:pt x="14929" y="9936"/>
                    <a:pt x="14784" y="9627"/>
                    <a:pt x="14568" y="9627"/>
                  </a:cubicBezTo>
                  <a:cubicBezTo>
                    <a:pt x="14537" y="9627"/>
                    <a:pt x="14503" y="9633"/>
                    <a:pt x="14470" y="9648"/>
                  </a:cubicBezTo>
                  <a:cubicBezTo>
                    <a:pt x="13292" y="10171"/>
                    <a:pt x="11596" y="10472"/>
                    <a:pt x="9839" y="10472"/>
                  </a:cubicBezTo>
                  <a:cubicBezTo>
                    <a:pt x="5629" y="10472"/>
                    <a:pt x="1071" y="8743"/>
                    <a:pt x="2480" y="4190"/>
                  </a:cubicBezTo>
                  <a:cubicBezTo>
                    <a:pt x="3310" y="1512"/>
                    <a:pt x="6739" y="712"/>
                    <a:pt x="9178" y="464"/>
                  </a:cubicBezTo>
                  <a:cubicBezTo>
                    <a:pt x="9646" y="416"/>
                    <a:pt x="10150" y="387"/>
                    <a:pt x="10670" y="387"/>
                  </a:cubicBezTo>
                  <a:cubicBezTo>
                    <a:pt x="12947" y="387"/>
                    <a:pt x="15531" y="938"/>
                    <a:pt x="16767" y="2842"/>
                  </a:cubicBezTo>
                  <a:cubicBezTo>
                    <a:pt x="18320" y="5232"/>
                    <a:pt x="16045" y="7222"/>
                    <a:pt x="13915" y="7807"/>
                  </a:cubicBezTo>
                  <a:cubicBezTo>
                    <a:pt x="13129" y="8022"/>
                    <a:pt x="12262" y="8138"/>
                    <a:pt x="11385" y="8138"/>
                  </a:cubicBezTo>
                  <a:cubicBezTo>
                    <a:pt x="9965" y="8138"/>
                    <a:pt x="8522" y="7834"/>
                    <a:pt x="7365" y="7160"/>
                  </a:cubicBezTo>
                  <a:cubicBezTo>
                    <a:pt x="6441" y="6621"/>
                    <a:pt x="6091" y="5731"/>
                    <a:pt x="6555" y="4753"/>
                  </a:cubicBezTo>
                  <a:cubicBezTo>
                    <a:pt x="7346" y="3087"/>
                    <a:pt x="9670" y="2680"/>
                    <a:pt x="11314" y="2592"/>
                  </a:cubicBezTo>
                  <a:cubicBezTo>
                    <a:pt x="11418" y="2586"/>
                    <a:pt x="11524" y="2583"/>
                    <a:pt x="11630" y="2583"/>
                  </a:cubicBezTo>
                  <a:cubicBezTo>
                    <a:pt x="12371" y="2583"/>
                    <a:pt x="13146" y="2731"/>
                    <a:pt x="13721" y="3210"/>
                  </a:cubicBezTo>
                  <a:cubicBezTo>
                    <a:pt x="14915" y="4204"/>
                    <a:pt x="14190" y="5251"/>
                    <a:pt x="13031" y="5643"/>
                  </a:cubicBezTo>
                  <a:cubicBezTo>
                    <a:pt x="12604" y="5787"/>
                    <a:pt x="12147" y="5846"/>
                    <a:pt x="11689" y="5846"/>
                  </a:cubicBezTo>
                  <a:cubicBezTo>
                    <a:pt x="11307" y="5846"/>
                    <a:pt x="10924" y="5805"/>
                    <a:pt x="10558" y="5739"/>
                  </a:cubicBezTo>
                  <a:cubicBezTo>
                    <a:pt x="8452" y="5361"/>
                    <a:pt x="10556" y="4730"/>
                    <a:pt x="11537" y="4680"/>
                  </a:cubicBezTo>
                  <a:cubicBezTo>
                    <a:pt x="11821" y="4666"/>
                    <a:pt x="11827" y="4230"/>
                    <a:pt x="11551" y="4230"/>
                  </a:cubicBezTo>
                  <a:cubicBezTo>
                    <a:pt x="11546" y="4230"/>
                    <a:pt x="11542" y="4230"/>
                    <a:pt x="11537" y="4230"/>
                  </a:cubicBezTo>
                  <a:lnTo>
                    <a:pt x="11538" y="4230"/>
                  </a:lnTo>
                  <a:cubicBezTo>
                    <a:pt x="10560" y="4280"/>
                    <a:pt x="9705" y="4481"/>
                    <a:pt x="8848" y="4963"/>
                  </a:cubicBezTo>
                  <a:cubicBezTo>
                    <a:pt x="8721" y="5035"/>
                    <a:pt x="8699" y="5216"/>
                    <a:pt x="8802" y="5318"/>
                  </a:cubicBezTo>
                  <a:cubicBezTo>
                    <a:pt x="9495" y="6000"/>
                    <a:pt x="10555" y="6335"/>
                    <a:pt x="11618" y="6335"/>
                  </a:cubicBezTo>
                  <a:cubicBezTo>
                    <a:pt x="12672" y="6335"/>
                    <a:pt x="13728" y="6007"/>
                    <a:pt x="14435" y="5365"/>
                  </a:cubicBezTo>
                  <a:cubicBezTo>
                    <a:pt x="14998" y="4855"/>
                    <a:pt x="14862" y="4105"/>
                    <a:pt x="14547" y="3514"/>
                  </a:cubicBezTo>
                  <a:cubicBezTo>
                    <a:pt x="13985" y="2453"/>
                    <a:pt x="12804" y="2205"/>
                    <a:pt x="11714" y="2142"/>
                  </a:cubicBezTo>
                  <a:cubicBezTo>
                    <a:pt x="11573" y="2134"/>
                    <a:pt x="11428" y="2130"/>
                    <a:pt x="11280" y="2130"/>
                  </a:cubicBezTo>
                  <a:cubicBezTo>
                    <a:pt x="9174" y="2130"/>
                    <a:pt x="6522" y="2989"/>
                    <a:pt x="5921" y="5171"/>
                  </a:cubicBezTo>
                  <a:cubicBezTo>
                    <a:pt x="5508" y="6669"/>
                    <a:pt x="7055" y="7620"/>
                    <a:pt x="8226" y="8054"/>
                  </a:cubicBezTo>
                  <a:cubicBezTo>
                    <a:pt x="9114" y="8384"/>
                    <a:pt x="10300" y="8580"/>
                    <a:pt x="11531" y="8580"/>
                  </a:cubicBezTo>
                  <a:cubicBezTo>
                    <a:pt x="14425" y="8580"/>
                    <a:pt x="17566" y="7496"/>
                    <a:pt x="17662" y="4519"/>
                  </a:cubicBezTo>
                  <a:cubicBezTo>
                    <a:pt x="17775" y="1021"/>
                    <a:pt x="14168" y="1"/>
                    <a:pt x="10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247350" y="2053963"/>
              <a:ext cx="351817" cy="236666"/>
            </a:xfrm>
            <a:custGeom>
              <a:avLst/>
              <a:gdLst/>
              <a:ahLst/>
              <a:cxnLst/>
              <a:rect l="l" t="t" r="r" b="b"/>
              <a:pathLst>
                <a:path w="13877" h="9335" extrusionOk="0">
                  <a:moveTo>
                    <a:pt x="5770" y="0"/>
                  </a:moveTo>
                  <a:cubicBezTo>
                    <a:pt x="4558" y="0"/>
                    <a:pt x="3370" y="155"/>
                    <a:pt x="2349" y="407"/>
                  </a:cubicBezTo>
                  <a:cubicBezTo>
                    <a:pt x="2087" y="470"/>
                    <a:pt x="2170" y="849"/>
                    <a:pt x="2409" y="849"/>
                  </a:cubicBezTo>
                  <a:cubicBezTo>
                    <a:pt x="2428" y="849"/>
                    <a:pt x="2448" y="847"/>
                    <a:pt x="2469" y="841"/>
                  </a:cubicBezTo>
                  <a:cubicBezTo>
                    <a:pt x="3440" y="602"/>
                    <a:pt x="4440" y="486"/>
                    <a:pt x="5440" y="486"/>
                  </a:cubicBezTo>
                  <a:cubicBezTo>
                    <a:pt x="6627" y="486"/>
                    <a:pt x="7814" y="649"/>
                    <a:pt x="8956" y="958"/>
                  </a:cubicBezTo>
                  <a:cubicBezTo>
                    <a:pt x="11345" y="1607"/>
                    <a:pt x="13784" y="3913"/>
                    <a:pt x="12361" y="6540"/>
                  </a:cubicBezTo>
                  <a:cubicBezTo>
                    <a:pt x="11453" y="8215"/>
                    <a:pt x="9180" y="8997"/>
                    <a:pt x="6882" y="8997"/>
                  </a:cubicBezTo>
                  <a:cubicBezTo>
                    <a:pt x="4626" y="8997"/>
                    <a:pt x="2346" y="8243"/>
                    <a:pt x="1314" y="6841"/>
                  </a:cubicBezTo>
                  <a:cubicBezTo>
                    <a:pt x="0" y="5056"/>
                    <a:pt x="1234" y="3301"/>
                    <a:pt x="3040" y="2741"/>
                  </a:cubicBezTo>
                  <a:cubicBezTo>
                    <a:pt x="3648" y="2552"/>
                    <a:pt x="4307" y="2460"/>
                    <a:pt x="4973" y="2460"/>
                  </a:cubicBezTo>
                  <a:cubicBezTo>
                    <a:pt x="6120" y="2460"/>
                    <a:pt x="7289" y="2731"/>
                    <a:pt x="8252" y="3243"/>
                  </a:cubicBezTo>
                  <a:cubicBezTo>
                    <a:pt x="10164" y="4257"/>
                    <a:pt x="9559" y="7106"/>
                    <a:pt x="7366" y="7106"/>
                  </a:cubicBezTo>
                  <a:cubicBezTo>
                    <a:pt x="7345" y="7106"/>
                    <a:pt x="7324" y="7106"/>
                    <a:pt x="7303" y="7106"/>
                  </a:cubicBezTo>
                  <a:cubicBezTo>
                    <a:pt x="6542" y="7086"/>
                    <a:pt x="5788" y="6641"/>
                    <a:pt x="5277" y="6105"/>
                  </a:cubicBezTo>
                  <a:cubicBezTo>
                    <a:pt x="4016" y="4786"/>
                    <a:pt x="6602" y="4598"/>
                    <a:pt x="7412" y="4598"/>
                  </a:cubicBezTo>
                  <a:cubicBezTo>
                    <a:pt x="7434" y="4598"/>
                    <a:pt x="7454" y="4598"/>
                    <a:pt x="7473" y="4598"/>
                  </a:cubicBezTo>
                  <a:cubicBezTo>
                    <a:pt x="7475" y="4598"/>
                    <a:pt x="7476" y="4598"/>
                    <a:pt x="7477" y="4598"/>
                  </a:cubicBezTo>
                  <a:cubicBezTo>
                    <a:pt x="7765" y="4598"/>
                    <a:pt x="7762" y="4151"/>
                    <a:pt x="7473" y="4147"/>
                  </a:cubicBezTo>
                  <a:cubicBezTo>
                    <a:pt x="7446" y="4146"/>
                    <a:pt x="7419" y="4146"/>
                    <a:pt x="7390" y="4146"/>
                  </a:cubicBezTo>
                  <a:cubicBezTo>
                    <a:pt x="6176" y="4146"/>
                    <a:pt x="3646" y="4475"/>
                    <a:pt x="4802" y="6229"/>
                  </a:cubicBezTo>
                  <a:cubicBezTo>
                    <a:pt x="5345" y="7054"/>
                    <a:pt x="6388" y="7544"/>
                    <a:pt x="7392" y="7544"/>
                  </a:cubicBezTo>
                  <a:cubicBezTo>
                    <a:pt x="7950" y="7544"/>
                    <a:pt x="8496" y="7393"/>
                    <a:pt x="8937" y="7063"/>
                  </a:cubicBezTo>
                  <a:cubicBezTo>
                    <a:pt x="10267" y="6067"/>
                    <a:pt x="10201" y="4031"/>
                    <a:pt x="8876" y="3110"/>
                  </a:cubicBezTo>
                  <a:cubicBezTo>
                    <a:pt x="7789" y="2355"/>
                    <a:pt x="6430" y="2029"/>
                    <a:pt x="5082" y="2029"/>
                  </a:cubicBezTo>
                  <a:cubicBezTo>
                    <a:pt x="4342" y="2029"/>
                    <a:pt x="3606" y="2127"/>
                    <a:pt x="2919" y="2306"/>
                  </a:cubicBezTo>
                  <a:cubicBezTo>
                    <a:pt x="1129" y="2773"/>
                    <a:pt x="44" y="4159"/>
                    <a:pt x="459" y="6008"/>
                  </a:cubicBezTo>
                  <a:cubicBezTo>
                    <a:pt x="940" y="8134"/>
                    <a:pt x="3411" y="9059"/>
                    <a:pt x="5337" y="9262"/>
                  </a:cubicBezTo>
                  <a:cubicBezTo>
                    <a:pt x="5778" y="9309"/>
                    <a:pt x="6231" y="9334"/>
                    <a:pt x="6688" y="9334"/>
                  </a:cubicBezTo>
                  <a:cubicBezTo>
                    <a:pt x="8684" y="9334"/>
                    <a:pt x="10757" y="8845"/>
                    <a:pt x="12213" y="7456"/>
                  </a:cubicBezTo>
                  <a:cubicBezTo>
                    <a:pt x="13876" y="5872"/>
                    <a:pt x="13273" y="3293"/>
                    <a:pt x="11739" y="1883"/>
                  </a:cubicBezTo>
                  <a:cubicBezTo>
                    <a:pt x="10245" y="510"/>
                    <a:pt x="7968" y="0"/>
                    <a:pt x="5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" name="Google Shape;354;p27"/>
            <p:cNvGrpSpPr/>
            <p:nvPr/>
          </p:nvGrpSpPr>
          <p:grpSpPr>
            <a:xfrm>
              <a:off x="860977" y="4250999"/>
              <a:ext cx="408327" cy="292948"/>
              <a:chOff x="955275" y="4682350"/>
              <a:chExt cx="402650" cy="288875"/>
            </a:xfrm>
          </p:grpSpPr>
          <p:sp>
            <p:nvSpPr>
              <p:cNvPr id="355" name="Google Shape;355;p27"/>
              <p:cNvSpPr/>
              <p:nvPr/>
            </p:nvSpPr>
            <p:spPr>
              <a:xfrm>
                <a:off x="1071300" y="4780000"/>
                <a:ext cx="1642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3605" extrusionOk="0">
                    <a:moveTo>
                      <a:pt x="3111" y="715"/>
                    </a:moveTo>
                    <a:cubicBezTo>
                      <a:pt x="3338" y="715"/>
                      <a:pt x="3547" y="733"/>
                      <a:pt x="3715" y="761"/>
                    </a:cubicBezTo>
                    <a:lnTo>
                      <a:pt x="3715" y="761"/>
                    </a:lnTo>
                    <a:cubicBezTo>
                      <a:pt x="3723" y="763"/>
                      <a:pt x="3732" y="764"/>
                      <a:pt x="3741" y="766"/>
                    </a:cubicBezTo>
                    <a:cubicBezTo>
                      <a:pt x="3741" y="766"/>
                      <a:pt x="3741" y="766"/>
                      <a:pt x="3741" y="766"/>
                    </a:cubicBezTo>
                    <a:lnTo>
                      <a:pt x="3741" y="766"/>
                    </a:lnTo>
                    <a:cubicBezTo>
                      <a:pt x="3751" y="768"/>
                      <a:pt x="3761" y="769"/>
                      <a:pt x="3772" y="770"/>
                    </a:cubicBezTo>
                    <a:lnTo>
                      <a:pt x="3772" y="770"/>
                    </a:lnTo>
                    <a:cubicBezTo>
                      <a:pt x="4345" y="854"/>
                      <a:pt x="5646" y="1096"/>
                      <a:pt x="5400" y="1928"/>
                    </a:cubicBezTo>
                    <a:cubicBezTo>
                      <a:pt x="5178" y="2672"/>
                      <a:pt x="4059" y="2874"/>
                      <a:pt x="3419" y="2881"/>
                    </a:cubicBezTo>
                    <a:cubicBezTo>
                      <a:pt x="3414" y="2881"/>
                      <a:pt x="3408" y="2881"/>
                      <a:pt x="3402" y="2881"/>
                    </a:cubicBezTo>
                    <a:cubicBezTo>
                      <a:pt x="2780" y="2881"/>
                      <a:pt x="939" y="2580"/>
                      <a:pt x="1192" y="1636"/>
                    </a:cubicBezTo>
                    <a:cubicBezTo>
                      <a:pt x="1383" y="922"/>
                      <a:pt x="2344" y="715"/>
                      <a:pt x="3111" y="715"/>
                    </a:cubicBezTo>
                    <a:close/>
                    <a:moveTo>
                      <a:pt x="3127" y="1"/>
                    </a:moveTo>
                    <a:cubicBezTo>
                      <a:pt x="2077" y="1"/>
                      <a:pt x="888" y="348"/>
                      <a:pt x="522" y="1371"/>
                    </a:cubicBezTo>
                    <a:cubicBezTo>
                      <a:pt x="1" y="2828"/>
                      <a:pt x="1978" y="3452"/>
                      <a:pt x="3031" y="3580"/>
                    </a:cubicBezTo>
                    <a:cubicBezTo>
                      <a:pt x="3166" y="3596"/>
                      <a:pt x="3307" y="3605"/>
                      <a:pt x="3453" y="3605"/>
                    </a:cubicBezTo>
                    <a:cubicBezTo>
                      <a:pt x="4478" y="3605"/>
                      <a:pt x="5700" y="3186"/>
                      <a:pt x="6071" y="2187"/>
                    </a:cubicBezTo>
                    <a:cubicBezTo>
                      <a:pt x="6569" y="844"/>
                      <a:pt x="4957" y="217"/>
                      <a:pt x="3932" y="71"/>
                    </a:cubicBezTo>
                    <a:cubicBezTo>
                      <a:pt x="3687" y="26"/>
                      <a:pt x="3412" y="1"/>
                      <a:pt x="3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955275" y="4711775"/>
                <a:ext cx="402075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9249" extrusionOk="0">
                    <a:moveTo>
                      <a:pt x="6468" y="711"/>
                    </a:moveTo>
                    <a:cubicBezTo>
                      <a:pt x="7113" y="711"/>
                      <a:pt x="7728" y="764"/>
                      <a:pt x="8242" y="836"/>
                    </a:cubicBezTo>
                    <a:cubicBezTo>
                      <a:pt x="8254" y="838"/>
                      <a:pt x="8267" y="839"/>
                      <a:pt x="8279" y="839"/>
                    </a:cubicBezTo>
                    <a:lnTo>
                      <a:pt x="8279" y="839"/>
                    </a:lnTo>
                    <a:cubicBezTo>
                      <a:pt x="8298" y="844"/>
                      <a:pt x="8317" y="847"/>
                      <a:pt x="8338" y="850"/>
                    </a:cubicBezTo>
                    <a:cubicBezTo>
                      <a:pt x="11342" y="1141"/>
                      <a:pt x="15201" y="2583"/>
                      <a:pt x="14132" y="6313"/>
                    </a:cubicBezTo>
                    <a:cubicBezTo>
                      <a:pt x="13639" y="8029"/>
                      <a:pt x="11674" y="8521"/>
                      <a:pt x="9650" y="8521"/>
                    </a:cubicBezTo>
                    <a:cubicBezTo>
                      <a:pt x="8066" y="8521"/>
                      <a:pt x="6445" y="8220"/>
                      <a:pt x="5466" y="7969"/>
                    </a:cubicBezTo>
                    <a:cubicBezTo>
                      <a:pt x="3415" y="7444"/>
                      <a:pt x="1054" y="5720"/>
                      <a:pt x="1599" y="3326"/>
                    </a:cubicBezTo>
                    <a:cubicBezTo>
                      <a:pt x="2076" y="1236"/>
                      <a:pt x="4428" y="711"/>
                      <a:pt x="6468" y="711"/>
                    </a:cubicBezTo>
                    <a:close/>
                    <a:moveTo>
                      <a:pt x="6509" y="1"/>
                    </a:moveTo>
                    <a:cubicBezTo>
                      <a:pt x="4155" y="1"/>
                      <a:pt x="1652" y="679"/>
                      <a:pt x="905" y="3133"/>
                    </a:cubicBezTo>
                    <a:cubicBezTo>
                      <a:pt x="1" y="6097"/>
                      <a:pt x="3261" y="8150"/>
                      <a:pt x="5645" y="8759"/>
                    </a:cubicBezTo>
                    <a:cubicBezTo>
                      <a:pt x="6713" y="9032"/>
                      <a:pt x="8056" y="9249"/>
                      <a:pt x="9392" y="9249"/>
                    </a:cubicBezTo>
                    <a:cubicBezTo>
                      <a:pt x="11830" y="9249"/>
                      <a:pt x="14247" y="8528"/>
                      <a:pt x="14939" y="6115"/>
                    </a:cubicBezTo>
                    <a:cubicBezTo>
                      <a:pt x="16082" y="2126"/>
                      <a:pt x="11436" y="434"/>
                      <a:pt x="8360" y="130"/>
                    </a:cubicBezTo>
                    <a:lnTo>
                      <a:pt x="8360" y="130"/>
                    </a:lnTo>
                    <a:cubicBezTo>
                      <a:pt x="7780" y="51"/>
                      <a:pt x="7150" y="1"/>
                      <a:pt x="6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998650" y="4682350"/>
                <a:ext cx="1163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9" extrusionOk="0">
                    <a:moveTo>
                      <a:pt x="2326" y="0"/>
                    </a:moveTo>
                    <a:cubicBezTo>
                      <a:pt x="0" y="0"/>
                      <a:pt x="0" y="3608"/>
                      <a:pt x="2326" y="3608"/>
                    </a:cubicBezTo>
                    <a:cubicBezTo>
                      <a:pt x="4652" y="3608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212500" y="485847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1229875" y="4711200"/>
                <a:ext cx="872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707" extrusionOk="0">
                    <a:moveTo>
                      <a:pt x="1745" y="0"/>
                    </a:moveTo>
                    <a:cubicBezTo>
                      <a:pt x="0" y="0"/>
                      <a:pt x="0" y="2706"/>
                      <a:pt x="1745" y="2706"/>
                    </a:cubicBezTo>
                    <a:cubicBezTo>
                      <a:pt x="3489" y="2706"/>
                      <a:pt x="3489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27"/>
            <p:cNvGrpSpPr/>
            <p:nvPr/>
          </p:nvGrpSpPr>
          <p:grpSpPr>
            <a:xfrm>
              <a:off x="5387159" y="759123"/>
              <a:ext cx="472773" cy="305295"/>
              <a:chOff x="5418525" y="1239025"/>
              <a:chExt cx="466200" cy="301050"/>
            </a:xfrm>
          </p:grpSpPr>
          <p:sp>
            <p:nvSpPr>
              <p:cNvPr id="361" name="Google Shape;361;p27"/>
              <p:cNvSpPr/>
              <p:nvPr/>
            </p:nvSpPr>
            <p:spPr>
              <a:xfrm>
                <a:off x="5567025" y="1357750"/>
                <a:ext cx="1489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784" extrusionOk="0">
                    <a:moveTo>
                      <a:pt x="2832" y="711"/>
                    </a:moveTo>
                    <a:cubicBezTo>
                      <a:pt x="3090" y="711"/>
                      <a:pt x="3333" y="734"/>
                      <a:pt x="3524" y="766"/>
                    </a:cubicBezTo>
                    <a:lnTo>
                      <a:pt x="3524" y="766"/>
                    </a:lnTo>
                    <a:cubicBezTo>
                      <a:pt x="3529" y="767"/>
                      <a:pt x="3533" y="768"/>
                      <a:pt x="3538" y="769"/>
                    </a:cubicBezTo>
                    <a:cubicBezTo>
                      <a:pt x="4209" y="937"/>
                      <a:pt x="5081" y="1333"/>
                      <a:pt x="4633" y="2145"/>
                    </a:cubicBezTo>
                    <a:cubicBezTo>
                      <a:pt x="4308" y="2733"/>
                      <a:pt x="3559" y="3061"/>
                      <a:pt x="2891" y="3061"/>
                    </a:cubicBezTo>
                    <a:cubicBezTo>
                      <a:pt x="2804" y="3061"/>
                      <a:pt x="2719" y="3056"/>
                      <a:pt x="2636" y="3044"/>
                    </a:cubicBezTo>
                    <a:cubicBezTo>
                      <a:pt x="1968" y="2954"/>
                      <a:pt x="898" y="2376"/>
                      <a:pt x="1120" y="1559"/>
                    </a:cubicBezTo>
                    <a:cubicBezTo>
                      <a:pt x="1302" y="887"/>
                      <a:pt x="2124" y="711"/>
                      <a:pt x="2832" y="711"/>
                    </a:cubicBezTo>
                    <a:close/>
                    <a:moveTo>
                      <a:pt x="2868" y="0"/>
                    </a:moveTo>
                    <a:cubicBezTo>
                      <a:pt x="1879" y="0"/>
                      <a:pt x="808" y="299"/>
                      <a:pt x="454" y="1285"/>
                    </a:cubicBezTo>
                    <a:cubicBezTo>
                      <a:pt x="0" y="2552"/>
                      <a:pt x="1347" y="3533"/>
                      <a:pt x="2443" y="3740"/>
                    </a:cubicBezTo>
                    <a:cubicBezTo>
                      <a:pt x="2596" y="3769"/>
                      <a:pt x="2752" y="3783"/>
                      <a:pt x="2909" y="3783"/>
                    </a:cubicBezTo>
                    <a:cubicBezTo>
                      <a:pt x="3863" y="3783"/>
                      <a:pt x="4838" y="3265"/>
                      <a:pt x="5300" y="2430"/>
                    </a:cubicBezTo>
                    <a:cubicBezTo>
                      <a:pt x="5958" y="1239"/>
                      <a:pt x="4858" y="387"/>
                      <a:pt x="3813" y="95"/>
                    </a:cubicBezTo>
                    <a:lnTo>
                      <a:pt x="3813" y="95"/>
                    </a:lnTo>
                    <a:cubicBezTo>
                      <a:pt x="3788" y="85"/>
                      <a:pt x="3760" y="77"/>
                      <a:pt x="3729" y="72"/>
                    </a:cubicBezTo>
                    <a:lnTo>
                      <a:pt x="3729" y="72"/>
                    </a:lnTo>
                    <a:lnTo>
                      <a:pt x="3729" y="73"/>
                    </a:lnTo>
                    <a:cubicBezTo>
                      <a:pt x="3705" y="67"/>
                      <a:pt x="3682" y="63"/>
                      <a:pt x="3659" y="62"/>
                    </a:cubicBezTo>
                    <a:lnTo>
                      <a:pt x="3659" y="62"/>
                    </a:lnTo>
                    <a:cubicBezTo>
                      <a:pt x="3413" y="24"/>
                      <a:pt x="3144" y="0"/>
                      <a:pt x="2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5418525" y="1273450"/>
                <a:ext cx="4404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10176" extrusionOk="0">
                    <a:moveTo>
                      <a:pt x="6230" y="643"/>
                    </a:moveTo>
                    <a:cubicBezTo>
                      <a:pt x="7758" y="643"/>
                      <a:pt x="9388" y="978"/>
                      <a:pt x="10629" y="1145"/>
                    </a:cubicBezTo>
                    <a:lnTo>
                      <a:pt x="10629" y="1145"/>
                    </a:lnTo>
                    <a:cubicBezTo>
                      <a:pt x="10637" y="1146"/>
                      <a:pt x="10646" y="1147"/>
                      <a:pt x="10655" y="1148"/>
                    </a:cubicBezTo>
                    <a:cubicBezTo>
                      <a:pt x="10655" y="1148"/>
                      <a:pt x="10655" y="1148"/>
                      <a:pt x="10655" y="1148"/>
                    </a:cubicBezTo>
                    <a:lnTo>
                      <a:pt x="10655" y="1148"/>
                    </a:lnTo>
                    <a:cubicBezTo>
                      <a:pt x="10665" y="1149"/>
                      <a:pt x="10674" y="1150"/>
                      <a:pt x="10683" y="1151"/>
                    </a:cubicBezTo>
                    <a:lnTo>
                      <a:pt x="10683" y="1151"/>
                    </a:lnTo>
                    <a:cubicBezTo>
                      <a:pt x="13699" y="1465"/>
                      <a:pt x="16704" y="3524"/>
                      <a:pt x="15624" y="6912"/>
                    </a:cubicBezTo>
                    <a:cubicBezTo>
                      <a:pt x="14954" y="9012"/>
                      <a:pt x="12436" y="9436"/>
                      <a:pt x="10203" y="9436"/>
                    </a:cubicBezTo>
                    <a:cubicBezTo>
                      <a:pt x="9385" y="9436"/>
                      <a:pt x="8606" y="9379"/>
                      <a:pt x="7970" y="9327"/>
                    </a:cubicBezTo>
                    <a:cubicBezTo>
                      <a:pt x="4833" y="9070"/>
                      <a:pt x="849" y="7115"/>
                      <a:pt x="1888" y="3346"/>
                    </a:cubicBezTo>
                    <a:cubicBezTo>
                      <a:pt x="2481" y="1192"/>
                      <a:pt x="4272" y="643"/>
                      <a:pt x="6230" y="643"/>
                    </a:cubicBezTo>
                    <a:close/>
                    <a:moveTo>
                      <a:pt x="6386" y="1"/>
                    </a:moveTo>
                    <a:cubicBezTo>
                      <a:pt x="3989" y="1"/>
                      <a:pt x="1865" y="711"/>
                      <a:pt x="1058" y="3639"/>
                    </a:cubicBezTo>
                    <a:cubicBezTo>
                      <a:pt x="0" y="7478"/>
                      <a:pt x="4575" y="9631"/>
                      <a:pt x="7593" y="10009"/>
                    </a:cubicBezTo>
                    <a:cubicBezTo>
                      <a:pt x="8362" y="10105"/>
                      <a:pt x="9210" y="10176"/>
                      <a:pt x="10070" y="10176"/>
                    </a:cubicBezTo>
                    <a:cubicBezTo>
                      <a:pt x="12754" y="10176"/>
                      <a:pt x="15558" y="9490"/>
                      <a:pt x="16430" y="6759"/>
                    </a:cubicBezTo>
                    <a:cubicBezTo>
                      <a:pt x="17616" y="3039"/>
                      <a:pt x="13763" y="738"/>
                      <a:pt x="10655" y="426"/>
                    </a:cubicBezTo>
                    <a:cubicBezTo>
                      <a:pt x="9277" y="242"/>
                      <a:pt x="7785" y="1"/>
                      <a:pt x="6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5768400" y="14026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5420025" y="123902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5513550" y="1472400"/>
                <a:ext cx="872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2707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7"/>
            <p:cNvGrpSpPr/>
            <p:nvPr/>
          </p:nvGrpSpPr>
          <p:grpSpPr>
            <a:xfrm>
              <a:off x="783627" y="1518355"/>
              <a:ext cx="177898" cy="190118"/>
              <a:chOff x="879000" y="1987700"/>
              <a:chExt cx="175425" cy="187475"/>
            </a:xfrm>
          </p:grpSpPr>
          <p:sp>
            <p:nvSpPr>
              <p:cNvPr id="367" name="Google Shape;367;p27"/>
              <p:cNvSpPr/>
              <p:nvPr/>
            </p:nvSpPr>
            <p:spPr>
              <a:xfrm>
                <a:off x="950775" y="1987700"/>
                <a:ext cx="3002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499" extrusionOk="0">
                    <a:moveTo>
                      <a:pt x="442" y="1"/>
                    </a:moveTo>
                    <a:cubicBezTo>
                      <a:pt x="230" y="1"/>
                      <a:pt x="1" y="180"/>
                      <a:pt x="54" y="453"/>
                    </a:cubicBezTo>
                    <a:lnTo>
                      <a:pt x="53" y="453"/>
                    </a:lnTo>
                    <a:cubicBezTo>
                      <a:pt x="490" y="2662"/>
                      <a:pt x="290" y="4914"/>
                      <a:pt x="274" y="7151"/>
                    </a:cubicBezTo>
                    <a:cubicBezTo>
                      <a:pt x="273" y="7383"/>
                      <a:pt x="453" y="7499"/>
                      <a:pt x="633" y="7499"/>
                    </a:cubicBezTo>
                    <a:cubicBezTo>
                      <a:pt x="814" y="7499"/>
                      <a:pt x="995" y="7383"/>
                      <a:pt x="997" y="7151"/>
                    </a:cubicBezTo>
                    <a:cubicBezTo>
                      <a:pt x="1012" y="4847"/>
                      <a:pt x="1200" y="2537"/>
                      <a:pt x="750" y="261"/>
                    </a:cubicBezTo>
                    <a:cubicBezTo>
                      <a:pt x="714" y="79"/>
                      <a:pt x="582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879000" y="2066325"/>
                <a:ext cx="1754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7017" h="961" extrusionOk="0">
                    <a:moveTo>
                      <a:pt x="415" y="0"/>
                    </a:moveTo>
                    <a:cubicBezTo>
                      <a:pt x="0" y="0"/>
                      <a:pt x="21" y="675"/>
                      <a:pt x="462" y="725"/>
                    </a:cubicBezTo>
                    <a:cubicBezTo>
                      <a:pt x="2484" y="959"/>
                      <a:pt x="4518" y="959"/>
                      <a:pt x="6551" y="960"/>
                    </a:cubicBezTo>
                    <a:cubicBezTo>
                      <a:pt x="7016" y="960"/>
                      <a:pt x="7016" y="238"/>
                      <a:pt x="6551" y="238"/>
                    </a:cubicBezTo>
                    <a:cubicBezTo>
                      <a:pt x="4518" y="238"/>
                      <a:pt x="2484" y="237"/>
                      <a:pt x="462" y="3"/>
                    </a:cubicBezTo>
                    <a:cubicBezTo>
                      <a:pt x="446" y="1"/>
                      <a:pt x="430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918400" y="2033950"/>
                <a:ext cx="10575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439" extrusionOk="0">
                    <a:moveTo>
                      <a:pt x="271" y="1"/>
                    </a:moveTo>
                    <a:cubicBezTo>
                      <a:pt x="65" y="1"/>
                      <a:pt x="0" y="356"/>
                      <a:pt x="235" y="453"/>
                    </a:cubicBezTo>
                    <a:cubicBezTo>
                      <a:pt x="1693" y="1059"/>
                      <a:pt x="2436" y="2632"/>
                      <a:pt x="3789" y="3407"/>
                    </a:cubicBezTo>
                    <a:cubicBezTo>
                      <a:pt x="3828" y="3429"/>
                      <a:pt x="3866" y="3438"/>
                      <a:pt x="3901" y="3438"/>
                    </a:cubicBezTo>
                    <a:cubicBezTo>
                      <a:pt x="4099" y="3438"/>
                      <a:pt x="4230" y="3140"/>
                      <a:pt x="4016" y="3017"/>
                    </a:cubicBezTo>
                    <a:cubicBezTo>
                      <a:pt x="2620" y="2218"/>
                      <a:pt x="1873" y="649"/>
                      <a:pt x="355" y="19"/>
                    </a:cubicBezTo>
                    <a:cubicBezTo>
                      <a:pt x="325" y="6"/>
                      <a:pt x="297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917975" y="2031725"/>
                <a:ext cx="965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3802" extrusionOk="0">
                    <a:moveTo>
                      <a:pt x="3547" y="1"/>
                    </a:moveTo>
                    <a:cubicBezTo>
                      <a:pt x="3496" y="1"/>
                      <a:pt x="3444" y="23"/>
                      <a:pt x="3399" y="75"/>
                    </a:cubicBezTo>
                    <a:cubicBezTo>
                      <a:pt x="2386" y="1254"/>
                      <a:pt x="1212" y="2277"/>
                      <a:pt x="153" y="3412"/>
                    </a:cubicBezTo>
                    <a:cubicBezTo>
                      <a:pt x="1" y="3574"/>
                      <a:pt x="153" y="3801"/>
                      <a:pt x="322" y="3801"/>
                    </a:cubicBezTo>
                    <a:cubicBezTo>
                      <a:pt x="373" y="3801"/>
                      <a:pt x="426" y="3780"/>
                      <a:pt x="472" y="3731"/>
                    </a:cubicBezTo>
                    <a:cubicBezTo>
                      <a:pt x="1531" y="2596"/>
                      <a:pt x="2705" y="1571"/>
                      <a:pt x="3718" y="394"/>
                    </a:cubicBezTo>
                    <a:cubicBezTo>
                      <a:pt x="3862" y="227"/>
                      <a:pt x="3711" y="1"/>
                      <a:pt x="3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7"/>
            <p:cNvGrpSpPr/>
            <p:nvPr/>
          </p:nvGrpSpPr>
          <p:grpSpPr>
            <a:xfrm>
              <a:off x="2098331" y="2767574"/>
              <a:ext cx="189865" cy="184008"/>
              <a:chOff x="2175425" y="3219550"/>
              <a:chExt cx="187225" cy="181450"/>
            </a:xfrm>
          </p:grpSpPr>
          <p:sp>
            <p:nvSpPr>
              <p:cNvPr id="372" name="Google Shape;372;p27"/>
              <p:cNvSpPr/>
              <p:nvPr/>
            </p:nvSpPr>
            <p:spPr>
              <a:xfrm>
                <a:off x="2260025" y="3219550"/>
                <a:ext cx="1807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58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909"/>
                    </a:lnTo>
                    <a:cubicBezTo>
                      <a:pt x="0" y="7142"/>
                      <a:pt x="181" y="7258"/>
                      <a:pt x="361" y="7258"/>
                    </a:cubicBezTo>
                    <a:cubicBezTo>
                      <a:pt x="542" y="7258"/>
                      <a:pt x="722" y="7142"/>
                      <a:pt x="722" y="6909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2175425" y="3301250"/>
                <a:ext cx="1872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723" extrusionOk="0">
                    <a:moveTo>
                      <a:pt x="465" y="0"/>
                    </a:moveTo>
                    <a:cubicBezTo>
                      <a:pt x="0" y="0"/>
                      <a:pt x="0" y="722"/>
                      <a:pt x="465" y="722"/>
                    </a:cubicBezTo>
                    <a:lnTo>
                      <a:pt x="7024" y="722"/>
                    </a:lnTo>
                    <a:cubicBezTo>
                      <a:pt x="7489" y="722"/>
                      <a:pt x="7489" y="0"/>
                      <a:pt x="70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2218800" y="3262025"/>
                <a:ext cx="10630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966" extrusionOk="0">
                    <a:moveTo>
                      <a:pt x="343" y="0"/>
                    </a:moveTo>
                    <a:cubicBezTo>
                      <a:pt x="160" y="0"/>
                      <a:pt x="1" y="228"/>
                      <a:pt x="175" y="378"/>
                    </a:cubicBezTo>
                    <a:cubicBezTo>
                      <a:pt x="1447" y="1478"/>
                      <a:pt x="2638" y="2663"/>
                      <a:pt x="3781" y="3895"/>
                    </a:cubicBezTo>
                    <a:cubicBezTo>
                      <a:pt x="3827" y="3945"/>
                      <a:pt x="3880" y="3966"/>
                      <a:pt x="3931" y="3966"/>
                    </a:cubicBezTo>
                    <a:cubicBezTo>
                      <a:pt x="4099" y="3966"/>
                      <a:pt x="4251" y="3740"/>
                      <a:pt x="4100" y="3576"/>
                    </a:cubicBezTo>
                    <a:cubicBezTo>
                      <a:pt x="2957" y="2344"/>
                      <a:pt x="1765" y="1158"/>
                      <a:pt x="492" y="59"/>
                    </a:cubicBezTo>
                    <a:cubicBezTo>
                      <a:pt x="445" y="18"/>
                      <a:pt x="39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2217325" y="3261525"/>
                <a:ext cx="10312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4080" extrusionOk="0">
                    <a:moveTo>
                      <a:pt x="3824" y="0"/>
                    </a:moveTo>
                    <a:cubicBezTo>
                      <a:pt x="3786" y="0"/>
                      <a:pt x="3746" y="13"/>
                      <a:pt x="3705" y="43"/>
                    </a:cubicBezTo>
                    <a:cubicBezTo>
                      <a:pt x="2330" y="1058"/>
                      <a:pt x="1239" y="2388"/>
                      <a:pt x="143" y="3685"/>
                    </a:cubicBezTo>
                    <a:cubicBezTo>
                      <a:pt x="0" y="3854"/>
                      <a:pt x="150" y="4080"/>
                      <a:pt x="313" y="4080"/>
                    </a:cubicBezTo>
                    <a:cubicBezTo>
                      <a:pt x="365" y="4080"/>
                      <a:pt x="417" y="4058"/>
                      <a:pt x="462" y="4005"/>
                    </a:cubicBezTo>
                    <a:cubicBezTo>
                      <a:pt x="1529" y="2740"/>
                      <a:pt x="2593" y="1421"/>
                      <a:pt x="3934" y="432"/>
                    </a:cubicBezTo>
                    <a:cubicBezTo>
                      <a:pt x="4125" y="291"/>
                      <a:pt x="4004" y="0"/>
                      <a:pt x="3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27"/>
            <p:cNvGrpSpPr/>
            <p:nvPr/>
          </p:nvGrpSpPr>
          <p:grpSpPr>
            <a:xfrm>
              <a:off x="5192350" y="1210195"/>
              <a:ext cx="171991" cy="172143"/>
              <a:chOff x="5226425" y="1683825"/>
              <a:chExt cx="169600" cy="169750"/>
            </a:xfrm>
          </p:grpSpPr>
          <p:sp>
            <p:nvSpPr>
              <p:cNvPr id="377" name="Google Shape;377;p27"/>
              <p:cNvSpPr/>
              <p:nvPr/>
            </p:nvSpPr>
            <p:spPr>
              <a:xfrm>
                <a:off x="5299325" y="1683825"/>
                <a:ext cx="18075" cy="1697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790" extrusionOk="0">
                    <a:moveTo>
                      <a:pt x="362" y="1"/>
                    </a:moveTo>
                    <a:cubicBezTo>
                      <a:pt x="181" y="1"/>
                      <a:pt x="1" y="117"/>
                      <a:pt x="1" y="350"/>
                    </a:cubicBezTo>
                    <a:lnTo>
                      <a:pt x="1" y="6440"/>
                    </a:lnTo>
                    <a:cubicBezTo>
                      <a:pt x="1" y="6673"/>
                      <a:pt x="181" y="6789"/>
                      <a:pt x="362" y="6789"/>
                    </a:cubicBezTo>
                    <a:cubicBezTo>
                      <a:pt x="542" y="6789"/>
                      <a:pt x="723" y="6673"/>
                      <a:pt x="723" y="6440"/>
                    </a:cubicBezTo>
                    <a:lnTo>
                      <a:pt x="723" y="350"/>
                    </a:lnTo>
                    <a:cubicBezTo>
                      <a:pt x="723" y="117"/>
                      <a:pt x="542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5226425" y="1753725"/>
                <a:ext cx="169600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961" extrusionOk="0">
                    <a:moveTo>
                      <a:pt x="6369" y="1"/>
                    </a:moveTo>
                    <a:cubicBezTo>
                      <a:pt x="6354" y="1"/>
                      <a:pt x="6339" y="2"/>
                      <a:pt x="6323" y="3"/>
                    </a:cubicBezTo>
                    <a:cubicBezTo>
                      <a:pt x="4378" y="228"/>
                      <a:pt x="2423" y="237"/>
                      <a:pt x="467" y="239"/>
                    </a:cubicBezTo>
                    <a:cubicBezTo>
                      <a:pt x="1" y="239"/>
                      <a:pt x="1" y="961"/>
                      <a:pt x="467" y="961"/>
                    </a:cubicBezTo>
                    <a:cubicBezTo>
                      <a:pt x="2423" y="961"/>
                      <a:pt x="4378" y="950"/>
                      <a:pt x="6323" y="726"/>
                    </a:cubicBezTo>
                    <a:cubicBezTo>
                      <a:pt x="6763" y="675"/>
                      <a:pt x="6784" y="1"/>
                      <a:pt x="63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5263275" y="1719350"/>
                <a:ext cx="100575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634" extrusionOk="0">
                    <a:moveTo>
                      <a:pt x="297" y="0"/>
                    </a:moveTo>
                    <a:cubicBezTo>
                      <a:pt x="119" y="0"/>
                      <a:pt x="0" y="291"/>
                      <a:pt x="188" y="433"/>
                    </a:cubicBezTo>
                    <a:lnTo>
                      <a:pt x="190" y="433"/>
                    </a:lnTo>
                    <a:cubicBezTo>
                      <a:pt x="1407" y="1352"/>
                      <a:pt x="2633" y="2343"/>
                      <a:pt x="3571" y="3554"/>
                    </a:cubicBezTo>
                    <a:cubicBezTo>
                      <a:pt x="3614" y="3610"/>
                      <a:pt x="3665" y="3633"/>
                      <a:pt x="3716" y="3633"/>
                    </a:cubicBezTo>
                    <a:cubicBezTo>
                      <a:pt x="3873" y="3633"/>
                      <a:pt x="4022" y="3407"/>
                      <a:pt x="3890" y="3235"/>
                    </a:cubicBezTo>
                    <a:cubicBezTo>
                      <a:pt x="2927" y="1992"/>
                      <a:pt x="1666" y="986"/>
                      <a:pt x="417" y="44"/>
                    </a:cubicBezTo>
                    <a:cubicBezTo>
                      <a:pt x="376" y="13"/>
                      <a:pt x="335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5253700" y="1717375"/>
                <a:ext cx="1017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148" extrusionOk="0">
                    <a:moveTo>
                      <a:pt x="3743" y="1"/>
                    </a:moveTo>
                    <a:cubicBezTo>
                      <a:pt x="3692" y="1"/>
                      <a:pt x="3639" y="21"/>
                      <a:pt x="3592" y="68"/>
                    </a:cubicBezTo>
                    <a:lnTo>
                      <a:pt x="3593" y="68"/>
                    </a:lnTo>
                    <a:cubicBezTo>
                      <a:pt x="2413" y="1266"/>
                      <a:pt x="1393" y="2611"/>
                      <a:pt x="166" y="3766"/>
                    </a:cubicBezTo>
                    <a:cubicBezTo>
                      <a:pt x="1" y="3921"/>
                      <a:pt x="157" y="4148"/>
                      <a:pt x="334" y="4148"/>
                    </a:cubicBezTo>
                    <a:cubicBezTo>
                      <a:pt x="385" y="4148"/>
                      <a:pt x="437" y="4129"/>
                      <a:pt x="485" y="4085"/>
                    </a:cubicBezTo>
                    <a:cubicBezTo>
                      <a:pt x="1710" y="2931"/>
                      <a:pt x="2732" y="1585"/>
                      <a:pt x="3911" y="387"/>
                    </a:cubicBezTo>
                    <a:cubicBezTo>
                      <a:pt x="4068" y="227"/>
                      <a:pt x="391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7"/>
            <p:cNvGrpSpPr/>
            <p:nvPr/>
          </p:nvGrpSpPr>
          <p:grpSpPr>
            <a:xfrm>
              <a:off x="6855322" y="2892283"/>
              <a:ext cx="165932" cy="178076"/>
              <a:chOff x="6866275" y="3342525"/>
              <a:chExt cx="163625" cy="175600"/>
            </a:xfrm>
          </p:grpSpPr>
          <p:sp>
            <p:nvSpPr>
              <p:cNvPr id="382" name="Google Shape;382;p27"/>
              <p:cNvSpPr/>
              <p:nvPr/>
            </p:nvSpPr>
            <p:spPr>
              <a:xfrm>
                <a:off x="6939050" y="3342525"/>
                <a:ext cx="1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024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674"/>
                    </a:lnTo>
                    <a:cubicBezTo>
                      <a:pt x="0" y="6907"/>
                      <a:pt x="181" y="7024"/>
                      <a:pt x="361" y="7024"/>
                    </a:cubicBezTo>
                    <a:cubicBezTo>
                      <a:pt x="542" y="7024"/>
                      <a:pt x="722" y="6907"/>
                      <a:pt x="722" y="6674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6866275" y="3424150"/>
                <a:ext cx="1636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888" extrusionOk="0">
                    <a:moveTo>
                      <a:pt x="414" y="0"/>
                    </a:moveTo>
                    <a:cubicBezTo>
                      <a:pt x="0" y="0"/>
                      <a:pt x="21" y="673"/>
                      <a:pt x="461" y="725"/>
                    </a:cubicBezTo>
                    <a:cubicBezTo>
                      <a:pt x="1395" y="833"/>
                      <a:pt x="2334" y="887"/>
                      <a:pt x="3272" y="887"/>
                    </a:cubicBezTo>
                    <a:cubicBezTo>
                      <a:pt x="4211" y="887"/>
                      <a:pt x="5149" y="833"/>
                      <a:pt x="6083" y="725"/>
                    </a:cubicBezTo>
                    <a:cubicBezTo>
                      <a:pt x="6524" y="673"/>
                      <a:pt x="6544" y="0"/>
                      <a:pt x="6130" y="0"/>
                    </a:cubicBezTo>
                    <a:cubicBezTo>
                      <a:pt x="6115" y="0"/>
                      <a:pt x="6099" y="1"/>
                      <a:pt x="6083" y="3"/>
                    </a:cubicBezTo>
                    <a:cubicBezTo>
                      <a:pt x="5149" y="111"/>
                      <a:pt x="4211" y="165"/>
                      <a:pt x="3272" y="165"/>
                    </a:cubicBezTo>
                    <a:cubicBezTo>
                      <a:pt x="2334" y="165"/>
                      <a:pt x="1395" y="111"/>
                      <a:pt x="461" y="3"/>
                    </a:cubicBezTo>
                    <a:cubicBezTo>
                      <a:pt x="445" y="1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6901475" y="3390650"/>
                <a:ext cx="928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511" extrusionOk="0">
                    <a:moveTo>
                      <a:pt x="351" y="1"/>
                    </a:moveTo>
                    <a:cubicBezTo>
                      <a:pt x="164" y="1"/>
                      <a:pt x="0" y="230"/>
                      <a:pt x="180" y="373"/>
                    </a:cubicBezTo>
                    <a:cubicBezTo>
                      <a:pt x="1319" y="1283"/>
                      <a:pt x="2267" y="2366"/>
                      <a:pt x="3246" y="3439"/>
                    </a:cubicBezTo>
                    <a:cubicBezTo>
                      <a:pt x="3292" y="3489"/>
                      <a:pt x="3345" y="3510"/>
                      <a:pt x="3396" y="3510"/>
                    </a:cubicBezTo>
                    <a:cubicBezTo>
                      <a:pt x="3563" y="3510"/>
                      <a:pt x="3715" y="3285"/>
                      <a:pt x="3565" y="3120"/>
                    </a:cubicBezTo>
                    <a:cubicBezTo>
                      <a:pt x="2586" y="2047"/>
                      <a:pt x="1638" y="963"/>
                      <a:pt x="499" y="54"/>
                    </a:cubicBezTo>
                    <a:cubicBezTo>
                      <a:pt x="452" y="17"/>
                      <a:pt x="401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6911475" y="3392900"/>
                <a:ext cx="807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696" extrusionOk="0">
                    <a:moveTo>
                      <a:pt x="2909" y="0"/>
                    </a:moveTo>
                    <a:cubicBezTo>
                      <a:pt x="2840" y="0"/>
                      <a:pt x="2770" y="29"/>
                      <a:pt x="2721" y="100"/>
                    </a:cubicBezTo>
                    <a:cubicBezTo>
                      <a:pt x="1931" y="1224"/>
                      <a:pt x="1021" y="2249"/>
                      <a:pt x="140" y="3301"/>
                    </a:cubicBezTo>
                    <a:cubicBezTo>
                      <a:pt x="0" y="3470"/>
                      <a:pt x="150" y="3696"/>
                      <a:pt x="312" y="3696"/>
                    </a:cubicBezTo>
                    <a:cubicBezTo>
                      <a:pt x="363" y="3696"/>
                      <a:pt x="415" y="3674"/>
                      <a:pt x="459" y="3620"/>
                    </a:cubicBezTo>
                    <a:cubicBezTo>
                      <a:pt x="1365" y="2538"/>
                      <a:pt x="2299" y="1483"/>
                      <a:pt x="3110" y="327"/>
                    </a:cubicBezTo>
                    <a:cubicBezTo>
                      <a:pt x="3228" y="161"/>
                      <a:pt x="3071" y="0"/>
                      <a:pt x="29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27"/>
            <p:cNvSpPr/>
            <p:nvPr/>
          </p:nvSpPr>
          <p:spPr>
            <a:xfrm>
              <a:off x="2750606" y="3537373"/>
              <a:ext cx="140250" cy="147577"/>
            </a:xfrm>
            <a:custGeom>
              <a:avLst/>
              <a:gdLst/>
              <a:ahLst/>
              <a:cxnLst/>
              <a:rect l="l" t="t" r="r" b="b"/>
              <a:pathLst>
                <a:path w="5532" h="5821" extrusionOk="0">
                  <a:moveTo>
                    <a:pt x="2791" y="1"/>
                  </a:moveTo>
                  <a:lnTo>
                    <a:pt x="2129" y="2224"/>
                  </a:lnTo>
                  <a:lnTo>
                    <a:pt x="2129" y="2224"/>
                  </a:lnTo>
                  <a:cubicBezTo>
                    <a:pt x="957" y="2236"/>
                    <a:pt x="1" y="2261"/>
                    <a:pt x="1" y="2261"/>
                  </a:cubicBezTo>
                  <a:cubicBezTo>
                    <a:pt x="570" y="2754"/>
                    <a:pt x="1139" y="3203"/>
                    <a:pt x="1709" y="3636"/>
                  </a:cubicBezTo>
                  <a:lnTo>
                    <a:pt x="1709" y="3636"/>
                  </a:lnTo>
                  <a:lnTo>
                    <a:pt x="1059" y="5821"/>
                  </a:lnTo>
                  <a:cubicBezTo>
                    <a:pt x="1489" y="5421"/>
                    <a:pt x="2101" y="4913"/>
                    <a:pt x="2735" y="4407"/>
                  </a:cubicBezTo>
                  <a:lnTo>
                    <a:pt x="2735" y="4407"/>
                  </a:lnTo>
                  <a:cubicBezTo>
                    <a:pt x="3267" y="4804"/>
                    <a:pt x="3798" y="5203"/>
                    <a:pt x="4330" y="5628"/>
                  </a:cubicBezTo>
                  <a:cubicBezTo>
                    <a:pt x="4186" y="5055"/>
                    <a:pt x="3992" y="4324"/>
                    <a:pt x="3789" y="3580"/>
                  </a:cubicBezTo>
                  <a:lnTo>
                    <a:pt x="3789" y="3580"/>
                  </a:lnTo>
                  <a:cubicBezTo>
                    <a:pt x="4744" y="2842"/>
                    <a:pt x="5532" y="2261"/>
                    <a:pt x="5532" y="2261"/>
                  </a:cubicBezTo>
                  <a:cubicBezTo>
                    <a:pt x="4975" y="2230"/>
                    <a:pt x="4204" y="2219"/>
                    <a:pt x="3414" y="2218"/>
                  </a:cubicBezTo>
                  <a:lnTo>
                    <a:pt x="3414" y="2218"/>
                  </a:lnTo>
                  <a:cubicBezTo>
                    <a:pt x="3074" y="993"/>
                    <a:pt x="279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430299" y="3547920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21" y="0"/>
                  </a:moveTo>
                  <a:cubicBezTo>
                    <a:pt x="1328" y="406"/>
                    <a:pt x="1222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1" y="1209"/>
                    <a:pt x="1" y="1227"/>
                  </a:cubicBezTo>
                  <a:cubicBezTo>
                    <a:pt x="307" y="1475"/>
                    <a:pt x="609" y="1719"/>
                    <a:pt x="919" y="1957"/>
                  </a:cubicBezTo>
                  <a:lnTo>
                    <a:pt x="919" y="1957"/>
                  </a:lnTo>
                  <a:cubicBezTo>
                    <a:pt x="842" y="2296"/>
                    <a:pt x="781" y="2641"/>
                    <a:pt x="748" y="3006"/>
                  </a:cubicBezTo>
                  <a:cubicBezTo>
                    <a:pt x="978" y="2846"/>
                    <a:pt x="1253" y="2639"/>
                    <a:pt x="1537" y="2411"/>
                  </a:cubicBezTo>
                  <a:lnTo>
                    <a:pt x="1537" y="2411"/>
                  </a:lnTo>
                  <a:cubicBezTo>
                    <a:pt x="1820" y="2609"/>
                    <a:pt x="2115" y="2800"/>
                    <a:pt x="2430" y="2982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7" y="1710"/>
                    <a:pt x="2669" y="1431"/>
                    <a:pt x="2912" y="1179"/>
                  </a:cubicBezTo>
                  <a:cubicBezTo>
                    <a:pt x="2615" y="1146"/>
                    <a:pt x="2315" y="1134"/>
                    <a:pt x="2012" y="1134"/>
                  </a:cubicBezTo>
                  <a:cubicBezTo>
                    <a:pt x="1930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59"/>
                    <a:pt x="1529" y="38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7"/>
            <p:cNvGrpSpPr/>
            <p:nvPr/>
          </p:nvGrpSpPr>
          <p:grpSpPr>
            <a:xfrm>
              <a:off x="5997824" y="3540115"/>
              <a:ext cx="342690" cy="307678"/>
              <a:chOff x="6020700" y="3981350"/>
              <a:chExt cx="337925" cy="303400"/>
            </a:xfrm>
          </p:grpSpPr>
          <p:sp>
            <p:nvSpPr>
              <p:cNvPr id="389" name="Google Shape;389;p27"/>
              <p:cNvSpPr/>
              <p:nvPr/>
            </p:nvSpPr>
            <p:spPr>
              <a:xfrm>
                <a:off x="6073675" y="4130000"/>
                <a:ext cx="15422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6190" extrusionOk="0">
                    <a:moveTo>
                      <a:pt x="4372" y="1"/>
                    </a:moveTo>
                    <a:cubicBezTo>
                      <a:pt x="2308" y="1"/>
                      <a:pt x="1" y="1129"/>
                      <a:pt x="432" y="3573"/>
                    </a:cubicBezTo>
                    <a:cubicBezTo>
                      <a:pt x="759" y="5428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4" y="5756"/>
                    </a:cubicBezTo>
                    <a:cubicBezTo>
                      <a:pt x="6168" y="5658"/>
                      <a:pt x="6104" y="5303"/>
                      <a:pt x="5897" y="5303"/>
                    </a:cubicBezTo>
                    <a:cubicBezTo>
                      <a:pt x="5871" y="5303"/>
                      <a:pt x="5843" y="5309"/>
                      <a:pt x="5813" y="5321"/>
                    </a:cubicBezTo>
                    <a:cubicBezTo>
                      <a:pt x="5168" y="5589"/>
                      <a:pt x="4452" y="5751"/>
                      <a:pt x="3766" y="5751"/>
                    </a:cubicBezTo>
                    <a:cubicBezTo>
                      <a:pt x="2492" y="5751"/>
                      <a:pt x="1324" y="5193"/>
                      <a:pt x="920" y="3723"/>
                    </a:cubicBezTo>
                    <a:cubicBezTo>
                      <a:pt x="297" y="1459"/>
                      <a:pt x="2545" y="453"/>
                      <a:pt x="4408" y="453"/>
                    </a:cubicBezTo>
                    <a:cubicBezTo>
                      <a:pt x="4527" y="453"/>
                      <a:pt x="4643" y="457"/>
                      <a:pt x="4758" y="465"/>
                    </a:cubicBezTo>
                    <a:cubicBezTo>
                      <a:pt x="4764" y="466"/>
                      <a:pt x="4770" y="466"/>
                      <a:pt x="4776" y="466"/>
                    </a:cubicBezTo>
                    <a:cubicBezTo>
                      <a:pt x="5048" y="466"/>
                      <a:pt x="5041" y="33"/>
                      <a:pt x="4758" y="14"/>
                    </a:cubicBezTo>
                    <a:cubicBezTo>
                      <a:pt x="4631" y="5"/>
                      <a:pt x="4502" y="1"/>
                      <a:pt x="4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6186450" y="4122775"/>
                <a:ext cx="172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50" extrusionOk="0">
                    <a:moveTo>
                      <a:pt x="6366" y="1"/>
                    </a:moveTo>
                    <a:cubicBezTo>
                      <a:pt x="6234" y="1"/>
                      <a:pt x="6089" y="113"/>
                      <a:pt x="6120" y="285"/>
                    </a:cubicBezTo>
                    <a:cubicBezTo>
                      <a:pt x="6428" y="1976"/>
                      <a:pt x="5657" y="3504"/>
                      <a:pt x="3818" y="3603"/>
                    </a:cubicBezTo>
                    <a:cubicBezTo>
                      <a:pt x="3763" y="3606"/>
                      <a:pt x="3708" y="3608"/>
                      <a:pt x="3655" y="3608"/>
                    </a:cubicBezTo>
                    <a:cubicBezTo>
                      <a:pt x="1908" y="3608"/>
                      <a:pt x="750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6" y="307"/>
                      <a:pt x="0" y="419"/>
                      <a:pt x="31" y="591"/>
                    </a:cubicBezTo>
                    <a:lnTo>
                      <a:pt x="29" y="588"/>
                    </a:lnTo>
                    <a:lnTo>
                      <a:pt x="29" y="588"/>
                    </a:lnTo>
                    <a:cubicBezTo>
                      <a:pt x="372" y="2514"/>
                      <a:pt x="1796" y="4049"/>
                      <a:pt x="3797" y="4049"/>
                    </a:cubicBezTo>
                    <a:cubicBezTo>
                      <a:pt x="3867" y="4049"/>
                      <a:pt x="3937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3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7"/>
              <p:cNvSpPr/>
              <p:nvPr/>
            </p:nvSpPr>
            <p:spPr>
              <a:xfrm>
                <a:off x="6185350" y="3981350"/>
                <a:ext cx="1191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12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5" y="111"/>
                    </a:cubicBezTo>
                    <a:cubicBezTo>
                      <a:pt x="968" y="182"/>
                      <a:pt x="1048" y="556"/>
                      <a:pt x="1282" y="556"/>
                    </a:cubicBezTo>
                    <a:cubicBezTo>
                      <a:pt x="1302" y="556"/>
                      <a:pt x="1323" y="554"/>
                      <a:pt x="1346" y="548"/>
                    </a:cubicBezTo>
                    <a:cubicBezTo>
                      <a:pt x="1598" y="479"/>
                      <a:pt x="1842" y="446"/>
                      <a:pt x="2073" y="446"/>
                    </a:cubicBezTo>
                    <a:cubicBezTo>
                      <a:pt x="3329" y="446"/>
                      <a:pt x="4236" y="1409"/>
                      <a:pt x="4277" y="2799"/>
                    </a:cubicBezTo>
                    <a:cubicBezTo>
                      <a:pt x="4340" y="4980"/>
                      <a:pt x="2141" y="5916"/>
                      <a:pt x="292" y="5960"/>
                    </a:cubicBezTo>
                    <a:cubicBezTo>
                      <a:pt x="4" y="5968"/>
                      <a:pt x="1" y="6412"/>
                      <a:pt x="286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8" y="6358"/>
                      <a:pt x="4672" y="5235"/>
                      <a:pt x="4727" y="2798"/>
                    </a:cubicBezTo>
                    <a:cubicBezTo>
                      <a:pt x="4764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7"/>
              <p:cNvSpPr/>
              <p:nvPr/>
            </p:nvSpPr>
            <p:spPr>
              <a:xfrm>
                <a:off x="6020700" y="4032775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5" y="0"/>
                    </a:moveTo>
                    <a:cubicBezTo>
                      <a:pt x="4024" y="0"/>
                      <a:pt x="3982" y="1"/>
                      <a:pt x="3940" y="2"/>
                    </a:cubicBezTo>
                    <a:cubicBezTo>
                      <a:pt x="1489" y="74"/>
                      <a:pt x="0" y="2304"/>
                      <a:pt x="238" y="4597"/>
                    </a:cubicBezTo>
                    <a:cubicBezTo>
                      <a:pt x="253" y="4740"/>
                      <a:pt x="374" y="4813"/>
                      <a:pt x="487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6" y="2543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4" y="439"/>
                    </a:cubicBezTo>
                    <a:cubicBezTo>
                      <a:pt x="6125" y="439"/>
                      <a:pt x="6998" y="2229"/>
                      <a:pt x="6659" y="4068"/>
                    </a:cubicBezTo>
                    <a:cubicBezTo>
                      <a:pt x="6629" y="4240"/>
                      <a:pt x="6774" y="4352"/>
                      <a:pt x="6905" y="4352"/>
                    </a:cubicBezTo>
                    <a:cubicBezTo>
                      <a:pt x="6992" y="4352"/>
                      <a:pt x="7073" y="4303"/>
                      <a:pt x="7094" y="4189"/>
                    </a:cubicBezTo>
                    <a:lnTo>
                      <a:pt x="7094" y="4188"/>
                    </a:lnTo>
                    <a:cubicBezTo>
                      <a:pt x="7501" y="1975"/>
                      <a:pt x="6446" y="0"/>
                      <a:pt x="40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7"/>
            <p:cNvGrpSpPr/>
            <p:nvPr/>
          </p:nvGrpSpPr>
          <p:grpSpPr>
            <a:xfrm>
              <a:off x="2238353" y="4277949"/>
              <a:ext cx="342715" cy="307678"/>
              <a:chOff x="2313500" y="4708925"/>
              <a:chExt cx="337950" cy="303400"/>
            </a:xfrm>
          </p:grpSpPr>
          <p:sp>
            <p:nvSpPr>
              <p:cNvPr id="394" name="Google Shape;394;p27"/>
              <p:cNvSpPr/>
              <p:nvPr/>
            </p:nvSpPr>
            <p:spPr>
              <a:xfrm>
                <a:off x="2366475" y="485757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3" y="0"/>
                    </a:moveTo>
                    <a:cubicBezTo>
                      <a:pt x="2309" y="0"/>
                      <a:pt x="0" y="1129"/>
                      <a:pt x="431" y="3572"/>
                    </a:cubicBezTo>
                    <a:cubicBezTo>
                      <a:pt x="759" y="5429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3" y="5756"/>
                    </a:cubicBezTo>
                    <a:cubicBezTo>
                      <a:pt x="6169" y="5659"/>
                      <a:pt x="6103" y="5303"/>
                      <a:pt x="5898" y="5303"/>
                    </a:cubicBezTo>
                    <a:cubicBezTo>
                      <a:pt x="5872" y="5303"/>
                      <a:pt x="5844" y="5309"/>
                      <a:pt x="5814" y="5322"/>
                    </a:cubicBezTo>
                    <a:cubicBezTo>
                      <a:pt x="5169" y="5589"/>
                      <a:pt x="4453" y="5750"/>
                      <a:pt x="3768" y="5750"/>
                    </a:cubicBezTo>
                    <a:cubicBezTo>
                      <a:pt x="2493" y="5750"/>
                      <a:pt x="1325" y="5193"/>
                      <a:pt x="921" y="3723"/>
                    </a:cubicBezTo>
                    <a:cubicBezTo>
                      <a:pt x="297" y="1459"/>
                      <a:pt x="2548" y="453"/>
                      <a:pt x="4412" y="453"/>
                    </a:cubicBezTo>
                    <a:cubicBezTo>
                      <a:pt x="4530" y="453"/>
                      <a:pt x="4645" y="457"/>
                      <a:pt x="4759" y="465"/>
                    </a:cubicBezTo>
                    <a:cubicBezTo>
                      <a:pt x="4765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3"/>
                    </a:cubicBezTo>
                    <a:cubicBezTo>
                      <a:pt x="4632" y="5"/>
                      <a:pt x="4503" y="0"/>
                      <a:pt x="43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7"/>
              <p:cNvSpPr/>
              <p:nvPr/>
            </p:nvSpPr>
            <p:spPr>
              <a:xfrm>
                <a:off x="2479225" y="4850375"/>
                <a:ext cx="17222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4048" extrusionOk="0">
                    <a:moveTo>
                      <a:pt x="6368" y="0"/>
                    </a:moveTo>
                    <a:cubicBezTo>
                      <a:pt x="6236" y="0"/>
                      <a:pt x="6091" y="112"/>
                      <a:pt x="6122" y="284"/>
                    </a:cubicBezTo>
                    <a:cubicBezTo>
                      <a:pt x="6430" y="1974"/>
                      <a:pt x="5657" y="3504"/>
                      <a:pt x="3820" y="3601"/>
                    </a:cubicBezTo>
                    <a:cubicBezTo>
                      <a:pt x="3765" y="3604"/>
                      <a:pt x="3710" y="3606"/>
                      <a:pt x="3657" y="3606"/>
                    </a:cubicBezTo>
                    <a:cubicBezTo>
                      <a:pt x="1908" y="3606"/>
                      <a:pt x="750" y="2068"/>
                      <a:pt x="466" y="468"/>
                    </a:cubicBezTo>
                    <a:cubicBezTo>
                      <a:pt x="446" y="355"/>
                      <a:pt x="365" y="306"/>
                      <a:pt x="278" y="306"/>
                    </a:cubicBezTo>
                    <a:cubicBezTo>
                      <a:pt x="146" y="306"/>
                      <a:pt x="1" y="418"/>
                      <a:pt x="31" y="589"/>
                    </a:cubicBezTo>
                    <a:lnTo>
                      <a:pt x="31" y="588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2"/>
                    </a:cubicBezTo>
                    <a:cubicBezTo>
                      <a:pt x="6087" y="3932"/>
                      <a:pt x="6888" y="1981"/>
                      <a:pt x="6557" y="163"/>
                    </a:cubicBezTo>
                    <a:cubicBezTo>
                      <a:pt x="6536" y="49"/>
                      <a:pt x="6455" y="0"/>
                      <a:pt x="6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2478200" y="4708925"/>
                <a:ext cx="1191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6411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4" y="112"/>
                    </a:cubicBezTo>
                    <a:cubicBezTo>
                      <a:pt x="966" y="183"/>
                      <a:pt x="1046" y="556"/>
                      <a:pt x="1280" y="556"/>
                    </a:cubicBezTo>
                    <a:cubicBezTo>
                      <a:pt x="1300" y="556"/>
                      <a:pt x="1322" y="553"/>
                      <a:pt x="1345" y="547"/>
                    </a:cubicBezTo>
                    <a:cubicBezTo>
                      <a:pt x="1597" y="478"/>
                      <a:pt x="1840" y="445"/>
                      <a:pt x="2072" y="445"/>
                    </a:cubicBezTo>
                    <a:cubicBezTo>
                      <a:pt x="3328" y="445"/>
                      <a:pt x="4235" y="1409"/>
                      <a:pt x="4276" y="2799"/>
                    </a:cubicBezTo>
                    <a:cubicBezTo>
                      <a:pt x="4339" y="4979"/>
                      <a:pt x="2140" y="5915"/>
                      <a:pt x="291" y="5959"/>
                    </a:cubicBezTo>
                    <a:cubicBezTo>
                      <a:pt x="3" y="5966"/>
                      <a:pt x="1" y="6411"/>
                      <a:pt x="285" y="6411"/>
                    </a:cubicBezTo>
                    <a:cubicBezTo>
                      <a:pt x="287" y="6411"/>
                      <a:pt x="289" y="6411"/>
                      <a:pt x="291" y="6411"/>
                    </a:cubicBezTo>
                    <a:lnTo>
                      <a:pt x="290" y="6411"/>
                    </a:lnTo>
                    <a:cubicBezTo>
                      <a:pt x="2485" y="6357"/>
                      <a:pt x="4671" y="5235"/>
                      <a:pt x="4726" y="2799"/>
                    </a:cubicBezTo>
                    <a:cubicBezTo>
                      <a:pt x="4763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2313500" y="4760350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7" y="1"/>
                    </a:moveTo>
                    <a:cubicBezTo>
                      <a:pt x="4025" y="1"/>
                      <a:pt x="3982" y="2"/>
                      <a:pt x="3940" y="3"/>
                    </a:cubicBezTo>
                    <a:cubicBezTo>
                      <a:pt x="1488" y="73"/>
                      <a:pt x="0" y="2303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89" y="4597"/>
                    </a:cubicBezTo>
                    <a:cubicBezTo>
                      <a:pt x="476" y="2542"/>
                      <a:pt x="1633" y="744"/>
                      <a:pt x="3754" y="468"/>
                    </a:cubicBezTo>
                    <a:cubicBezTo>
                      <a:pt x="3906" y="448"/>
                      <a:pt x="4053" y="438"/>
                      <a:pt x="4194" y="438"/>
                    </a:cubicBezTo>
                    <a:cubicBezTo>
                      <a:pt x="6125" y="438"/>
                      <a:pt x="6999" y="2228"/>
                      <a:pt x="6660" y="4069"/>
                    </a:cubicBezTo>
                    <a:cubicBezTo>
                      <a:pt x="6630" y="4239"/>
                      <a:pt x="6774" y="4351"/>
                      <a:pt x="6906" y="4351"/>
                    </a:cubicBezTo>
                    <a:cubicBezTo>
                      <a:pt x="6993" y="4351"/>
                      <a:pt x="7074" y="4302"/>
                      <a:pt x="7095" y="4189"/>
                    </a:cubicBezTo>
                    <a:cubicBezTo>
                      <a:pt x="7502" y="1975"/>
                      <a:pt x="6448" y="1"/>
                      <a:pt x="4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27"/>
            <p:cNvGrpSpPr/>
            <p:nvPr/>
          </p:nvGrpSpPr>
          <p:grpSpPr>
            <a:xfrm>
              <a:off x="6294246" y="708494"/>
              <a:ext cx="342715" cy="307653"/>
              <a:chOff x="6313000" y="1189100"/>
              <a:chExt cx="337950" cy="303375"/>
            </a:xfrm>
          </p:grpSpPr>
          <p:sp>
            <p:nvSpPr>
              <p:cNvPr id="399" name="Google Shape;399;p27"/>
              <p:cNvSpPr/>
              <p:nvPr/>
            </p:nvSpPr>
            <p:spPr>
              <a:xfrm>
                <a:off x="6365975" y="1337750"/>
                <a:ext cx="154250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89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2"/>
                    </a:cubicBezTo>
                    <a:cubicBezTo>
                      <a:pt x="760" y="5427"/>
                      <a:pt x="2224" y="6189"/>
                      <a:pt x="3809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0"/>
                    </a:cubicBezTo>
                    <a:cubicBezTo>
                      <a:pt x="5170" y="5588"/>
                      <a:pt x="4453" y="5750"/>
                      <a:pt x="3767" y="5750"/>
                    </a:cubicBezTo>
                    <a:cubicBezTo>
                      <a:pt x="2494" y="5750"/>
                      <a:pt x="1326" y="5192"/>
                      <a:pt x="921" y="3723"/>
                    </a:cubicBezTo>
                    <a:cubicBezTo>
                      <a:pt x="298" y="1459"/>
                      <a:pt x="2549" y="453"/>
                      <a:pt x="4413" y="453"/>
                    </a:cubicBezTo>
                    <a:cubicBezTo>
                      <a:pt x="4530" y="453"/>
                      <a:pt x="4646" y="457"/>
                      <a:pt x="4759" y="465"/>
                    </a:cubicBezTo>
                    <a:cubicBezTo>
                      <a:pt x="4766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478750" y="1330525"/>
                <a:ext cx="1722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4047" extrusionOk="0">
                    <a:moveTo>
                      <a:pt x="6367" y="0"/>
                    </a:moveTo>
                    <a:cubicBezTo>
                      <a:pt x="6235" y="0"/>
                      <a:pt x="6090" y="112"/>
                      <a:pt x="6122" y="283"/>
                    </a:cubicBezTo>
                    <a:cubicBezTo>
                      <a:pt x="6430" y="1975"/>
                      <a:pt x="5657" y="3503"/>
                      <a:pt x="3819" y="3602"/>
                    </a:cubicBezTo>
                    <a:cubicBezTo>
                      <a:pt x="3765" y="3605"/>
                      <a:pt x="3711" y="3607"/>
                      <a:pt x="3658" y="3607"/>
                    </a:cubicBezTo>
                    <a:cubicBezTo>
                      <a:pt x="1909" y="3607"/>
                      <a:pt x="750" y="2070"/>
                      <a:pt x="466" y="469"/>
                    </a:cubicBezTo>
                    <a:cubicBezTo>
                      <a:pt x="445" y="355"/>
                      <a:pt x="364" y="305"/>
                      <a:pt x="277" y="305"/>
                    </a:cubicBezTo>
                    <a:cubicBezTo>
                      <a:pt x="145" y="305"/>
                      <a:pt x="0" y="417"/>
                      <a:pt x="31" y="589"/>
                    </a:cubicBezTo>
                    <a:lnTo>
                      <a:pt x="31" y="587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1"/>
                    </a:cubicBezTo>
                    <a:cubicBezTo>
                      <a:pt x="6086" y="3930"/>
                      <a:pt x="6888" y="1981"/>
                      <a:pt x="6556" y="164"/>
                    </a:cubicBezTo>
                    <a:cubicBezTo>
                      <a:pt x="6536" y="49"/>
                      <a:pt x="6454" y="0"/>
                      <a:pt x="6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477700" y="1189100"/>
                <a:ext cx="119075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1" extrusionOk="0">
                    <a:moveTo>
                      <a:pt x="2042" y="0"/>
                    </a:moveTo>
                    <a:cubicBezTo>
                      <a:pt x="1776" y="0"/>
                      <a:pt x="1501" y="36"/>
                      <a:pt x="1224" y="112"/>
                    </a:cubicBezTo>
                    <a:cubicBezTo>
                      <a:pt x="966" y="182"/>
                      <a:pt x="1047" y="556"/>
                      <a:pt x="1280" y="556"/>
                    </a:cubicBezTo>
                    <a:cubicBezTo>
                      <a:pt x="1300" y="556"/>
                      <a:pt x="1322" y="553"/>
                      <a:pt x="1344" y="547"/>
                    </a:cubicBezTo>
                    <a:cubicBezTo>
                      <a:pt x="1596" y="478"/>
                      <a:pt x="1840" y="445"/>
                      <a:pt x="2072" y="445"/>
                    </a:cubicBezTo>
                    <a:cubicBezTo>
                      <a:pt x="3328" y="445"/>
                      <a:pt x="4235" y="1408"/>
                      <a:pt x="4275" y="2797"/>
                    </a:cubicBezTo>
                    <a:cubicBezTo>
                      <a:pt x="4338" y="4977"/>
                      <a:pt x="2139" y="5914"/>
                      <a:pt x="292" y="5960"/>
                    </a:cubicBezTo>
                    <a:cubicBezTo>
                      <a:pt x="2" y="5966"/>
                      <a:pt x="0" y="6411"/>
                      <a:pt x="285" y="6411"/>
                    </a:cubicBezTo>
                    <a:cubicBezTo>
                      <a:pt x="287" y="6411"/>
                      <a:pt x="289" y="6411"/>
                      <a:pt x="292" y="6411"/>
                    </a:cubicBezTo>
                    <a:lnTo>
                      <a:pt x="290" y="6411"/>
                    </a:lnTo>
                    <a:cubicBezTo>
                      <a:pt x="2486" y="6357"/>
                      <a:pt x="4671" y="5235"/>
                      <a:pt x="4725" y="2797"/>
                    </a:cubicBezTo>
                    <a:cubicBezTo>
                      <a:pt x="4762" y="1136"/>
                      <a:pt x="3533" y="0"/>
                      <a:pt x="20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313000" y="1240500"/>
                <a:ext cx="18757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3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3"/>
                      <a:pt x="1" y="2304"/>
                      <a:pt x="240" y="4597"/>
                    </a:cubicBezTo>
                    <a:cubicBezTo>
                      <a:pt x="254" y="4740"/>
                      <a:pt x="375" y="4812"/>
                      <a:pt x="488" y="4812"/>
                    </a:cubicBezTo>
                    <a:cubicBezTo>
                      <a:pt x="601" y="4812"/>
                      <a:pt x="705" y="4741"/>
                      <a:pt x="690" y="4597"/>
                    </a:cubicBezTo>
                    <a:cubicBezTo>
                      <a:pt x="476" y="2542"/>
                      <a:pt x="1633" y="744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3" y="4352"/>
                      <a:pt x="7075" y="4302"/>
                      <a:pt x="7096" y="4188"/>
                    </a:cubicBez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27"/>
            <p:cNvGrpSpPr/>
            <p:nvPr/>
          </p:nvGrpSpPr>
          <p:grpSpPr>
            <a:xfrm>
              <a:off x="2655173" y="270327"/>
              <a:ext cx="342690" cy="307678"/>
              <a:chOff x="2724525" y="757025"/>
              <a:chExt cx="337925" cy="303400"/>
            </a:xfrm>
          </p:grpSpPr>
          <p:sp>
            <p:nvSpPr>
              <p:cNvPr id="404" name="Google Shape;404;p27"/>
              <p:cNvSpPr/>
              <p:nvPr/>
            </p:nvSpPr>
            <p:spPr>
              <a:xfrm>
                <a:off x="2777525" y="905675"/>
                <a:ext cx="1542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6190" extrusionOk="0">
                    <a:moveTo>
                      <a:pt x="4373" y="1"/>
                    </a:moveTo>
                    <a:cubicBezTo>
                      <a:pt x="2308" y="1"/>
                      <a:pt x="0" y="1129"/>
                      <a:pt x="431" y="3573"/>
                    </a:cubicBezTo>
                    <a:cubicBezTo>
                      <a:pt x="758" y="5428"/>
                      <a:pt x="2223" y="6190"/>
                      <a:pt x="3808" y="6190"/>
                    </a:cubicBezTo>
                    <a:cubicBezTo>
                      <a:pt x="4523" y="6190"/>
                      <a:pt x="5263" y="6035"/>
                      <a:pt x="5933" y="5756"/>
                    </a:cubicBezTo>
                    <a:cubicBezTo>
                      <a:pt x="6168" y="5658"/>
                      <a:pt x="6103" y="5303"/>
                      <a:pt x="5897" y="5303"/>
                    </a:cubicBezTo>
                    <a:cubicBezTo>
                      <a:pt x="5872" y="5303"/>
                      <a:pt x="5844" y="5309"/>
                      <a:pt x="5814" y="5321"/>
                    </a:cubicBezTo>
                    <a:cubicBezTo>
                      <a:pt x="5169" y="5589"/>
                      <a:pt x="4452" y="5751"/>
                      <a:pt x="3766" y="5751"/>
                    </a:cubicBezTo>
                    <a:cubicBezTo>
                      <a:pt x="2492" y="5751"/>
                      <a:pt x="1325" y="5193"/>
                      <a:pt x="921" y="3723"/>
                    </a:cubicBezTo>
                    <a:cubicBezTo>
                      <a:pt x="297" y="1460"/>
                      <a:pt x="2544" y="453"/>
                      <a:pt x="4409" y="453"/>
                    </a:cubicBezTo>
                    <a:cubicBezTo>
                      <a:pt x="4527" y="453"/>
                      <a:pt x="4644" y="457"/>
                      <a:pt x="4759" y="465"/>
                    </a:cubicBezTo>
                    <a:cubicBezTo>
                      <a:pt x="4765" y="466"/>
                      <a:pt x="4771" y="466"/>
                      <a:pt x="4776" y="466"/>
                    </a:cubicBezTo>
                    <a:cubicBezTo>
                      <a:pt x="5049" y="466"/>
                      <a:pt x="5040" y="34"/>
                      <a:pt x="4759" y="14"/>
                    </a:cubicBezTo>
                    <a:cubicBezTo>
                      <a:pt x="4631" y="5"/>
                      <a:pt x="4503" y="1"/>
                      <a:pt x="43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2890275" y="898450"/>
                <a:ext cx="1721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9" extrusionOk="0">
                    <a:moveTo>
                      <a:pt x="6366" y="1"/>
                    </a:moveTo>
                    <a:cubicBezTo>
                      <a:pt x="6235" y="1"/>
                      <a:pt x="6090" y="113"/>
                      <a:pt x="6121" y="284"/>
                    </a:cubicBezTo>
                    <a:cubicBezTo>
                      <a:pt x="6429" y="1976"/>
                      <a:pt x="5657" y="3504"/>
                      <a:pt x="3818" y="3603"/>
                    </a:cubicBezTo>
                    <a:cubicBezTo>
                      <a:pt x="3763" y="3606"/>
                      <a:pt x="3709" y="3608"/>
                      <a:pt x="3655" y="3608"/>
                    </a:cubicBezTo>
                    <a:cubicBezTo>
                      <a:pt x="1908" y="3608"/>
                      <a:pt x="749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5" y="307"/>
                      <a:pt x="1" y="419"/>
                      <a:pt x="31" y="591"/>
                    </a:cubicBezTo>
                    <a:lnTo>
                      <a:pt x="31" y="588"/>
                    </a:lnTo>
                    <a:cubicBezTo>
                      <a:pt x="373" y="2514"/>
                      <a:pt x="1798" y="4049"/>
                      <a:pt x="3799" y="4049"/>
                    </a:cubicBezTo>
                    <a:cubicBezTo>
                      <a:pt x="3869" y="4049"/>
                      <a:pt x="3939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4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2889225" y="757025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42" y="1"/>
                    </a:moveTo>
                    <a:cubicBezTo>
                      <a:pt x="1776" y="1"/>
                      <a:pt x="1502" y="37"/>
                      <a:pt x="1225" y="113"/>
                    </a:cubicBezTo>
                    <a:cubicBezTo>
                      <a:pt x="966" y="183"/>
                      <a:pt x="1047" y="556"/>
                      <a:pt x="1280" y="556"/>
                    </a:cubicBezTo>
                    <a:cubicBezTo>
                      <a:pt x="1301" y="556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9" y="446"/>
                      <a:pt x="4236" y="1409"/>
                      <a:pt x="4275" y="2798"/>
                    </a:cubicBezTo>
                    <a:cubicBezTo>
                      <a:pt x="4339" y="4978"/>
                      <a:pt x="2139" y="5915"/>
                      <a:pt x="292" y="5960"/>
                    </a:cubicBezTo>
                    <a:cubicBezTo>
                      <a:pt x="4" y="5967"/>
                      <a:pt x="0" y="6412"/>
                      <a:pt x="285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6" y="6358"/>
                      <a:pt x="4672" y="5235"/>
                      <a:pt x="4727" y="2798"/>
                    </a:cubicBezTo>
                    <a:cubicBezTo>
                      <a:pt x="4763" y="1137"/>
                      <a:pt x="3533" y="1"/>
                      <a:pt x="2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2724525" y="808450"/>
                <a:ext cx="1875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4" extrusionOk="0">
                    <a:moveTo>
                      <a:pt x="4068" y="0"/>
                    </a:moveTo>
                    <a:cubicBezTo>
                      <a:pt x="4026" y="0"/>
                      <a:pt x="3983" y="1"/>
                      <a:pt x="3940" y="2"/>
                    </a:cubicBezTo>
                    <a:cubicBezTo>
                      <a:pt x="1489" y="74"/>
                      <a:pt x="1" y="2304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7" y="2542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5" y="439"/>
                    </a:cubicBezTo>
                    <a:cubicBezTo>
                      <a:pt x="6126" y="439"/>
                      <a:pt x="6998" y="2229"/>
                      <a:pt x="6661" y="4068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4" y="4352"/>
                      <a:pt x="7075" y="4303"/>
                      <a:pt x="7096" y="4189"/>
                    </a:cubicBezTo>
                    <a:lnTo>
                      <a:pt x="7096" y="4188"/>
                    </a:lnTo>
                    <a:cubicBezTo>
                      <a:pt x="7501" y="1975"/>
                      <a:pt x="6447" y="0"/>
                      <a:pt x="40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7"/>
            <p:cNvGrpSpPr/>
            <p:nvPr/>
          </p:nvGrpSpPr>
          <p:grpSpPr>
            <a:xfrm>
              <a:off x="314453" y="238510"/>
              <a:ext cx="841576" cy="754820"/>
              <a:chOff x="416350" y="725650"/>
              <a:chExt cx="829875" cy="744325"/>
            </a:xfrm>
          </p:grpSpPr>
          <p:sp>
            <p:nvSpPr>
              <p:cNvPr id="409" name="Google Shape;409;p27"/>
              <p:cNvSpPr/>
              <p:nvPr/>
            </p:nvSpPr>
            <p:spPr>
              <a:xfrm>
                <a:off x="416350" y="725650"/>
                <a:ext cx="829875" cy="744325"/>
              </a:xfrm>
              <a:custGeom>
                <a:avLst/>
                <a:gdLst/>
                <a:ahLst/>
                <a:cxnLst/>
                <a:rect l="l" t="t" r="r" b="b"/>
                <a:pathLst>
                  <a:path w="33195" h="29773" extrusionOk="0">
                    <a:moveTo>
                      <a:pt x="16742" y="719"/>
                    </a:moveTo>
                    <a:cubicBezTo>
                      <a:pt x="21649" y="719"/>
                      <a:pt x="26584" y="2175"/>
                      <a:pt x="29475" y="6446"/>
                    </a:cubicBezTo>
                    <a:cubicBezTo>
                      <a:pt x="32004" y="10177"/>
                      <a:pt x="32118" y="15079"/>
                      <a:pt x="30707" y="19242"/>
                    </a:cubicBezTo>
                    <a:cubicBezTo>
                      <a:pt x="29193" y="23707"/>
                      <a:pt x="25640" y="27306"/>
                      <a:pt x="21075" y="28576"/>
                    </a:cubicBezTo>
                    <a:cubicBezTo>
                      <a:pt x="19812" y="28928"/>
                      <a:pt x="18489" y="29103"/>
                      <a:pt x="17164" y="29103"/>
                    </a:cubicBezTo>
                    <a:cubicBezTo>
                      <a:pt x="12743" y="29103"/>
                      <a:pt x="8295" y="27156"/>
                      <a:pt x="5936" y="23356"/>
                    </a:cubicBezTo>
                    <a:cubicBezTo>
                      <a:pt x="980" y="15371"/>
                      <a:pt x="4423" y="1533"/>
                      <a:pt x="14970" y="781"/>
                    </a:cubicBezTo>
                    <a:cubicBezTo>
                      <a:pt x="15558" y="741"/>
                      <a:pt x="16150" y="719"/>
                      <a:pt x="16742" y="719"/>
                    </a:cubicBezTo>
                    <a:close/>
                    <a:moveTo>
                      <a:pt x="16665" y="0"/>
                    </a:moveTo>
                    <a:cubicBezTo>
                      <a:pt x="16097" y="0"/>
                      <a:pt x="15531" y="20"/>
                      <a:pt x="14971" y="58"/>
                    </a:cubicBezTo>
                    <a:lnTo>
                      <a:pt x="14971" y="58"/>
                    </a:lnTo>
                    <a:cubicBezTo>
                      <a:pt x="14971" y="58"/>
                      <a:pt x="14970" y="58"/>
                      <a:pt x="14970" y="58"/>
                    </a:cubicBezTo>
                    <a:cubicBezTo>
                      <a:pt x="14970" y="58"/>
                      <a:pt x="14970" y="58"/>
                      <a:pt x="14970" y="58"/>
                    </a:cubicBezTo>
                    <a:lnTo>
                      <a:pt x="14970" y="58"/>
                    </a:lnTo>
                    <a:cubicBezTo>
                      <a:pt x="14969" y="58"/>
                      <a:pt x="14968" y="59"/>
                      <a:pt x="14967" y="59"/>
                    </a:cubicBezTo>
                    <a:lnTo>
                      <a:pt x="14967" y="59"/>
                    </a:lnTo>
                    <a:cubicBezTo>
                      <a:pt x="3395" y="887"/>
                      <a:pt x="1" y="16076"/>
                      <a:pt x="5837" y="24518"/>
                    </a:cubicBezTo>
                    <a:cubicBezTo>
                      <a:pt x="8362" y="28172"/>
                      <a:pt x="12862" y="29772"/>
                      <a:pt x="17213" y="29772"/>
                    </a:cubicBezTo>
                    <a:cubicBezTo>
                      <a:pt x="17977" y="29772"/>
                      <a:pt x="18736" y="29723"/>
                      <a:pt x="19479" y="29627"/>
                    </a:cubicBezTo>
                    <a:cubicBezTo>
                      <a:pt x="23801" y="29067"/>
                      <a:pt x="27481" y="26455"/>
                      <a:pt x="29792" y="22818"/>
                    </a:cubicBezTo>
                    <a:cubicBezTo>
                      <a:pt x="32625" y="18360"/>
                      <a:pt x="33195" y="12445"/>
                      <a:pt x="30971" y="7628"/>
                    </a:cubicBezTo>
                    <a:cubicBezTo>
                      <a:pt x="28388" y="2037"/>
                      <a:pt x="22427" y="0"/>
                      <a:pt x="166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785175" y="848250"/>
                <a:ext cx="1995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682" extrusionOk="0">
                    <a:moveTo>
                      <a:pt x="3696" y="722"/>
                    </a:moveTo>
                    <a:cubicBezTo>
                      <a:pt x="5165" y="722"/>
                      <a:pt x="6532" y="1257"/>
                      <a:pt x="6982" y="2802"/>
                    </a:cubicBezTo>
                    <a:cubicBezTo>
                      <a:pt x="7372" y="4138"/>
                      <a:pt x="6739" y="5679"/>
                      <a:pt x="5630" y="6464"/>
                    </a:cubicBezTo>
                    <a:cubicBezTo>
                      <a:pt x="5124" y="6823"/>
                      <a:pt x="4532" y="6991"/>
                      <a:pt x="3943" y="6991"/>
                    </a:cubicBezTo>
                    <a:cubicBezTo>
                      <a:pt x="2775" y="6991"/>
                      <a:pt x="1620" y="6331"/>
                      <a:pt x="1172" y="5197"/>
                    </a:cubicBezTo>
                    <a:cubicBezTo>
                      <a:pt x="473" y="3434"/>
                      <a:pt x="1282" y="941"/>
                      <a:pt x="3362" y="731"/>
                    </a:cubicBezTo>
                    <a:cubicBezTo>
                      <a:pt x="3473" y="725"/>
                      <a:pt x="3585" y="722"/>
                      <a:pt x="3696" y="722"/>
                    </a:cubicBezTo>
                    <a:close/>
                    <a:moveTo>
                      <a:pt x="3679" y="0"/>
                    </a:moveTo>
                    <a:cubicBezTo>
                      <a:pt x="3588" y="0"/>
                      <a:pt x="3497" y="2"/>
                      <a:pt x="3406" y="6"/>
                    </a:cubicBezTo>
                    <a:lnTo>
                      <a:pt x="3406" y="6"/>
                    </a:lnTo>
                    <a:cubicBezTo>
                      <a:pt x="3406" y="6"/>
                      <a:pt x="3405" y="6"/>
                      <a:pt x="3404" y="6"/>
                    </a:cubicBezTo>
                    <a:cubicBezTo>
                      <a:pt x="3390" y="6"/>
                      <a:pt x="3376" y="7"/>
                      <a:pt x="3362" y="9"/>
                    </a:cubicBezTo>
                    <a:cubicBezTo>
                      <a:pt x="3362" y="9"/>
                      <a:pt x="3362" y="9"/>
                      <a:pt x="3362" y="9"/>
                    </a:cubicBezTo>
                    <a:lnTo>
                      <a:pt x="3362" y="9"/>
                    </a:lnTo>
                    <a:cubicBezTo>
                      <a:pt x="3346" y="9"/>
                      <a:pt x="3331" y="11"/>
                      <a:pt x="3316" y="14"/>
                    </a:cubicBezTo>
                    <a:lnTo>
                      <a:pt x="3316" y="14"/>
                    </a:lnTo>
                    <a:cubicBezTo>
                      <a:pt x="972" y="279"/>
                      <a:pt x="1" y="2521"/>
                      <a:pt x="292" y="4676"/>
                    </a:cubicBezTo>
                    <a:cubicBezTo>
                      <a:pt x="549" y="6579"/>
                      <a:pt x="2167" y="7681"/>
                      <a:pt x="3912" y="7681"/>
                    </a:cubicBezTo>
                    <a:cubicBezTo>
                      <a:pt x="4338" y="7681"/>
                      <a:pt x="4771" y="7616"/>
                      <a:pt x="5194" y="7481"/>
                    </a:cubicBezTo>
                    <a:cubicBezTo>
                      <a:pt x="7003" y="6903"/>
                      <a:pt x="7982" y="4873"/>
                      <a:pt x="7766" y="3075"/>
                    </a:cubicBezTo>
                    <a:cubicBezTo>
                      <a:pt x="7509" y="943"/>
                      <a:pt x="5620" y="0"/>
                      <a:pt x="3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999075" y="952900"/>
                <a:ext cx="15082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5803" extrusionOk="0">
                    <a:moveTo>
                      <a:pt x="2801" y="723"/>
                    </a:moveTo>
                    <a:cubicBezTo>
                      <a:pt x="3829" y="723"/>
                      <a:pt x="4790" y="1084"/>
                      <a:pt x="5106" y="2169"/>
                    </a:cubicBezTo>
                    <a:cubicBezTo>
                      <a:pt x="5377" y="3099"/>
                      <a:pt x="4938" y="4185"/>
                      <a:pt x="4164" y="4733"/>
                    </a:cubicBezTo>
                    <a:cubicBezTo>
                      <a:pt x="3809" y="4985"/>
                      <a:pt x="3391" y="5103"/>
                      <a:pt x="2976" y="5103"/>
                    </a:cubicBezTo>
                    <a:cubicBezTo>
                      <a:pt x="2166" y="5103"/>
                      <a:pt x="1364" y="4653"/>
                      <a:pt x="1052" y="3867"/>
                    </a:cubicBezTo>
                    <a:cubicBezTo>
                      <a:pt x="568" y="2645"/>
                      <a:pt x="1099" y="876"/>
                      <a:pt x="2557" y="729"/>
                    </a:cubicBezTo>
                    <a:cubicBezTo>
                      <a:pt x="2639" y="725"/>
                      <a:pt x="2720" y="723"/>
                      <a:pt x="2801" y="723"/>
                    </a:cubicBezTo>
                    <a:close/>
                    <a:moveTo>
                      <a:pt x="2795" y="1"/>
                    </a:moveTo>
                    <a:cubicBezTo>
                      <a:pt x="2730" y="1"/>
                      <a:pt x="2666" y="2"/>
                      <a:pt x="2602" y="5"/>
                    </a:cubicBezTo>
                    <a:lnTo>
                      <a:pt x="2602" y="5"/>
                    </a:lnTo>
                    <a:cubicBezTo>
                      <a:pt x="2601" y="5"/>
                      <a:pt x="2600" y="5"/>
                      <a:pt x="2599" y="5"/>
                    </a:cubicBezTo>
                    <a:cubicBezTo>
                      <a:pt x="2586" y="5"/>
                      <a:pt x="2571" y="6"/>
                      <a:pt x="2557" y="7"/>
                    </a:cubicBezTo>
                    <a:cubicBezTo>
                      <a:pt x="2557" y="7"/>
                      <a:pt x="2557" y="7"/>
                      <a:pt x="2557" y="7"/>
                    </a:cubicBezTo>
                    <a:lnTo>
                      <a:pt x="2557" y="7"/>
                    </a:lnTo>
                    <a:cubicBezTo>
                      <a:pt x="2540" y="8"/>
                      <a:pt x="2523" y="10"/>
                      <a:pt x="2507" y="13"/>
                    </a:cubicBezTo>
                    <a:lnTo>
                      <a:pt x="2507" y="13"/>
                    </a:lnTo>
                    <a:cubicBezTo>
                      <a:pt x="738" y="222"/>
                      <a:pt x="1" y="1903"/>
                      <a:pt x="223" y="3537"/>
                    </a:cubicBezTo>
                    <a:cubicBezTo>
                      <a:pt x="416" y="4969"/>
                      <a:pt x="1644" y="5802"/>
                      <a:pt x="2961" y="5802"/>
                    </a:cubicBezTo>
                    <a:cubicBezTo>
                      <a:pt x="3280" y="5802"/>
                      <a:pt x="3604" y="5753"/>
                      <a:pt x="3920" y="5652"/>
                    </a:cubicBezTo>
                    <a:cubicBezTo>
                      <a:pt x="5279" y="5219"/>
                      <a:pt x="6033" y="3699"/>
                      <a:pt x="5869" y="2341"/>
                    </a:cubicBezTo>
                    <a:cubicBezTo>
                      <a:pt x="5676" y="734"/>
                      <a:pt x="4267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858950" y="1075150"/>
                <a:ext cx="142500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401" extrusionOk="0">
                    <a:moveTo>
                      <a:pt x="2647" y="722"/>
                    </a:moveTo>
                    <a:cubicBezTo>
                      <a:pt x="3590" y="722"/>
                      <a:pt x="4490" y="1038"/>
                      <a:pt x="4784" y="2035"/>
                    </a:cubicBezTo>
                    <a:cubicBezTo>
                      <a:pt x="5037" y="2885"/>
                      <a:pt x="4623" y="3868"/>
                      <a:pt x="3913" y="4363"/>
                    </a:cubicBezTo>
                    <a:cubicBezTo>
                      <a:pt x="3585" y="4592"/>
                      <a:pt x="3196" y="4700"/>
                      <a:pt x="2809" y="4700"/>
                    </a:cubicBezTo>
                    <a:cubicBezTo>
                      <a:pt x="2063" y="4700"/>
                      <a:pt x="1322" y="4300"/>
                      <a:pt x="1033" y="3582"/>
                    </a:cubicBezTo>
                    <a:cubicBezTo>
                      <a:pt x="581" y="2458"/>
                      <a:pt x="1088" y="861"/>
                      <a:pt x="2419" y="728"/>
                    </a:cubicBezTo>
                    <a:cubicBezTo>
                      <a:pt x="2495" y="724"/>
                      <a:pt x="2571" y="722"/>
                      <a:pt x="2647" y="722"/>
                    </a:cubicBezTo>
                    <a:close/>
                    <a:moveTo>
                      <a:pt x="2637" y="0"/>
                    </a:moveTo>
                    <a:cubicBezTo>
                      <a:pt x="2579" y="0"/>
                      <a:pt x="2521" y="1"/>
                      <a:pt x="2464" y="4"/>
                    </a:cubicBezTo>
                    <a:lnTo>
                      <a:pt x="2464" y="4"/>
                    </a:lnTo>
                    <a:cubicBezTo>
                      <a:pt x="2462" y="4"/>
                      <a:pt x="2461" y="4"/>
                      <a:pt x="2460" y="4"/>
                    </a:cubicBezTo>
                    <a:cubicBezTo>
                      <a:pt x="2447" y="4"/>
                      <a:pt x="2433" y="4"/>
                      <a:pt x="2419" y="6"/>
                    </a:cubicBezTo>
                    <a:cubicBezTo>
                      <a:pt x="2402" y="7"/>
                      <a:pt x="2385" y="8"/>
                      <a:pt x="2370" y="11"/>
                    </a:cubicBezTo>
                    <a:lnTo>
                      <a:pt x="2370" y="11"/>
                    </a:lnTo>
                    <a:cubicBezTo>
                      <a:pt x="717" y="206"/>
                      <a:pt x="0" y="1755"/>
                      <a:pt x="213" y="3293"/>
                    </a:cubicBezTo>
                    <a:cubicBezTo>
                      <a:pt x="397" y="4638"/>
                      <a:pt x="1564" y="5400"/>
                      <a:pt x="2800" y="5400"/>
                    </a:cubicBezTo>
                    <a:cubicBezTo>
                      <a:pt x="3101" y="5400"/>
                      <a:pt x="3406" y="5355"/>
                      <a:pt x="3703" y="5262"/>
                    </a:cubicBezTo>
                    <a:cubicBezTo>
                      <a:pt x="4972" y="4863"/>
                      <a:pt x="5700" y="3458"/>
                      <a:pt x="5544" y="2185"/>
                    </a:cubicBezTo>
                    <a:cubicBezTo>
                      <a:pt x="5359" y="675"/>
                      <a:pt x="4019" y="0"/>
                      <a:pt x="26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501700" y="1011375"/>
                <a:ext cx="1814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79" extrusionOk="0">
                    <a:moveTo>
                      <a:pt x="6138" y="0"/>
                    </a:moveTo>
                    <a:cubicBezTo>
                      <a:pt x="4187" y="0"/>
                      <a:pt x="2241" y="117"/>
                      <a:pt x="291" y="127"/>
                    </a:cubicBezTo>
                    <a:cubicBezTo>
                      <a:pt x="1" y="130"/>
                      <a:pt x="0" y="579"/>
                      <a:pt x="288" y="579"/>
                    </a:cubicBezTo>
                    <a:cubicBezTo>
                      <a:pt x="289" y="579"/>
                      <a:pt x="290" y="579"/>
                      <a:pt x="291" y="579"/>
                    </a:cubicBezTo>
                    <a:cubicBezTo>
                      <a:pt x="2241" y="568"/>
                      <a:pt x="4187" y="451"/>
                      <a:pt x="6138" y="451"/>
                    </a:cubicBezTo>
                    <a:cubicBezTo>
                      <a:pt x="6413" y="451"/>
                      <a:pt x="6689" y="454"/>
                      <a:pt x="6965" y="459"/>
                    </a:cubicBezTo>
                    <a:cubicBezTo>
                      <a:pt x="6967" y="459"/>
                      <a:pt x="6968" y="459"/>
                      <a:pt x="6970" y="459"/>
                    </a:cubicBezTo>
                    <a:cubicBezTo>
                      <a:pt x="7255" y="459"/>
                      <a:pt x="7253" y="13"/>
                      <a:pt x="6965" y="8"/>
                    </a:cubicBezTo>
                    <a:cubicBezTo>
                      <a:pt x="6689" y="3"/>
                      <a:pt x="6413" y="0"/>
                      <a:pt x="6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504700" y="977000"/>
                <a:ext cx="1528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511" extrusionOk="0">
                    <a:moveTo>
                      <a:pt x="5824" y="0"/>
                    </a:moveTo>
                    <a:cubicBezTo>
                      <a:pt x="5824" y="0"/>
                      <a:pt x="5823" y="0"/>
                      <a:pt x="5823" y="0"/>
                    </a:cubicBezTo>
                    <a:cubicBezTo>
                      <a:pt x="3978" y="5"/>
                      <a:pt x="2135" y="55"/>
                      <a:pt x="290" y="60"/>
                    </a:cubicBezTo>
                    <a:cubicBezTo>
                      <a:pt x="1" y="60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0" y="511"/>
                    </a:cubicBezTo>
                    <a:cubicBezTo>
                      <a:pt x="2135" y="507"/>
                      <a:pt x="3978" y="456"/>
                      <a:pt x="5823" y="450"/>
                    </a:cubicBezTo>
                    <a:cubicBezTo>
                      <a:pt x="6113" y="450"/>
                      <a:pt x="6113" y="0"/>
                      <a:pt x="5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498675" y="1056650"/>
                <a:ext cx="1799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196" h="637" extrusionOk="0">
                    <a:moveTo>
                      <a:pt x="6907" y="0"/>
                    </a:moveTo>
                    <a:cubicBezTo>
                      <a:pt x="6907" y="0"/>
                      <a:pt x="6906" y="0"/>
                      <a:pt x="6906" y="0"/>
                    </a:cubicBezTo>
                    <a:cubicBezTo>
                      <a:pt x="4892" y="16"/>
                      <a:pt x="2882" y="185"/>
                      <a:pt x="869" y="185"/>
                    </a:cubicBezTo>
                    <a:cubicBezTo>
                      <a:pt x="677" y="185"/>
                      <a:pt x="484" y="184"/>
                      <a:pt x="292" y="180"/>
                    </a:cubicBezTo>
                    <a:cubicBezTo>
                      <a:pt x="291" y="180"/>
                      <a:pt x="289" y="180"/>
                      <a:pt x="288" y="180"/>
                    </a:cubicBezTo>
                    <a:cubicBezTo>
                      <a:pt x="0" y="180"/>
                      <a:pt x="2" y="627"/>
                      <a:pt x="292" y="632"/>
                    </a:cubicBezTo>
                    <a:cubicBezTo>
                      <a:pt x="484" y="635"/>
                      <a:pt x="677" y="636"/>
                      <a:pt x="869" y="636"/>
                    </a:cubicBezTo>
                    <a:cubicBezTo>
                      <a:pt x="2882" y="636"/>
                      <a:pt x="4892" y="468"/>
                      <a:pt x="6906" y="451"/>
                    </a:cubicBezTo>
                    <a:cubicBezTo>
                      <a:pt x="7195" y="449"/>
                      <a:pt x="7196" y="0"/>
                      <a:pt x="6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495675" y="1101625"/>
                <a:ext cx="216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36" extrusionOk="0">
                    <a:moveTo>
                      <a:pt x="7627" y="1"/>
                    </a:moveTo>
                    <a:cubicBezTo>
                      <a:pt x="5180" y="1"/>
                      <a:pt x="2737" y="170"/>
                      <a:pt x="291" y="186"/>
                    </a:cubicBezTo>
                    <a:cubicBezTo>
                      <a:pt x="2" y="187"/>
                      <a:pt x="1" y="636"/>
                      <a:pt x="288" y="636"/>
                    </a:cubicBezTo>
                    <a:cubicBezTo>
                      <a:pt x="289" y="636"/>
                      <a:pt x="290" y="636"/>
                      <a:pt x="291" y="636"/>
                    </a:cubicBezTo>
                    <a:cubicBezTo>
                      <a:pt x="2745" y="621"/>
                      <a:pt x="5195" y="451"/>
                      <a:pt x="7649" y="451"/>
                    </a:cubicBezTo>
                    <a:cubicBezTo>
                      <a:pt x="7882" y="451"/>
                      <a:pt x="8115" y="452"/>
                      <a:pt x="8348" y="456"/>
                    </a:cubicBezTo>
                    <a:cubicBezTo>
                      <a:pt x="8349" y="456"/>
                      <a:pt x="8350" y="456"/>
                      <a:pt x="8352" y="456"/>
                    </a:cubicBezTo>
                    <a:cubicBezTo>
                      <a:pt x="8639" y="456"/>
                      <a:pt x="8636" y="9"/>
                      <a:pt x="8348" y="6"/>
                    </a:cubicBezTo>
                    <a:cubicBezTo>
                      <a:pt x="8107" y="2"/>
                      <a:pt x="7867" y="1"/>
                      <a:pt x="7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501700" y="1149825"/>
                <a:ext cx="157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40" extrusionOk="0">
                    <a:moveTo>
                      <a:pt x="6020" y="0"/>
                    </a:moveTo>
                    <a:cubicBezTo>
                      <a:pt x="6014" y="0"/>
                      <a:pt x="6008" y="0"/>
                      <a:pt x="6002" y="1"/>
                    </a:cubicBezTo>
                    <a:cubicBezTo>
                      <a:pt x="4678" y="89"/>
                      <a:pt x="3356" y="189"/>
                      <a:pt x="2032" y="189"/>
                    </a:cubicBezTo>
                    <a:cubicBezTo>
                      <a:pt x="1452" y="189"/>
                      <a:pt x="872" y="170"/>
                      <a:pt x="291" y="122"/>
                    </a:cubicBezTo>
                    <a:cubicBezTo>
                      <a:pt x="283" y="121"/>
                      <a:pt x="275" y="121"/>
                      <a:pt x="268" y="121"/>
                    </a:cubicBezTo>
                    <a:cubicBezTo>
                      <a:pt x="1" y="121"/>
                      <a:pt x="11" y="549"/>
                      <a:pt x="291" y="572"/>
                    </a:cubicBezTo>
                    <a:cubicBezTo>
                      <a:pt x="873" y="620"/>
                      <a:pt x="1454" y="639"/>
                      <a:pt x="2035" y="639"/>
                    </a:cubicBezTo>
                    <a:cubicBezTo>
                      <a:pt x="3358" y="639"/>
                      <a:pt x="4679" y="539"/>
                      <a:pt x="6002" y="452"/>
                    </a:cubicBezTo>
                    <a:cubicBezTo>
                      <a:pt x="6285" y="433"/>
                      <a:pt x="6292" y="0"/>
                      <a:pt x="6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504700" y="1178400"/>
                <a:ext cx="21147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8459" h="993" extrusionOk="0">
                    <a:moveTo>
                      <a:pt x="8029" y="0"/>
                    </a:moveTo>
                    <a:cubicBezTo>
                      <a:pt x="5438" y="0"/>
                      <a:pt x="2879" y="450"/>
                      <a:pt x="290" y="541"/>
                    </a:cubicBezTo>
                    <a:cubicBezTo>
                      <a:pt x="5" y="552"/>
                      <a:pt x="0" y="993"/>
                      <a:pt x="281" y="993"/>
                    </a:cubicBezTo>
                    <a:cubicBezTo>
                      <a:pt x="284" y="993"/>
                      <a:pt x="287" y="993"/>
                      <a:pt x="290" y="993"/>
                    </a:cubicBezTo>
                    <a:cubicBezTo>
                      <a:pt x="2882" y="899"/>
                      <a:pt x="5445" y="450"/>
                      <a:pt x="8039" y="450"/>
                    </a:cubicBezTo>
                    <a:cubicBezTo>
                      <a:pt x="8082" y="450"/>
                      <a:pt x="8124" y="450"/>
                      <a:pt x="8167" y="451"/>
                    </a:cubicBezTo>
                    <a:cubicBezTo>
                      <a:pt x="8168" y="451"/>
                      <a:pt x="8169" y="451"/>
                      <a:pt x="8169" y="451"/>
                    </a:cubicBezTo>
                    <a:cubicBezTo>
                      <a:pt x="8458" y="451"/>
                      <a:pt x="8456" y="2"/>
                      <a:pt x="8167" y="1"/>
                    </a:cubicBezTo>
                    <a:cubicBezTo>
                      <a:pt x="8121" y="1"/>
                      <a:pt x="8075" y="0"/>
                      <a:pt x="8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516750" y="1233975"/>
                <a:ext cx="158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09" extrusionOk="0">
                    <a:moveTo>
                      <a:pt x="6093" y="0"/>
                    </a:moveTo>
                    <a:cubicBezTo>
                      <a:pt x="6083" y="0"/>
                      <a:pt x="6073" y="1"/>
                      <a:pt x="6062" y="2"/>
                    </a:cubicBezTo>
                    <a:cubicBezTo>
                      <a:pt x="5159" y="111"/>
                      <a:pt x="4254" y="157"/>
                      <a:pt x="3348" y="157"/>
                    </a:cubicBezTo>
                    <a:cubicBezTo>
                      <a:pt x="2328" y="157"/>
                      <a:pt x="1307" y="98"/>
                      <a:pt x="290" y="2"/>
                    </a:cubicBezTo>
                    <a:cubicBezTo>
                      <a:pt x="281" y="1"/>
                      <a:pt x="273" y="1"/>
                      <a:pt x="265" y="1"/>
                    </a:cubicBezTo>
                    <a:cubicBezTo>
                      <a:pt x="0" y="1"/>
                      <a:pt x="11" y="427"/>
                      <a:pt x="290" y="453"/>
                    </a:cubicBezTo>
                    <a:cubicBezTo>
                      <a:pt x="1309" y="549"/>
                      <a:pt x="2332" y="608"/>
                      <a:pt x="3353" y="608"/>
                    </a:cubicBezTo>
                    <a:cubicBezTo>
                      <a:pt x="4257" y="608"/>
                      <a:pt x="5161" y="562"/>
                      <a:pt x="6062" y="453"/>
                    </a:cubicBezTo>
                    <a:cubicBezTo>
                      <a:pt x="6336" y="420"/>
                      <a:pt x="6350" y="0"/>
                      <a:pt x="6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528800" y="1271550"/>
                <a:ext cx="1212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7" extrusionOk="0">
                    <a:moveTo>
                      <a:pt x="260" y="1"/>
                    </a:moveTo>
                    <a:cubicBezTo>
                      <a:pt x="1" y="1"/>
                      <a:pt x="13" y="422"/>
                      <a:pt x="289" y="454"/>
                    </a:cubicBezTo>
                    <a:cubicBezTo>
                      <a:pt x="782" y="509"/>
                      <a:pt x="1274" y="527"/>
                      <a:pt x="1767" y="527"/>
                    </a:cubicBezTo>
                    <a:cubicBezTo>
                      <a:pt x="2697" y="527"/>
                      <a:pt x="3626" y="462"/>
                      <a:pt x="4558" y="454"/>
                    </a:cubicBezTo>
                    <a:cubicBezTo>
                      <a:pt x="4847" y="451"/>
                      <a:pt x="4848" y="3"/>
                      <a:pt x="4560" y="3"/>
                    </a:cubicBezTo>
                    <a:cubicBezTo>
                      <a:pt x="4559" y="3"/>
                      <a:pt x="4558" y="3"/>
                      <a:pt x="4558" y="3"/>
                    </a:cubicBezTo>
                    <a:cubicBezTo>
                      <a:pt x="3626" y="11"/>
                      <a:pt x="2697" y="76"/>
                      <a:pt x="1767" y="76"/>
                    </a:cubicBezTo>
                    <a:cubicBezTo>
                      <a:pt x="1274" y="76"/>
                      <a:pt x="782" y="57"/>
                      <a:pt x="289" y="3"/>
                    </a:cubicBezTo>
                    <a:cubicBezTo>
                      <a:pt x="279" y="1"/>
                      <a:pt x="269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518300" y="945425"/>
                <a:ext cx="110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573" extrusionOk="0">
                    <a:moveTo>
                      <a:pt x="4140" y="1"/>
                    </a:moveTo>
                    <a:cubicBezTo>
                      <a:pt x="4138" y="1"/>
                      <a:pt x="4137" y="1"/>
                      <a:pt x="4136" y="1"/>
                    </a:cubicBezTo>
                    <a:cubicBezTo>
                      <a:pt x="3208" y="12"/>
                      <a:pt x="2282" y="122"/>
                      <a:pt x="1356" y="122"/>
                    </a:cubicBezTo>
                    <a:cubicBezTo>
                      <a:pt x="1000" y="122"/>
                      <a:pt x="644" y="106"/>
                      <a:pt x="288" y="61"/>
                    </a:cubicBezTo>
                    <a:cubicBezTo>
                      <a:pt x="277" y="60"/>
                      <a:pt x="266" y="59"/>
                      <a:pt x="256" y="59"/>
                    </a:cubicBezTo>
                    <a:cubicBezTo>
                      <a:pt x="0" y="59"/>
                      <a:pt x="15" y="477"/>
                      <a:pt x="288" y="511"/>
                    </a:cubicBezTo>
                    <a:cubicBezTo>
                      <a:pt x="647" y="556"/>
                      <a:pt x="1005" y="573"/>
                      <a:pt x="1363" y="573"/>
                    </a:cubicBezTo>
                    <a:cubicBezTo>
                      <a:pt x="2286" y="573"/>
                      <a:pt x="3210" y="463"/>
                      <a:pt x="4136" y="452"/>
                    </a:cubicBezTo>
                    <a:cubicBezTo>
                      <a:pt x="4425" y="448"/>
                      <a:pt x="4427" y="1"/>
                      <a:pt x="4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7"/>
            <p:cNvGrpSpPr/>
            <p:nvPr/>
          </p:nvGrpSpPr>
          <p:grpSpPr>
            <a:xfrm>
              <a:off x="1156511" y="1049486"/>
              <a:ext cx="817339" cy="866092"/>
              <a:chOff x="1246700" y="1525350"/>
              <a:chExt cx="805975" cy="854050"/>
            </a:xfrm>
          </p:grpSpPr>
          <p:sp>
            <p:nvSpPr>
              <p:cNvPr id="423" name="Google Shape;423;p27"/>
              <p:cNvSpPr/>
              <p:nvPr/>
            </p:nvSpPr>
            <p:spPr>
              <a:xfrm>
                <a:off x="1246700" y="1525350"/>
                <a:ext cx="805975" cy="854050"/>
              </a:xfrm>
              <a:custGeom>
                <a:avLst/>
                <a:gdLst/>
                <a:ahLst/>
                <a:cxnLst/>
                <a:rect l="l" t="t" r="r" b="b"/>
                <a:pathLst>
                  <a:path w="32239" h="34162" extrusionOk="0">
                    <a:moveTo>
                      <a:pt x="28572" y="2476"/>
                    </a:moveTo>
                    <a:cubicBezTo>
                      <a:pt x="26898" y="5794"/>
                      <a:pt x="25572" y="9563"/>
                      <a:pt x="26490" y="13166"/>
                    </a:cubicBezTo>
                    <a:cubicBezTo>
                      <a:pt x="26529" y="13320"/>
                      <a:pt x="26682" y="13434"/>
                      <a:pt x="26839" y="13434"/>
                    </a:cubicBezTo>
                    <a:cubicBezTo>
                      <a:pt x="26871" y="13434"/>
                      <a:pt x="26903" y="13429"/>
                      <a:pt x="26935" y="13419"/>
                    </a:cubicBezTo>
                    <a:cubicBezTo>
                      <a:pt x="28231" y="13006"/>
                      <a:pt x="29463" y="12429"/>
                      <a:pt x="30730" y="11942"/>
                    </a:cubicBezTo>
                    <a:lnTo>
                      <a:pt x="30730" y="11942"/>
                    </a:lnTo>
                    <a:cubicBezTo>
                      <a:pt x="28456" y="14756"/>
                      <a:pt x="25668" y="17104"/>
                      <a:pt x="23303" y="19843"/>
                    </a:cubicBezTo>
                    <a:cubicBezTo>
                      <a:pt x="20867" y="22664"/>
                      <a:pt x="18212" y="25260"/>
                      <a:pt x="15568" y="27884"/>
                    </a:cubicBezTo>
                    <a:cubicBezTo>
                      <a:pt x="13727" y="29713"/>
                      <a:pt x="9644" y="33443"/>
                      <a:pt x="6624" y="33443"/>
                    </a:cubicBezTo>
                    <a:cubicBezTo>
                      <a:pt x="5189" y="33443"/>
                      <a:pt x="3994" y="32602"/>
                      <a:pt x="3392" y="30316"/>
                    </a:cubicBezTo>
                    <a:cubicBezTo>
                      <a:pt x="1685" y="23839"/>
                      <a:pt x="9936" y="19216"/>
                      <a:pt x="14093" y="15781"/>
                    </a:cubicBezTo>
                    <a:cubicBezTo>
                      <a:pt x="19137" y="11614"/>
                      <a:pt x="23979" y="7147"/>
                      <a:pt x="28572" y="2476"/>
                    </a:cubicBezTo>
                    <a:close/>
                    <a:moveTo>
                      <a:pt x="30104" y="0"/>
                    </a:moveTo>
                    <a:cubicBezTo>
                      <a:pt x="30059" y="0"/>
                      <a:pt x="30014" y="10"/>
                      <a:pt x="29970" y="31"/>
                    </a:cubicBezTo>
                    <a:lnTo>
                      <a:pt x="29970" y="31"/>
                    </a:lnTo>
                    <a:cubicBezTo>
                      <a:pt x="29922" y="52"/>
                      <a:pt x="29877" y="85"/>
                      <a:pt x="29839" y="134"/>
                    </a:cubicBezTo>
                    <a:lnTo>
                      <a:pt x="29839" y="134"/>
                    </a:lnTo>
                    <a:cubicBezTo>
                      <a:pt x="24012" y="6212"/>
                      <a:pt x="17695" y="11675"/>
                      <a:pt x="11300" y="17134"/>
                    </a:cubicBezTo>
                    <a:cubicBezTo>
                      <a:pt x="7172" y="20660"/>
                      <a:pt x="0" y="25333"/>
                      <a:pt x="3129" y="31811"/>
                    </a:cubicBezTo>
                    <a:cubicBezTo>
                      <a:pt x="3956" y="33522"/>
                      <a:pt x="5208" y="34162"/>
                      <a:pt x="6610" y="34162"/>
                    </a:cubicBezTo>
                    <a:cubicBezTo>
                      <a:pt x="9393" y="34162"/>
                      <a:pt x="12765" y="31638"/>
                      <a:pt x="14557" y="29960"/>
                    </a:cubicBezTo>
                    <a:cubicBezTo>
                      <a:pt x="17530" y="27177"/>
                      <a:pt x="20450" y="24199"/>
                      <a:pt x="23144" y="21145"/>
                    </a:cubicBezTo>
                    <a:cubicBezTo>
                      <a:pt x="26053" y="17846"/>
                      <a:pt x="29457" y="14928"/>
                      <a:pt x="32068" y="11379"/>
                    </a:cubicBezTo>
                    <a:cubicBezTo>
                      <a:pt x="32239" y="11148"/>
                      <a:pt x="32007" y="10835"/>
                      <a:pt x="31753" y="10835"/>
                    </a:cubicBezTo>
                    <a:cubicBezTo>
                      <a:pt x="31722" y="10835"/>
                      <a:pt x="31691" y="10840"/>
                      <a:pt x="31661" y="10850"/>
                    </a:cubicBezTo>
                    <a:cubicBezTo>
                      <a:pt x="30105" y="11344"/>
                      <a:pt x="28644" y="12075"/>
                      <a:pt x="27100" y="12604"/>
                    </a:cubicBezTo>
                    <a:lnTo>
                      <a:pt x="27100" y="12604"/>
                    </a:lnTo>
                    <a:cubicBezTo>
                      <a:pt x="26233" y="8455"/>
                      <a:pt x="28445" y="4060"/>
                      <a:pt x="30430" y="548"/>
                    </a:cubicBezTo>
                    <a:cubicBezTo>
                      <a:pt x="30526" y="378"/>
                      <a:pt x="30471" y="214"/>
                      <a:pt x="30359" y="112"/>
                    </a:cubicBezTo>
                    <a:lnTo>
                      <a:pt x="30359" y="112"/>
                    </a:lnTo>
                    <a:cubicBezTo>
                      <a:pt x="30290" y="44"/>
                      <a:pt x="30199" y="0"/>
                      <a:pt x="30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1328575" y="2114325"/>
                <a:ext cx="246075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7062" extrusionOk="0">
                    <a:moveTo>
                      <a:pt x="5891" y="711"/>
                    </a:moveTo>
                    <a:cubicBezTo>
                      <a:pt x="6254" y="711"/>
                      <a:pt x="6625" y="795"/>
                      <a:pt x="6991" y="984"/>
                    </a:cubicBezTo>
                    <a:cubicBezTo>
                      <a:pt x="9843" y="2556"/>
                      <a:pt x="7479" y="6306"/>
                      <a:pt x="4879" y="6306"/>
                    </a:cubicBezTo>
                    <a:cubicBezTo>
                      <a:pt x="4638" y="6306"/>
                      <a:pt x="4395" y="6274"/>
                      <a:pt x="4153" y="6204"/>
                    </a:cubicBezTo>
                    <a:cubicBezTo>
                      <a:pt x="964" y="5286"/>
                      <a:pt x="3215" y="711"/>
                      <a:pt x="5891" y="711"/>
                    </a:cubicBezTo>
                    <a:close/>
                    <a:moveTo>
                      <a:pt x="5903" y="1"/>
                    </a:moveTo>
                    <a:cubicBezTo>
                      <a:pt x="2687" y="1"/>
                      <a:pt x="1" y="5007"/>
                      <a:pt x="3672" y="6785"/>
                    </a:cubicBezTo>
                    <a:cubicBezTo>
                      <a:pt x="4068" y="6977"/>
                      <a:pt x="4475" y="7062"/>
                      <a:pt x="4879" y="7062"/>
                    </a:cubicBezTo>
                    <a:cubicBezTo>
                      <a:pt x="6229" y="7062"/>
                      <a:pt x="7544" y="6113"/>
                      <a:pt x="8332" y="5065"/>
                    </a:cubicBezTo>
                    <a:cubicBezTo>
                      <a:pt x="9579" y="3408"/>
                      <a:pt x="9164" y="1374"/>
                      <a:pt x="7379" y="374"/>
                    </a:cubicBezTo>
                    <a:lnTo>
                      <a:pt x="7379" y="374"/>
                    </a:lnTo>
                    <a:cubicBezTo>
                      <a:pt x="7372" y="370"/>
                      <a:pt x="7364" y="365"/>
                      <a:pt x="7355" y="361"/>
                    </a:cubicBezTo>
                    <a:lnTo>
                      <a:pt x="7355" y="361"/>
                    </a:lnTo>
                    <a:cubicBezTo>
                      <a:pt x="7355" y="361"/>
                      <a:pt x="7355" y="361"/>
                      <a:pt x="7355" y="361"/>
                    </a:cubicBezTo>
                    <a:cubicBezTo>
                      <a:pt x="7347" y="356"/>
                      <a:pt x="7339" y="352"/>
                      <a:pt x="7331" y="348"/>
                    </a:cubicBezTo>
                    <a:lnTo>
                      <a:pt x="7331" y="348"/>
                    </a:lnTo>
                    <a:cubicBezTo>
                      <a:pt x="6856" y="108"/>
                      <a:pt x="6374" y="1"/>
                      <a:pt x="5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1464100" y="2120875"/>
                <a:ext cx="83575" cy="894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578" extrusionOk="0">
                    <a:moveTo>
                      <a:pt x="320" y="0"/>
                    </a:moveTo>
                    <a:cubicBezTo>
                      <a:pt x="152" y="0"/>
                      <a:pt x="1" y="226"/>
                      <a:pt x="152" y="389"/>
                    </a:cubicBezTo>
                    <a:cubicBezTo>
                      <a:pt x="1087" y="1406"/>
                      <a:pt x="1834" y="2579"/>
                      <a:pt x="2857" y="3516"/>
                    </a:cubicBezTo>
                    <a:cubicBezTo>
                      <a:pt x="2904" y="3559"/>
                      <a:pt x="2957" y="3577"/>
                      <a:pt x="3007" y="3577"/>
                    </a:cubicBezTo>
                    <a:cubicBezTo>
                      <a:pt x="3185" y="3577"/>
                      <a:pt x="3342" y="3350"/>
                      <a:pt x="3175" y="3198"/>
                    </a:cubicBezTo>
                    <a:cubicBezTo>
                      <a:pt x="2152" y="2260"/>
                      <a:pt x="1406" y="1088"/>
                      <a:pt x="471" y="71"/>
                    </a:cubicBezTo>
                    <a:cubicBezTo>
                      <a:pt x="424" y="21"/>
                      <a:pt x="37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1438975" y="2131525"/>
                <a:ext cx="95200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361" extrusionOk="0">
                    <a:moveTo>
                      <a:pt x="309" y="1"/>
                    </a:moveTo>
                    <a:cubicBezTo>
                      <a:pt x="157" y="1"/>
                      <a:pt x="0" y="164"/>
                      <a:pt x="97" y="340"/>
                    </a:cubicBezTo>
                    <a:lnTo>
                      <a:pt x="99" y="340"/>
                    </a:lnTo>
                    <a:cubicBezTo>
                      <a:pt x="905" y="1791"/>
                      <a:pt x="1879" y="3482"/>
                      <a:pt x="3366" y="4329"/>
                    </a:cubicBezTo>
                    <a:cubicBezTo>
                      <a:pt x="3404" y="4351"/>
                      <a:pt x="3442" y="4360"/>
                      <a:pt x="3477" y="4360"/>
                    </a:cubicBezTo>
                    <a:cubicBezTo>
                      <a:pt x="3676" y="4360"/>
                      <a:pt x="3808" y="4061"/>
                      <a:pt x="3593" y="3940"/>
                    </a:cubicBezTo>
                    <a:cubicBezTo>
                      <a:pt x="2173" y="3131"/>
                      <a:pt x="1258" y="1500"/>
                      <a:pt x="487" y="112"/>
                    </a:cubicBezTo>
                    <a:cubicBezTo>
                      <a:pt x="443" y="33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1411800" y="2149625"/>
                <a:ext cx="939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4890" extrusionOk="0">
                    <a:moveTo>
                      <a:pt x="311" y="0"/>
                    </a:moveTo>
                    <a:cubicBezTo>
                      <a:pt x="156" y="0"/>
                      <a:pt x="0" y="162"/>
                      <a:pt x="103" y="337"/>
                    </a:cubicBezTo>
                    <a:cubicBezTo>
                      <a:pt x="1040" y="1917"/>
                      <a:pt x="1853" y="3608"/>
                      <a:pt x="3266" y="4831"/>
                    </a:cubicBezTo>
                    <a:cubicBezTo>
                      <a:pt x="3313" y="4872"/>
                      <a:pt x="3365" y="4889"/>
                      <a:pt x="3415" y="4889"/>
                    </a:cubicBezTo>
                    <a:cubicBezTo>
                      <a:pt x="3598" y="4889"/>
                      <a:pt x="3757" y="4662"/>
                      <a:pt x="3583" y="4513"/>
                    </a:cubicBezTo>
                    <a:cubicBezTo>
                      <a:pt x="2201" y="3315"/>
                      <a:pt x="1410" y="1657"/>
                      <a:pt x="493" y="108"/>
                    </a:cubicBezTo>
                    <a:cubicBezTo>
                      <a:pt x="447" y="32"/>
                      <a:pt x="379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1386650" y="2179525"/>
                <a:ext cx="86225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4169" extrusionOk="0">
                    <a:moveTo>
                      <a:pt x="305" y="0"/>
                    </a:moveTo>
                    <a:cubicBezTo>
                      <a:pt x="157" y="0"/>
                      <a:pt x="0" y="164"/>
                      <a:pt x="87" y="343"/>
                    </a:cubicBezTo>
                    <a:cubicBezTo>
                      <a:pt x="786" y="1774"/>
                      <a:pt x="1683" y="3127"/>
                      <a:pt x="2948" y="4116"/>
                    </a:cubicBezTo>
                    <a:cubicBezTo>
                      <a:pt x="2995" y="4153"/>
                      <a:pt x="3046" y="4168"/>
                      <a:pt x="3095" y="4168"/>
                    </a:cubicBezTo>
                    <a:cubicBezTo>
                      <a:pt x="3283" y="4168"/>
                      <a:pt x="3449" y="3939"/>
                      <a:pt x="3267" y="3797"/>
                    </a:cubicBezTo>
                    <a:cubicBezTo>
                      <a:pt x="2028" y="2829"/>
                      <a:pt x="1162" y="1515"/>
                      <a:pt x="477" y="115"/>
                    </a:cubicBezTo>
                    <a:cubicBezTo>
                      <a:pt x="437" y="34"/>
                      <a:pt x="372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7"/>
              <p:cNvSpPr/>
              <p:nvPr/>
            </p:nvSpPr>
            <p:spPr>
              <a:xfrm>
                <a:off x="1550975" y="1813250"/>
                <a:ext cx="270675" cy="22580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9032" extrusionOk="0">
                    <a:moveTo>
                      <a:pt x="10471" y="0"/>
                    </a:moveTo>
                    <a:cubicBezTo>
                      <a:pt x="10422" y="0"/>
                      <a:pt x="10371" y="15"/>
                      <a:pt x="10325" y="52"/>
                    </a:cubicBezTo>
                    <a:cubicBezTo>
                      <a:pt x="8626" y="1365"/>
                      <a:pt x="7047" y="2812"/>
                      <a:pt x="5454" y="4251"/>
                    </a:cubicBezTo>
                    <a:cubicBezTo>
                      <a:pt x="3750" y="5790"/>
                      <a:pt x="1831" y="7071"/>
                      <a:pt x="165" y="8649"/>
                    </a:cubicBezTo>
                    <a:cubicBezTo>
                      <a:pt x="0" y="8805"/>
                      <a:pt x="156" y="9031"/>
                      <a:pt x="333" y="9031"/>
                    </a:cubicBezTo>
                    <a:cubicBezTo>
                      <a:pt x="383" y="9031"/>
                      <a:pt x="436" y="9012"/>
                      <a:pt x="483" y="8968"/>
                    </a:cubicBezTo>
                    <a:cubicBezTo>
                      <a:pt x="1993" y="7539"/>
                      <a:pt x="3736" y="6375"/>
                      <a:pt x="5296" y="4998"/>
                    </a:cubicBezTo>
                    <a:cubicBezTo>
                      <a:pt x="7065" y="3435"/>
                      <a:pt x="8774" y="1816"/>
                      <a:pt x="10644" y="371"/>
                    </a:cubicBezTo>
                    <a:cubicBezTo>
                      <a:pt x="10826" y="230"/>
                      <a:pt x="10661" y="0"/>
                      <a:pt x="104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7"/>
              <p:cNvSpPr/>
              <p:nvPr/>
            </p:nvSpPr>
            <p:spPr>
              <a:xfrm>
                <a:off x="1570425" y="1895875"/>
                <a:ext cx="233125" cy="195875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7835" extrusionOk="0">
                    <a:moveTo>
                      <a:pt x="8972" y="1"/>
                    </a:moveTo>
                    <a:cubicBezTo>
                      <a:pt x="8923" y="1"/>
                      <a:pt x="8872" y="16"/>
                      <a:pt x="8826" y="53"/>
                    </a:cubicBezTo>
                    <a:cubicBezTo>
                      <a:pt x="5863" y="2404"/>
                      <a:pt x="3522" y="5506"/>
                      <a:pt x="214" y="7414"/>
                    </a:cubicBezTo>
                    <a:cubicBezTo>
                      <a:pt x="0" y="7536"/>
                      <a:pt x="131" y="7835"/>
                      <a:pt x="329" y="7835"/>
                    </a:cubicBezTo>
                    <a:cubicBezTo>
                      <a:pt x="365" y="7835"/>
                      <a:pt x="402" y="7825"/>
                      <a:pt x="441" y="7803"/>
                    </a:cubicBezTo>
                    <a:cubicBezTo>
                      <a:pt x="3783" y="5875"/>
                      <a:pt x="6152" y="2748"/>
                      <a:pt x="9145" y="372"/>
                    </a:cubicBezTo>
                    <a:cubicBezTo>
                      <a:pt x="9325" y="230"/>
                      <a:pt x="9160" y="1"/>
                      <a:pt x="8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7"/>
              <p:cNvSpPr/>
              <p:nvPr/>
            </p:nvSpPr>
            <p:spPr>
              <a:xfrm>
                <a:off x="1615725" y="1897150"/>
                <a:ext cx="2716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0865" h="10188" extrusionOk="0">
                    <a:moveTo>
                      <a:pt x="10531" y="0"/>
                    </a:moveTo>
                    <a:cubicBezTo>
                      <a:pt x="10481" y="0"/>
                      <a:pt x="10428" y="19"/>
                      <a:pt x="10381" y="63"/>
                    </a:cubicBezTo>
                    <a:cubicBezTo>
                      <a:pt x="6934" y="3268"/>
                      <a:pt x="3494" y="6480"/>
                      <a:pt x="160" y="9802"/>
                    </a:cubicBezTo>
                    <a:cubicBezTo>
                      <a:pt x="0" y="9961"/>
                      <a:pt x="154" y="10188"/>
                      <a:pt x="328" y="10188"/>
                    </a:cubicBezTo>
                    <a:cubicBezTo>
                      <a:pt x="379" y="10188"/>
                      <a:pt x="432" y="10168"/>
                      <a:pt x="479" y="10121"/>
                    </a:cubicBezTo>
                    <a:cubicBezTo>
                      <a:pt x="3813" y="6799"/>
                      <a:pt x="7253" y="3587"/>
                      <a:pt x="10699" y="381"/>
                    </a:cubicBezTo>
                    <a:cubicBezTo>
                      <a:pt x="10865" y="227"/>
                      <a:pt x="10709" y="0"/>
                      <a:pt x="10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7"/>
            <p:cNvGrpSpPr/>
            <p:nvPr/>
          </p:nvGrpSpPr>
          <p:grpSpPr>
            <a:xfrm>
              <a:off x="1150224" y="916030"/>
              <a:ext cx="342715" cy="307703"/>
              <a:chOff x="1240500" y="1393750"/>
              <a:chExt cx="337950" cy="303425"/>
            </a:xfrm>
          </p:grpSpPr>
          <p:sp>
            <p:nvSpPr>
              <p:cNvPr id="433" name="Google Shape;433;p27"/>
              <p:cNvSpPr/>
              <p:nvPr/>
            </p:nvSpPr>
            <p:spPr>
              <a:xfrm>
                <a:off x="1293475" y="154242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1"/>
                    </a:cubicBezTo>
                    <a:cubicBezTo>
                      <a:pt x="760" y="5427"/>
                      <a:pt x="2224" y="6189"/>
                      <a:pt x="3810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1"/>
                    </a:cubicBezTo>
                    <a:cubicBezTo>
                      <a:pt x="5170" y="5589"/>
                      <a:pt x="4453" y="5750"/>
                      <a:pt x="3767" y="5750"/>
                    </a:cubicBezTo>
                    <a:cubicBezTo>
                      <a:pt x="2494" y="5750"/>
                      <a:pt x="1326" y="5193"/>
                      <a:pt x="921" y="3724"/>
                    </a:cubicBezTo>
                    <a:cubicBezTo>
                      <a:pt x="298" y="1460"/>
                      <a:pt x="2546" y="453"/>
                      <a:pt x="4410" y="453"/>
                    </a:cubicBezTo>
                    <a:cubicBezTo>
                      <a:pt x="4528" y="453"/>
                      <a:pt x="4645" y="457"/>
                      <a:pt x="4759" y="465"/>
                    </a:cubicBezTo>
                    <a:cubicBezTo>
                      <a:pt x="4765" y="465"/>
                      <a:pt x="4771" y="465"/>
                      <a:pt x="4777" y="465"/>
                    </a:cubicBezTo>
                    <a:cubicBezTo>
                      <a:pt x="5049" y="465"/>
                      <a:pt x="5041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1406275" y="1535200"/>
                <a:ext cx="1721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8" extrusionOk="0">
                    <a:moveTo>
                      <a:pt x="6366" y="0"/>
                    </a:moveTo>
                    <a:cubicBezTo>
                      <a:pt x="6234" y="0"/>
                      <a:pt x="6089" y="112"/>
                      <a:pt x="6121" y="283"/>
                    </a:cubicBezTo>
                    <a:cubicBezTo>
                      <a:pt x="6429" y="1975"/>
                      <a:pt x="5656" y="3504"/>
                      <a:pt x="3818" y="3603"/>
                    </a:cubicBezTo>
                    <a:cubicBezTo>
                      <a:pt x="3763" y="3606"/>
                      <a:pt x="3709" y="3607"/>
                      <a:pt x="3655" y="3607"/>
                    </a:cubicBezTo>
                    <a:cubicBezTo>
                      <a:pt x="1907" y="3607"/>
                      <a:pt x="749" y="2069"/>
                      <a:pt x="465" y="469"/>
                    </a:cubicBezTo>
                    <a:cubicBezTo>
                      <a:pt x="444" y="355"/>
                      <a:pt x="363" y="306"/>
                      <a:pt x="276" y="306"/>
                    </a:cubicBezTo>
                    <a:cubicBezTo>
                      <a:pt x="145" y="306"/>
                      <a:pt x="0" y="418"/>
                      <a:pt x="30" y="590"/>
                    </a:cubicBezTo>
                    <a:lnTo>
                      <a:pt x="30" y="587"/>
                    </a:lnTo>
                    <a:cubicBezTo>
                      <a:pt x="373" y="2512"/>
                      <a:pt x="1795" y="4047"/>
                      <a:pt x="3796" y="4047"/>
                    </a:cubicBezTo>
                    <a:cubicBezTo>
                      <a:pt x="3866" y="4047"/>
                      <a:pt x="3936" y="4045"/>
                      <a:pt x="4008" y="4041"/>
                    </a:cubicBezTo>
                    <a:cubicBezTo>
                      <a:pt x="6085" y="3931"/>
                      <a:pt x="6887" y="1981"/>
                      <a:pt x="6555" y="164"/>
                    </a:cubicBezTo>
                    <a:cubicBezTo>
                      <a:pt x="6535" y="50"/>
                      <a:pt x="6453" y="0"/>
                      <a:pt x="6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>
                <a:off x="1405225" y="1393750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39" y="0"/>
                    </a:moveTo>
                    <a:cubicBezTo>
                      <a:pt x="1774" y="0"/>
                      <a:pt x="1500" y="36"/>
                      <a:pt x="1223" y="112"/>
                    </a:cubicBezTo>
                    <a:cubicBezTo>
                      <a:pt x="965" y="183"/>
                      <a:pt x="1046" y="557"/>
                      <a:pt x="1280" y="557"/>
                    </a:cubicBezTo>
                    <a:cubicBezTo>
                      <a:pt x="1300" y="557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8" y="446"/>
                      <a:pt x="4235" y="1410"/>
                      <a:pt x="4276" y="2798"/>
                    </a:cubicBezTo>
                    <a:cubicBezTo>
                      <a:pt x="4339" y="4979"/>
                      <a:pt x="2139" y="5915"/>
                      <a:pt x="291" y="5961"/>
                    </a:cubicBezTo>
                    <a:cubicBezTo>
                      <a:pt x="3" y="5968"/>
                      <a:pt x="0" y="6412"/>
                      <a:pt x="284" y="6412"/>
                    </a:cubicBezTo>
                    <a:cubicBezTo>
                      <a:pt x="286" y="6412"/>
                      <a:pt x="288" y="6412"/>
                      <a:pt x="291" y="6412"/>
                    </a:cubicBezTo>
                    <a:lnTo>
                      <a:pt x="289" y="6412"/>
                    </a:lnTo>
                    <a:cubicBezTo>
                      <a:pt x="2485" y="6358"/>
                      <a:pt x="4670" y="5236"/>
                      <a:pt x="4725" y="2798"/>
                    </a:cubicBezTo>
                    <a:cubicBezTo>
                      <a:pt x="4763" y="1137"/>
                      <a:pt x="3531" y="0"/>
                      <a:pt x="2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>
                <a:off x="1240500" y="1445175"/>
                <a:ext cx="1875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4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4"/>
                      <a:pt x="1" y="2304"/>
                      <a:pt x="240" y="4597"/>
                    </a:cubicBezTo>
                    <a:cubicBezTo>
                      <a:pt x="254" y="4741"/>
                      <a:pt x="376" y="4813"/>
                      <a:pt x="489" y="4813"/>
                    </a:cubicBezTo>
                    <a:cubicBezTo>
                      <a:pt x="601" y="4813"/>
                      <a:pt x="705" y="4742"/>
                      <a:pt x="690" y="4597"/>
                    </a:cubicBezTo>
                    <a:cubicBezTo>
                      <a:pt x="476" y="2542"/>
                      <a:pt x="1633" y="745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7" y="4352"/>
                    </a:cubicBezTo>
                    <a:cubicBezTo>
                      <a:pt x="6994" y="4352"/>
                      <a:pt x="7075" y="4303"/>
                      <a:pt x="7096" y="4190"/>
                    </a:cubicBezTo>
                    <a:lnTo>
                      <a:pt x="7096" y="4188"/>
                    </a:ln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27"/>
            <p:cNvSpPr/>
            <p:nvPr/>
          </p:nvSpPr>
          <p:spPr>
            <a:xfrm>
              <a:off x="4284589" y="4543639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19" y="0"/>
                  </a:moveTo>
                  <a:cubicBezTo>
                    <a:pt x="1326" y="405"/>
                    <a:pt x="1220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7"/>
                    <a:pt x="0" y="1226"/>
                  </a:cubicBezTo>
                  <a:cubicBezTo>
                    <a:pt x="306" y="1474"/>
                    <a:pt x="608" y="1719"/>
                    <a:pt x="917" y="1956"/>
                  </a:cubicBezTo>
                  <a:lnTo>
                    <a:pt x="917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6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3"/>
                    <a:pt x="2172" y="2319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8" y="1430"/>
                    <a:pt x="2911" y="1178"/>
                  </a:cubicBezTo>
                  <a:cubicBezTo>
                    <a:pt x="2614" y="1145"/>
                    <a:pt x="2313" y="1133"/>
                    <a:pt x="2010" y="1133"/>
                  </a:cubicBezTo>
                  <a:cubicBezTo>
                    <a:pt x="1928" y="1133"/>
                    <a:pt x="1846" y="1134"/>
                    <a:pt x="1764" y="1135"/>
                  </a:cubicBezTo>
                  <a:lnTo>
                    <a:pt x="1764" y="1135"/>
                  </a:lnTo>
                  <a:cubicBezTo>
                    <a:pt x="1642" y="759"/>
                    <a:pt x="1527" y="38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5861419" y="3034216"/>
              <a:ext cx="73801" cy="76260"/>
            </a:xfrm>
            <a:custGeom>
              <a:avLst/>
              <a:gdLst/>
              <a:ahLst/>
              <a:cxnLst/>
              <a:rect l="l" t="t" r="r" b="b"/>
              <a:pathLst>
                <a:path w="2911" h="3008" extrusionOk="0">
                  <a:moveTo>
                    <a:pt x="1420" y="0"/>
                  </a:moveTo>
                  <a:cubicBezTo>
                    <a:pt x="1328" y="406"/>
                    <a:pt x="1221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0" y="1209"/>
                    <a:pt x="0" y="1227"/>
                  </a:cubicBezTo>
                  <a:cubicBezTo>
                    <a:pt x="306" y="1475"/>
                    <a:pt x="608" y="1720"/>
                    <a:pt x="919" y="1958"/>
                  </a:cubicBezTo>
                  <a:lnTo>
                    <a:pt x="919" y="1958"/>
                  </a:lnTo>
                  <a:cubicBezTo>
                    <a:pt x="842" y="2297"/>
                    <a:pt x="780" y="2642"/>
                    <a:pt x="747" y="3007"/>
                  </a:cubicBezTo>
                  <a:cubicBezTo>
                    <a:pt x="978" y="2847"/>
                    <a:pt x="1252" y="2640"/>
                    <a:pt x="1537" y="2412"/>
                  </a:cubicBezTo>
                  <a:lnTo>
                    <a:pt x="1537" y="2412"/>
                  </a:lnTo>
                  <a:cubicBezTo>
                    <a:pt x="1820" y="2609"/>
                    <a:pt x="2115" y="2800"/>
                    <a:pt x="2431" y="2983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8" y="1710"/>
                    <a:pt x="2669" y="1431"/>
                    <a:pt x="2911" y="1179"/>
                  </a:cubicBezTo>
                  <a:cubicBezTo>
                    <a:pt x="2615" y="1147"/>
                    <a:pt x="2314" y="1134"/>
                    <a:pt x="2011" y="1134"/>
                  </a:cubicBezTo>
                  <a:cubicBezTo>
                    <a:pt x="1929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60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3388614" y="3683610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20" y="0"/>
                  </a:moveTo>
                  <a:cubicBezTo>
                    <a:pt x="1327" y="406"/>
                    <a:pt x="1221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8"/>
                    <a:pt x="0" y="1227"/>
                  </a:cubicBezTo>
                  <a:cubicBezTo>
                    <a:pt x="306" y="1475"/>
                    <a:pt x="608" y="1719"/>
                    <a:pt x="918" y="1956"/>
                  </a:cubicBezTo>
                  <a:lnTo>
                    <a:pt x="918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800"/>
                    <a:pt x="2429" y="2982"/>
                  </a:cubicBezTo>
                  <a:cubicBezTo>
                    <a:pt x="2298" y="2653"/>
                    <a:pt x="2172" y="2319"/>
                    <a:pt x="2051" y="1981"/>
                  </a:cubicBezTo>
                  <a:lnTo>
                    <a:pt x="2051" y="1981"/>
                  </a:lnTo>
                  <a:cubicBezTo>
                    <a:pt x="2366" y="1709"/>
                    <a:pt x="2668" y="1430"/>
                    <a:pt x="2911" y="1178"/>
                  </a:cubicBezTo>
                  <a:cubicBezTo>
                    <a:pt x="2615" y="1146"/>
                    <a:pt x="2314" y="1134"/>
                    <a:pt x="2012" y="1134"/>
                  </a:cubicBezTo>
                  <a:cubicBezTo>
                    <a:pt x="1930" y="1134"/>
                    <a:pt x="1847" y="1134"/>
                    <a:pt x="1765" y="1136"/>
                  </a:cubicBezTo>
                  <a:lnTo>
                    <a:pt x="1765" y="1136"/>
                  </a:lnTo>
                  <a:cubicBezTo>
                    <a:pt x="1643" y="759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829149" y="4464917"/>
              <a:ext cx="118016" cy="91472"/>
            </a:xfrm>
            <a:custGeom>
              <a:avLst/>
              <a:gdLst/>
              <a:ahLst/>
              <a:cxnLst/>
              <a:rect l="l" t="t" r="r" b="b"/>
              <a:pathLst>
                <a:path w="4655" h="3608" extrusionOk="0">
                  <a:moveTo>
                    <a:pt x="2327" y="1"/>
                  </a:moveTo>
                  <a:cubicBezTo>
                    <a:pt x="1" y="1"/>
                    <a:pt x="1" y="3607"/>
                    <a:pt x="2327" y="3607"/>
                  </a:cubicBezTo>
                  <a:cubicBezTo>
                    <a:pt x="4654" y="3607"/>
                    <a:pt x="4654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830541" y="3841332"/>
              <a:ext cx="117965" cy="91472"/>
            </a:xfrm>
            <a:custGeom>
              <a:avLst/>
              <a:gdLst/>
              <a:ahLst/>
              <a:cxnLst/>
              <a:rect l="l" t="t" r="r" b="b"/>
              <a:pathLst>
                <a:path w="4653" h="3608" extrusionOk="0">
                  <a:moveTo>
                    <a:pt x="2326" y="1"/>
                  </a:moveTo>
                  <a:cubicBezTo>
                    <a:pt x="0" y="1"/>
                    <a:pt x="0" y="3607"/>
                    <a:pt x="2326" y="3607"/>
                  </a:cubicBezTo>
                  <a:cubicBezTo>
                    <a:pt x="4652" y="3607"/>
                    <a:pt x="4652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350859" y="233287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4402937" y="230516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742368" y="1839957"/>
              <a:ext cx="117965" cy="91446"/>
            </a:xfrm>
            <a:custGeom>
              <a:avLst/>
              <a:gdLst/>
              <a:ahLst/>
              <a:cxnLst/>
              <a:rect l="l" t="t" r="r" b="b"/>
              <a:pathLst>
                <a:path w="4653" h="3607" extrusionOk="0">
                  <a:moveTo>
                    <a:pt x="2327" y="0"/>
                  </a:moveTo>
                  <a:cubicBezTo>
                    <a:pt x="1" y="0"/>
                    <a:pt x="1" y="3607"/>
                    <a:pt x="2327" y="3607"/>
                  </a:cubicBezTo>
                  <a:cubicBezTo>
                    <a:pt x="4653" y="3607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76424" y="246354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897241" y="4512429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0" y="0"/>
                    <a:pt x="0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6009278" y="764579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1" y="0"/>
                    <a:pt x="1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860337" y="1162497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5" y="0"/>
                  </a:moveTo>
                  <a:cubicBezTo>
                    <a:pt x="1" y="0"/>
                    <a:pt x="1" y="2706"/>
                    <a:pt x="1745" y="2706"/>
                  </a:cubicBezTo>
                  <a:cubicBezTo>
                    <a:pt x="3490" y="2706"/>
                    <a:pt x="3490" y="0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421342" y="4541686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0" y="0"/>
                    <a:pt x="0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38691" y="4440730"/>
              <a:ext cx="88480" cy="68604"/>
            </a:xfrm>
            <a:custGeom>
              <a:avLst/>
              <a:gdLst/>
              <a:ahLst/>
              <a:cxnLst/>
              <a:rect l="l" t="t" r="r" b="b"/>
              <a:pathLst>
                <a:path w="3490" h="2706" extrusionOk="0">
                  <a:moveTo>
                    <a:pt x="1744" y="0"/>
                  </a:moveTo>
                  <a:cubicBezTo>
                    <a:pt x="0" y="0"/>
                    <a:pt x="0" y="2706"/>
                    <a:pt x="1744" y="2706"/>
                  </a:cubicBezTo>
                  <a:cubicBezTo>
                    <a:pt x="3490" y="2706"/>
                    <a:pt x="3490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947144" y="301327"/>
              <a:ext cx="88480" cy="68629"/>
            </a:xfrm>
            <a:custGeom>
              <a:avLst/>
              <a:gdLst/>
              <a:ahLst/>
              <a:cxnLst/>
              <a:rect l="l" t="t" r="r" b="b"/>
              <a:pathLst>
                <a:path w="3490" h="2707" extrusionOk="0">
                  <a:moveTo>
                    <a:pt x="1745" y="1"/>
                  </a:moveTo>
                  <a:cubicBezTo>
                    <a:pt x="1" y="1"/>
                    <a:pt x="1" y="2707"/>
                    <a:pt x="1745" y="2707"/>
                  </a:cubicBezTo>
                  <a:cubicBezTo>
                    <a:pt x="3489" y="2707"/>
                    <a:pt x="3489" y="1"/>
                    <a:pt x="1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2410394" y="3371716"/>
              <a:ext cx="88455" cy="68629"/>
            </a:xfrm>
            <a:custGeom>
              <a:avLst/>
              <a:gdLst/>
              <a:ahLst/>
              <a:cxnLst/>
              <a:rect l="l" t="t" r="r" b="b"/>
              <a:pathLst>
                <a:path w="3489" h="2707" extrusionOk="0">
                  <a:moveTo>
                    <a:pt x="1744" y="1"/>
                  </a:moveTo>
                  <a:cubicBezTo>
                    <a:pt x="0" y="1"/>
                    <a:pt x="0" y="2707"/>
                    <a:pt x="1744" y="2707"/>
                  </a:cubicBezTo>
                  <a:cubicBezTo>
                    <a:pt x="3489" y="2707"/>
                    <a:pt x="3489" y="1"/>
                    <a:pt x="1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920819" y="1458976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3" y="1"/>
                  </a:moveTo>
                  <a:cubicBezTo>
                    <a:pt x="0" y="1"/>
                    <a:pt x="0" y="1804"/>
                    <a:pt x="1163" y="1804"/>
                  </a:cubicBezTo>
                  <a:cubicBezTo>
                    <a:pt x="2326" y="1804"/>
                    <a:pt x="232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748571" y="3644465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577240" y="4606540"/>
              <a:ext cx="58995" cy="45787"/>
            </a:xfrm>
            <a:custGeom>
              <a:avLst/>
              <a:gdLst/>
              <a:ahLst/>
              <a:cxnLst/>
              <a:rect l="l" t="t" r="r" b="b"/>
              <a:pathLst>
                <a:path w="2327" h="1806" extrusionOk="0">
                  <a:moveTo>
                    <a:pt x="1164" y="1"/>
                  </a:moveTo>
                  <a:cubicBezTo>
                    <a:pt x="0" y="1"/>
                    <a:pt x="0" y="1806"/>
                    <a:pt x="1164" y="1806"/>
                  </a:cubicBezTo>
                  <a:cubicBezTo>
                    <a:pt x="2326" y="1806"/>
                    <a:pt x="2326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1326426" y="350195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0"/>
                  </a:moveTo>
                  <a:cubicBezTo>
                    <a:pt x="1" y="0"/>
                    <a:pt x="1" y="1803"/>
                    <a:pt x="1164" y="1803"/>
                  </a:cubicBezTo>
                  <a:cubicBezTo>
                    <a:pt x="2327" y="1803"/>
                    <a:pt x="2327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1225471" y="26527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27"/>
            <p:cNvGrpSpPr/>
            <p:nvPr/>
          </p:nvGrpSpPr>
          <p:grpSpPr>
            <a:xfrm>
              <a:off x="1644597" y="3034662"/>
              <a:ext cx="429852" cy="420674"/>
              <a:chOff x="1728000" y="3482925"/>
              <a:chExt cx="423875" cy="414825"/>
            </a:xfrm>
          </p:grpSpPr>
          <p:sp>
            <p:nvSpPr>
              <p:cNvPr id="459" name="Google Shape;459;p27"/>
              <p:cNvSpPr/>
              <p:nvPr/>
            </p:nvSpPr>
            <p:spPr>
              <a:xfrm>
                <a:off x="1731025" y="3494850"/>
                <a:ext cx="178650" cy="40235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6094" extrusionOk="0">
                    <a:moveTo>
                      <a:pt x="6638" y="1"/>
                    </a:moveTo>
                    <a:cubicBezTo>
                      <a:pt x="6527" y="1"/>
                      <a:pt x="6416" y="48"/>
                      <a:pt x="6337" y="163"/>
                    </a:cubicBezTo>
                    <a:cubicBezTo>
                      <a:pt x="3094" y="4868"/>
                      <a:pt x="1025" y="10012"/>
                      <a:pt x="48" y="15640"/>
                    </a:cubicBezTo>
                    <a:cubicBezTo>
                      <a:pt x="0" y="15914"/>
                      <a:pt x="233" y="16093"/>
                      <a:pt x="443" y="16093"/>
                    </a:cubicBezTo>
                    <a:cubicBezTo>
                      <a:pt x="583" y="16093"/>
                      <a:pt x="713" y="16014"/>
                      <a:pt x="744" y="15831"/>
                    </a:cubicBezTo>
                    <a:cubicBezTo>
                      <a:pt x="1710" y="10267"/>
                      <a:pt x="3753" y="5179"/>
                      <a:pt x="6960" y="526"/>
                    </a:cubicBezTo>
                    <a:cubicBezTo>
                      <a:pt x="7145" y="257"/>
                      <a:pt x="6895" y="1"/>
                      <a:pt x="66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7"/>
              <p:cNvSpPr/>
              <p:nvPr/>
            </p:nvSpPr>
            <p:spPr>
              <a:xfrm>
                <a:off x="1729100" y="3566550"/>
                <a:ext cx="3131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3248" extrusionOk="0">
                    <a:moveTo>
                      <a:pt x="12003" y="1"/>
                    </a:moveTo>
                    <a:cubicBezTo>
                      <a:pt x="11921" y="1"/>
                      <a:pt x="11836" y="32"/>
                      <a:pt x="11761" y="108"/>
                    </a:cubicBezTo>
                    <a:cubicBezTo>
                      <a:pt x="7746" y="4124"/>
                      <a:pt x="3761" y="8164"/>
                      <a:pt x="218" y="12613"/>
                    </a:cubicBezTo>
                    <a:cubicBezTo>
                      <a:pt x="0" y="12886"/>
                      <a:pt x="239" y="13247"/>
                      <a:pt x="494" y="13247"/>
                    </a:cubicBezTo>
                    <a:cubicBezTo>
                      <a:pt x="575" y="13247"/>
                      <a:pt x="658" y="13211"/>
                      <a:pt x="728" y="13123"/>
                    </a:cubicBezTo>
                    <a:cubicBezTo>
                      <a:pt x="4270" y="8674"/>
                      <a:pt x="8255" y="4635"/>
                      <a:pt x="12271" y="617"/>
                    </a:cubicBezTo>
                    <a:cubicBezTo>
                      <a:pt x="12525" y="363"/>
                      <a:pt x="12280" y="1"/>
                      <a:pt x="12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7"/>
              <p:cNvSpPr/>
              <p:nvPr/>
            </p:nvSpPr>
            <p:spPr>
              <a:xfrm>
                <a:off x="1728000" y="3761900"/>
                <a:ext cx="3671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4686" h="5420" extrusionOk="0">
                    <a:moveTo>
                      <a:pt x="14272" y="1"/>
                    </a:moveTo>
                    <a:cubicBezTo>
                      <a:pt x="14257" y="1"/>
                      <a:pt x="14241" y="2"/>
                      <a:pt x="14225" y="4"/>
                    </a:cubicBezTo>
                    <a:cubicBezTo>
                      <a:pt x="9337" y="570"/>
                      <a:pt x="4539" y="2178"/>
                      <a:pt x="334" y="4742"/>
                    </a:cubicBezTo>
                    <a:cubicBezTo>
                      <a:pt x="1" y="4945"/>
                      <a:pt x="204" y="5419"/>
                      <a:pt x="515" y="5419"/>
                    </a:cubicBezTo>
                    <a:cubicBezTo>
                      <a:pt x="574" y="5419"/>
                      <a:pt x="636" y="5403"/>
                      <a:pt x="699" y="5364"/>
                    </a:cubicBezTo>
                    <a:lnTo>
                      <a:pt x="699" y="5365"/>
                    </a:lnTo>
                    <a:cubicBezTo>
                      <a:pt x="4788" y="2872"/>
                      <a:pt x="9467" y="1277"/>
                      <a:pt x="14225" y="726"/>
                    </a:cubicBezTo>
                    <a:cubicBezTo>
                      <a:pt x="14665" y="674"/>
                      <a:pt x="14686" y="1"/>
                      <a:pt x="1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7"/>
              <p:cNvSpPr/>
              <p:nvPr/>
            </p:nvSpPr>
            <p:spPr>
              <a:xfrm>
                <a:off x="1868500" y="3482925"/>
                <a:ext cx="172225" cy="1793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7172" extrusionOk="0">
                    <a:moveTo>
                      <a:pt x="6550" y="0"/>
                    </a:moveTo>
                    <a:cubicBezTo>
                      <a:pt x="6499" y="0"/>
                      <a:pt x="6447" y="18"/>
                      <a:pt x="6400" y="61"/>
                    </a:cubicBezTo>
                    <a:cubicBezTo>
                      <a:pt x="4089" y="2129"/>
                      <a:pt x="1822" y="4228"/>
                      <a:pt x="112" y="6839"/>
                    </a:cubicBezTo>
                    <a:cubicBezTo>
                      <a:pt x="1" y="7010"/>
                      <a:pt x="157" y="7171"/>
                      <a:pt x="315" y="7171"/>
                    </a:cubicBezTo>
                    <a:cubicBezTo>
                      <a:pt x="384" y="7171"/>
                      <a:pt x="453" y="7141"/>
                      <a:pt x="501" y="7068"/>
                    </a:cubicBezTo>
                    <a:cubicBezTo>
                      <a:pt x="2192" y="4487"/>
                      <a:pt x="4437" y="2422"/>
                      <a:pt x="6719" y="378"/>
                    </a:cubicBezTo>
                    <a:cubicBezTo>
                      <a:pt x="6888" y="227"/>
                      <a:pt x="6730" y="0"/>
                      <a:pt x="6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7"/>
              <p:cNvSpPr/>
              <p:nvPr/>
            </p:nvSpPr>
            <p:spPr>
              <a:xfrm>
                <a:off x="1940725" y="3639150"/>
                <a:ext cx="2111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191" extrusionOk="0">
                    <a:moveTo>
                      <a:pt x="8114" y="1"/>
                    </a:moveTo>
                    <a:cubicBezTo>
                      <a:pt x="8096" y="1"/>
                      <a:pt x="8078" y="3"/>
                      <a:pt x="8060" y="7"/>
                    </a:cubicBezTo>
                    <a:cubicBezTo>
                      <a:pt x="5161" y="631"/>
                      <a:pt x="2545" y="1973"/>
                      <a:pt x="189" y="3757"/>
                    </a:cubicBezTo>
                    <a:cubicBezTo>
                      <a:pt x="1" y="3899"/>
                      <a:pt x="119" y="4190"/>
                      <a:pt x="297" y="4190"/>
                    </a:cubicBezTo>
                    <a:cubicBezTo>
                      <a:pt x="335" y="4190"/>
                      <a:pt x="376" y="4177"/>
                      <a:pt x="417" y="4146"/>
                    </a:cubicBezTo>
                    <a:cubicBezTo>
                      <a:pt x="2742" y="2385"/>
                      <a:pt x="5318" y="1059"/>
                      <a:pt x="8179" y="442"/>
                    </a:cubicBezTo>
                    <a:cubicBezTo>
                      <a:pt x="8445" y="384"/>
                      <a:pt x="8357" y="1"/>
                      <a:pt x="8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27"/>
            <p:cNvGrpSpPr/>
            <p:nvPr/>
          </p:nvGrpSpPr>
          <p:grpSpPr>
            <a:xfrm>
              <a:off x="5797388" y="4135189"/>
              <a:ext cx="431347" cy="417049"/>
              <a:chOff x="5823050" y="4568150"/>
              <a:chExt cx="425350" cy="411250"/>
            </a:xfrm>
          </p:grpSpPr>
          <p:sp>
            <p:nvSpPr>
              <p:cNvPr id="465" name="Google Shape;465;p27"/>
              <p:cNvSpPr/>
              <p:nvPr/>
            </p:nvSpPr>
            <p:spPr>
              <a:xfrm>
                <a:off x="5826175" y="4571100"/>
                <a:ext cx="197000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16324" extrusionOk="0">
                    <a:moveTo>
                      <a:pt x="7320" y="0"/>
                    </a:moveTo>
                    <a:cubicBezTo>
                      <a:pt x="7241" y="0"/>
                      <a:pt x="7159" y="26"/>
                      <a:pt x="7084" y="87"/>
                    </a:cubicBezTo>
                    <a:cubicBezTo>
                      <a:pt x="2460" y="3831"/>
                      <a:pt x="85" y="10133"/>
                      <a:pt x="3" y="15975"/>
                    </a:cubicBezTo>
                    <a:cubicBezTo>
                      <a:pt x="0" y="16207"/>
                      <a:pt x="179" y="16323"/>
                      <a:pt x="359" y="16323"/>
                    </a:cubicBezTo>
                    <a:cubicBezTo>
                      <a:pt x="540" y="16323"/>
                      <a:pt x="722" y="16207"/>
                      <a:pt x="725" y="15975"/>
                    </a:cubicBezTo>
                    <a:cubicBezTo>
                      <a:pt x="803" y="10306"/>
                      <a:pt x="3112" y="4228"/>
                      <a:pt x="7594" y="597"/>
                    </a:cubicBezTo>
                    <a:cubicBezTo>
                      <a:pt x="7879" y="366"/>
                      <a:pt x="7619" y="0"/>
                      <a:pt x="7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>
                <a:off x="5823050" y="4678825"/>
                <a:ext cx="3315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2014" extrusionOk="0">
                    <a:moveTo>
                      <a:pt x="12763" y="0"/>
                    </a:moveTo>
                    <a:cubicBezTo>
                      <a:pt x="12730" y="0"/>
                      <a:pt x="12695" y="5"/>
                      <a:pt x="12659" y="15"/>
                    </a:cubicBezTo>
                    <a:cubicBezTo>
                      <a:pt x="6784" y="1617"/>
                      <a:pt x="3330" y="6642"/>
                      <a:pt x="177" y="11483"/>
                    </a:cubicBezTo>
                    <a:cubicBezTo>
                      <a:pt x="0" y="11756"/>
                      <a:pt x="249" y="12014"/>
                      <a:pt x="503" y="12014"/>
                    </a:cubicBezTo>
                    <a:cubicBezTo>
                      <a:pt x="613" y="12014"/>
                      <a:pt x="724" y="11965"/>
                      <a:pt x="800" y="11847"/>
                    </a:cubicBezTo>
                    <a:cubicBezTo>
                      <a:pt x="3846" y="7169"/>
                      <a:pt x="7164" y="2261"/>
                      <a:pt x="12850" y="709"/>
                    </a:cubicBezTo>
                    <a:cubicBezTo>
                      <a:pt x="13262" y="597"/>
                      <a:pt x="13134" y="0"/>
                      <a:pt x="1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5828475" y="4823300"/>
                <a:ext cx="3927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6244" extrusionOk="0">
                    <a:moveTo>
                      <a:pt x="15164" y="0"/>
                    </a:moveTo>
                    <a:cubicBezTo>
                      <a:pt x="15139" y="0"/>
                      <a:pt x="15114" y="3"/>
                      <a:pt x="15087" y="8"/>
                    </a:cubicBezTo>
                    <a:cubicBezTo>
                      <a:pt x="9833" y="995"/>
                      <a:pt x="4286" y="1783"/>
                      <a:pt x="262" y="5631"/>
                    </a:cubicBezTo>
                    <a:cubicBezTo>
                      <a:pt x="0" y="5880"/>
                      <a:pt x="249" y="6244"/>
                      <a:pt x="530" y="6244"/>
                    </a:cubicBezTo>
                    <a:cubicBezTo>
                      <a:pt x="611" y="6244"/>
                      <a:pt x="695" y="6213"/>
                      <a:pt x="771" y="6141"/>
                    </a:cubicBezTo>
                    <a:cubicBezTo>
                      <a:pt x="4695" y="2390"/>
                      <a:pt x="10167" y="1665"/>
                      <a:pt x="15278" y="702"/>
                    </a:cubicBezTo>
                    <a:cubicBezTo>
                      <a:pt x="15708" y="622"/>
                      <a:pt x="15561" y="0"/>
                      <a:pt x="15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5959550" y="4568150"/>
                <a:ext cx="199900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5617" extrusionOk="0">
                    <a:moveTo>
                      <a:pt x="7645" y="0"/>
                    </a:moveTo>
                    <a:cubicBezTo>
                      <a:pt x="7612" y="0"/>
                      <a:pt x="7577" y="8"/>
                      <a:pt x="7541" y="25"/>
                    </a:cubicBezTo>
                    <a:cubicBezTo>
                      <a:pt x="4756" y="1373"/>
                      <a:pt x="2350" y="3043"/>
                      <a:pt x="160" y="5231"/>
                    </a:cubicBezTo>
                    <a:cubicBezTo>
                      <a:pt x="1" y="5391"/>
                      <a:pt x="155" y="5617"/>
                      <a:pt x="329" y="5617"/>
                    </a:cubicBezTo>
                    <a:cubicBezTo>
                      <a:pt x="380" y="5617"/>
                      <a:pt x="433" y="5597"/>
                      <a:pt x="479" y="5551"/>
                    </a:cubicBezTo>
                    <a:cubicBezTo>
                      <a:pt x="2642" y="3390"/>
                      <a:pt x="5023" y="1743"/>
                      <a:pt x="7768" y="414"/>
                    </a:cubicBezTo>
                    <a:cubicBezTo>
                      <a:pt x="7995" y="305"/>
                      <a:pt x="7855" y="0"/>
                      <a:pt x="7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>
                <a:off x="6019350" y="4736325"/>
                <a:ext cx="2290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9162" h="3450" extrusionOk="0">
                    <a:moveTo>
                      <a:pt x="8874" y="1"/>
                    </a:moveTo>
                    <a:cubicBezTo>
                      <a:pt x="8873" y="1"/>
                      <a:pt x="8872" y="1"/>
                      <a:pt x="8870" y="1"/>
                    </a:cubicBezTo>
                    <a:cubicBezTo>
                      <a:pt x="5650" y="49"/>
                      <a:pt x="2643" y="956"/>
                      <a:pt x="174" y="3074"/>
                    </a:cubicBezTo>
                    <a:cubicBezTo>
                      <a:pt x="0" y="3222"/>
                      <a:pt x="161" y="3450"/>
                      <a:pt x="344" y="3450"/>
                    </a:cubicBezTo>
                    <a:cubicBezTo>
                      <a:pt x="394" y="3450"/>
                      <a:pt x="446" y="3433"/>
                      <a:pt x="493" y="3393"/>
                    </a:cubicBezTo>
                    <a:cubicBezTo>
                      <a:pt x="2869" y="1354"/>
                      <a:pt x="5775" y="498"/>
                      <a:pt x="8870" y="452"/>
                    </a:cubicBezTo>
                    <a:cubicBezTo>
                      <a:pt x="9159" y="448"/>
                      <a:pt x="9162" y="1"/>
                      <a:pt x="8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70" name="Imagen 46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6AFAAB-986D-46BB-977F-F9FF7D21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39" y="5250"/>
            <a:ext cx="1172319" cy="1495595"/>
          </a:xfrm>
          <a:prstGeom prst="rect">
            <a:avLst/>
          </a:prstGeom>
        </p:spPr>
      </p:pic>
      <p:sp>
        <p:nvSpPr>
          <p:cNvPr id="471" name="Rectángulo 470">
            <a:extLst>
              <a:ext uri="{FF2B5EF4-FFF2-40B4-BE49-F238E27FC236}">
                <a16:creationId xmlns:a16="http://schemas.microsoft.com/office/drawing/2014/main" id="{94C9A118-4C16-468F-89FD-799E8B406476}"/>
              </a:ext>
            </a:extLst>
          </p:cNvPr>
          <p:cNvSpPr/>
          <p:nvPr/>
        </p:nvSpPr>
        <p:spPr>
          <a:xfrm>
            <a:off x="1152280" y="26284"/>
            <a:ext cx="1823609" cy="265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 txBox="1">
            <a:spLocks noGrp="1"/>
          </p:cNvSpPr>
          <p:nvPr>
            <p:ph type="title"/>
          </p:nvPr>
        </p:nvSpPr>
        <p:spPr>
          <a:xfrm>
            <a:off x="1190250" y="413833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10000"/>
                  </a:schemeClr>
                </a:solidFill>
              </a:rPr>
              <a:t>Habilidad Recordar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C52094-FDED-4D93-8CC4-B178F8A8C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337" y="1705789"/>
            <a:ext cx="4737003" cy="3023878"/>
          </a:xfrm>
          <a:prstGeom prst="rect">
            <a:avLst/>
          </a:prstGeom>
        </p:spPr>
      </p:pic>
      <p:sp>
        <p:nvSpPr>
          <p:cNvPr id="6" name="Google Shape;470;p34">
            <a:extLst>
              <a:ext uri="{FF2B5EF4-FFF2-40B4-BE49-F238E27FC236}">
                <a16:creationId xmlns:a16="http://schemas.microsoft.com/office/drawing/2014/main" id="{0ECCAE20-9CE5-458E-B24B-D2DBE5808D74}"/>
              </a:ext>
            </a:extLst>
          </p:cNvPr>
          <p:cNvSpPr txBox="1">
            <a:spLocks/>
          </p:cNvSpPr>
          <p:nvPr/>
        </p:nvSpPr>
        <p:spPr>
          <a:xfrm>
            <a:off x="41934" y="1950338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  <p:sp>
        <p:nvSpPr>
          <p:cNvPr id="7" name="Google Shape;470;p34">
            <a:extLst>
              <a:ext uri="{FF2B5EF4-FFF2-40B4-BE49-F238E27FC236}">
                <a16:creationId xmlns:a16="http://schemas.microsoft.com/office/drawing/2014/main" id="{58DC3E15-073D-48ED-9DA6-A8C93BCF887E}"/>
              </a:ext>
            </a:extLst>
          </p:cNvPr>
          <p:cNvSpPr txBox="1">
            <a:spLocks/>
          </p:cNvSpPr>
          <p:nvPr/>
        </p:nvSpPr>
        <p:spPr>
          <a:xfrm>
            <a:off x="6940501" y="2341365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31 Agosto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4 Septiembre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EEBF7C76-55CA-43C6-BF25-AA068D28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54" y="1310674"/>
            <a:ext cx="6354005" cy="2878553"/>
          </a:xfrm>
        </p:spPr>
        <p:txBody>
          <a:bodyPr/>
          <a:lstStyle/>
          <a:p>
            <a:r>
              <a:rPr lang="es-419" sz="4400" dirty="0"/>
              <a:t>Observa la imagen a continuación y reconoce las figuras geométricas dentro de esta.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59A985-F11A-404F-9C81-74AF6500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5" y="34386"/>
            <a:ext cx="6730409" cy="507472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B8478E9-2F33-44A3-975F-6C93B9CA59A5}"/>
              </a:ext>
            </a:extLst>
          </p:cNvPr>
          <p:cNvSpPr/>
          <p:nvPr/>
        </p:nvSpPr>
        <p:spPr>
          <a:xfrm>
            <a:off x="1669312" y="3391786"/>
            <a:ext cx="1414130" cy="1499191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534DB8D-EF46-493A-B5B6-42CF35F61383}"/>
              </a:ext>
            </a:extLst>
          </p:cNvPr>
          <p:cNvSpPr/>
          <p:nvPr/>
        </p:nvSpPr>
        <p:spPr>
          <a:xfrm>
            <a:off x="4816551" y="3391786"/>
            <a:ext cx="1084519" cy="1336790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211F000-1C48-47EE-B914-0985B24FF11F}"/>
              </a:ext>
            </a:extLst>
          </p:cNvPr>
          <p:cNvSpPr/>
          <p:nvPr/>
        </p:nvSpPr>
        <p:spPr>
          <a:xfrm>
            <a:off x="5823102" y="3237930"/>
            <a:ext cx="914404" cy="834340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71E8AAF-C356-4881-9170-CA2A22C4CA1F}"/>
              </a:ext>
            </a:extLst>
          </p:cNvPr>
          <p:cNvSpPr/>
          <p:nvPr/>
        </p:nvSpPr>
        <p:spPr>
          <a:xfrm>
            <a:off x="4089993" y="3237930"/>
            <a:ext cx="878958" cy="834340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2869540-0313-473F-88DF-FFC43AA3FC17}"/>
              </a:ext>
            </a:extLst>
          </p:cNvPr>
          <p:cNvSpPr/>
          <p:nvPr/>
        </p:nvSpPr>
        <p:spPr>
          <a:xfrm>
            <a:off x="3763923" y="1451490"/>
            <a:ext cx="3115341" cy="1674482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D9AA1B6-7ECB-4D07-87BB-CCF967221944}"/>
              </a:ext>
            </a:extLst>
          </p:cNvPr>
          <p:cNvSpPr/>
          <p:nvPr/>
        </p:nvSpPr>
        <p:spPr>
          <a:xfrm>
            <a:off x="3763922" y="2618351"/>
            <a:ext cx="3200403" cy="2410849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99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0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Observa la imagen a continuación e identifica aquellas que no pertenecen al dibujo</a:t>
            </a:r>
            <a:endParaRPr sz="4000" dirty="0"/>
          </a:p>
        </p:txBody>
      </p:sp>
      <p:grpSp>
        <p:nvGrpSpPr>
          <p:cNvPr id="533" name="Google Shape;533;p31"/>
          <p:cNvGrpSpPr/>
          <p:nvPr/>
        </p:nvGrpSpPr>
        <p:grpSpPr>
          <a:xfrm>
            <a:off x="7383150" y="473039"/>
            <a:ext cx="1595023" cy="1273776"/>
            <a:chOff x="2768100" y="253450"/>
            <a:chExt cx="1376325" cy="1099125"/>
          </a:xfrm>
        </p:grpSpPr>
        <p:sp>
          <p:nvSpPr>
            <p:cNvPr id="534" name="Google Shape;534;p31"/>
            <p:cNvSpPr/>
            <p:nvPr/>
          </p:nvSpPr>
          <p:spPr>
            <a:xfrm>
              <a:off x="3142625" y="939600"/>
              <a:ext cx="86375" cy="71250"/>
            </a:xfrm>
            <a:custGeom>
              <a:avLst/>
              <a:gdLst/>
              <a:ahLst/>
              <a:cxnLst/>
              <a:rect l="l" t="t" r="r" b="b"/>
              <a:pathLst>
                <a:path w="3455" h="2850" extrusionOk="0">
                  <a:moveTo>
                    <a:pt x="1531" y="0"/>
                  </a:moveTo>
                  <a:cubicBezTo>
                    <a:pt x="1067" y="0"/>
                    <a:pt x="612" y="252"/>
                    <a:pt x="374" y="679"/>
                  </a:cubicBezTo>
                  <a:cubicBezTo>
                    <a:pt x="0" y="1349"/>
                    <a:pt x="276" y="2151"/>
                    <a:pt x="880" y="2573"/>
                  </a:cubicBezTo>
                  <a:cubicBezTo>
                    <a:pt x="1143" y="2757"/>
                    <a:pt x="1447" y="2850"/>
                    <a:pt x="1748" y="2850"/>
                  </a:cubicBezTo>
                  <a:cubicBezTo>
                    <a:pt x="2122" y="2850"/>
                    <a:pt x="2492" y="2708"/>
                    <a:pt x="2774" y="2424"/>
                  </a:cubicBezTo>
                  <a:cubicBezTo>
                    <a:pt x="3238" y="1959"/>
                    <a:pt x="3454" y="1101"/>
                    <a:pt x="2983" y="573"/>
                  </a:cubicBezTo>
                  <a:cubicBezTo>
                    <a:pt x="2925" y="507"/>
                    <a:pt x="2850" y="479"/>
                    <a:pt x="2774" y="479"/>
                  </a:cubicBezTo>
                  <a:cubicBezTo>
                    <a:pt x="2608" y="479"/>
                    <a:pt x="2439" y="617"/>
                    <a:pt x="2439" y="799"/>
                  </a:cubicBezTo>
                  <a:cubicBezTo>
                    <a:pt x="2439" y="1106"/>
                    <a:pt x="2474" y="1394"/>
                    <a:pt x="2286" y="1661"/>
                  </a:cubicBezTo>
                  <a:cubicBezTo>
                    <a:pt x="2159" y="1843"/>
                    <a:pt x="1976" y="1938"/>
                    <a:pt x="1780" y="1938"/>
                  </a:cubicBezTo>
                  <a:cubicBezTo>
                    <a:pt x="1680" y="1938"/>
                    <a:pt x="1578" y="1914"/>
                    <a:pt x="1477" y="1863"/>
                  </a:cubicBezTo>
                  <a:cubicBezTo>
                    <a:pt x="716" y="1484"/>
                    <a:pt x="1302" y="572"/>
                    <a:pt x="1973" y="567"/>
                  </a:cubicBezTo>
                  <a:cubicBezTo>
                    <a:pt x="2194" y="566"/>
                    <a:pt x="2304" y="240"/>
                    <a:pt x="2090" y="133"/>
                  </a:cubicBezTo>
                  <a:cubicBezTo>
                    <a:pt x="1912" y="43"/>
                    <a:pt x="1721" y="0"/>
                    <a:pt x="1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283675" y="952750"/>
              <a:ext cx="48025" cy="39675"/>
            </a:xfrm>
            <a:custGeom>
              <a:avLst/>
              <a:gdLst/>
              <a:ahLst/>
              <a:cxnLst/>
              <a:rect l="l" t="t" r="r" b="b"/>
              <a:pathLst>
                <a:path w="1921" h="1587" extrusionOk="0">
                  <a:moveTo>
                    <a:pt x="521" y="0"/>
                  </a:moveTo>
                  <a:cubicBezTo>
                    <a:pt x="472" y="0"/>
                    <a:pt x="423" y="18"/>
                    <a:pt x="381" y="60"/>
                  </a:cubicBezTo>
                  <a:cubicBezTo>
                    <a:pt x="1" y="446"/>
                    <a:pt x="32" y="1188"/>
                    <a:pt x="525" y="1474"/>
                  </a:cubicBezTo>
                  <a:cubicBezTo>
                    <a:pt x="658" y="1551"/>
                    <a:pt x="810" y="1586"/>
                    <a:pt x="964" y="1586"/>
                  </a:cubicBezTo>
                  <a:cubicBezTo>
                    <a:pt x="1434" y="1586"/>
                    <a:pt x="1920" y="1259"/>
                    <a:pt x="1909" y="757"/>
                  </a:cubicBezTo>
                  <a:cubicBezTo>
                    <a:pt x="1906" y="555"/>
                    <a:pt x="1754" y="445"/>
                    <a:pt x="1595" y="445"/>
                  </a:cubicBezTo>
                  <a:cubicBezTo>
                    <a:pt x="1489" y="445"/>
                    <a:pt x="1380" y="494"/>
                    <a:pt x="1308" y="595"/>
                  </a:cubicBezTo>
                  <a:cubicBezTo>
                    <a:pt x="1222" y="716"/>
                    <a:pt x="1103" y="866"/>
                    <a:pt x="950" y="866"/>
                  </a:cubicBezTo>
                  <a:cubicBezTo>
                    <a:pt x="921" y="866"/>
                    <a:pt x="890" y="861"/>
                    <a:pt x="859" y="848"/>
                  </a:cubicBezTo>
                  <a:cubicBezTo>
                    <a:pt x="637" y="763"/>
                    <a:pt x="593" y="494"/>
                    <a:pt x="711" y="315"/>
                  </a:cubicBezTo>
                  <a:cubicBezTo>
                    <a:pt x="811" y="163"/>
                    <a:pt x="668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094750" y="1062925"/>
              <a:ext cx="56000" cy="58825"/>
            </a:xfrm>
            <a:custGeom>
              <a:avLst/>
              <a:gdLst/>
              <a:ahLst/>
              <a:cxnLst/>
              <a:rect l="l" t="t" r="r" b="b"/>
              <a:pathLst>
                <a:path w="2240" h="2353" extrusionOk="0">
                  <a:moveTo>
                    <a:pt x="345" y="1"/>
                  </a:moveTo>
                  <a:cubicBezTo>
                    <a:pt x="176" y="1"/>
                    <a:pt x="0" y="140"/>
                    <a:pt x="53" y="353"/>
                  </a:cubicBezTo>
                  <a:cubicBezTo>
                    <a:pt x="189" y="895"/>
                    <a:pt x="469" y="1392"/>
                    <a:pt x="875" y="1779"/>
                  </a:cubicBezTo>
                  <a:cubicBezTo>
                    <a:pt x="1106" y="1999"/>
                    <a:pt x="1532" y="2352"/>
                    <a:pt x="1907" y="2352"/>
                  </a:cubicBezTo>
                  <a:cubicBezTo>
                    <a:pt x="1997" y="2352"/>
                    <a:pt x="2084" y="2331"/>
                    <a:pt x="2165" y="2284"/>
                  </a:cubicBezTo>
                  <a:cubicBezTo>
                    <a:pt x="2230" y="2244"/>
                    <a:pt x="2239" y="2172"/>
                    <a:pt x="2211" y="2107"/>
                  </a:cubicBezTo>
                  <a:cubicBezTo>
                    <a:pt x="2067" y="1777"/>
                    <a:pt x="1544" y="1611"/>
                    <a:pt x="1284" y="1369"/>
                  </a:cubicBezTo>
                  <a:cubicBezTo>
                    <a:pt x="943" y="1051"/>
                    <a:pt x="717" y="652"/>
                    <a:pt x="601" y="202"/>
                  </a:cubicBezTo>
                  <a:cubicBezTo>
                    <a:pt x="564" y="62"/>
                    <a:pt x="45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133375" y="1063675"/>
              <a:ext cx="69650" cy="56575"/>
            </a:xfrm>
            <a:custGeom>
              <a:avLst/>
              <a:gdLst/>
              <a:ahLst/>
              <a:cxnLst/>
              <a:rect l="l" t="t" r="r" b="b"/>
              <a:pathLst>
                <a:path w="2786" h="2263" extrusionOk="0">
                  <a:moveTo>
                    <a:pt x="297" y="1"/>
                  </a:moveTo>
                  <a:cubicBezTo>
                    <a:pt x="151" y="1"/>
                    <a:pt x="0" y="126"/>
                    <a:pt x="36" y="316"/>
                  </a:cubicBezTo>
                  <a:cubicBezTo>
                    <a:pt x="152" y="937"/>
                    <a:pt x="503" y="1488"/>
                    <a:pt x="1016" y="1856"/>
                  </a:cubicBezTo>
                  <a:cubicBezTo>
                    <a:pt x="1324" y="2076"/>
                    <a:pt x="1721" y="2263"/>
                    <a:pt x="2105" y="2263"/>
                  </a:cubicBezTo>
                  <a:cubicBezTo>
                    <a:pt x="2297" y="2263"/>
                    <a:pt x="2486" y="2216"/>
                    <a:pt x="2659" y="2102"/>
                  </a:cubicBezTo>
                  <a:cubicBezTo>
                    <a:pt x="2763" y="2033"/>
                    <a:pt x="2786" y="1856"/>
                    <a:pt x="2658" y="1792"/>
                  </a:cubicBezTo>
                  <a:cubicBezTo>
                    <a:pt x="2264" y="1596"/>
                    <a:pt x="1827" y="1558"/>
                    <a:pt x="1444" y="1335"/>
                  </a:cubicBezTo>
                  <a:cubicBezTo>
                    <a:pt x="992" y="1071"/>
                    <a:pt x="671" y="687"/>
                    <a:pt x="523" y="182"/>
                  </a:cubicBezTo>
                  <a:cubicBezTo>
                    <a:pt x="487" y="55"/>
                    <a:pt x="393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208225" y="1067425"/>
              <a:ext cx="66650" cy="31000"/>
            </a:xfrm>
            <a:custGeom>
              <a:avLst/>
              <a:gdLst/>
              <a:ahLst/>
              <a:cxnLst/>
              <a:rect l="l" t="t" r="r" b="b"/>
              <a:pathLst>
                <a:path w="2666" h="1240" extrusionOk="0">
                  <a:moveTo>
                    <a:pt x="424" y="1"/>
                  </a:moveTo>
                  <a:cubicBezTo>
                    <a:pt x="197" y="1"/>
                    <a:pt x="0" y="266"/>
                    <a:pt x="215" y="456"/>
                  </a:cubicBezTo>
                  <a:cubicBezTo>
                    <a:pt x="667" y="857"/>
                    <a:pt x="1301" y="1240"/>
                    <a:pt x="1926" y="1240"/>
                  </a:cubicBezTo>
                  <a:cubicBezTo>
                    <a:pt x="2117" y="1240"/>
                    <a:pt x="2308" y="1204"/>
                    <a:pt x="2492" y="1121"/>
                  </a:cubicBezTo>
                  <a:cubicBezTo>
                    <a:pt x="2666" y="1043"/>
                    <a:pt x="2584" y="813"/>
                    <a:pt x="2446" y="758"/>
                  </a:cubicBezTo>
                  <a:cubicBezTo>
                    <a:pt x="1805" y="507"/>
                    <a:pt x="1175" y="508"/>
                    <a:pt x="606" y="65"/>
                  </a:cubicBezTo>
                  <a:cubicBezTo>
                    <a:pt x="548" y="20"/>
                    <a:pt x="485" y="1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2768100" y="253450"/>
              <a:ext cx="1376325" cy="1099125"/>
            </a:xfrm>
            <a:custGeom>
              <a:avLst/>
              <a:gdLst/>
              <a:ahLst/>
              <a:cxnLst/>
              <a:rect l="l" t="t" r="r" b="b"/>
              <a:pathLst>
                <a:path w="55053" h="43965" extrusionOk="0">
                  <a:moveTo>
                    <a:pt x="53420" y="1040"/>
                  </a:moveTo>
                  <a:lnTo>
                    <a:pt x="53420" y="1040"/>
                  </a:lnTo>
                  <a:cubicBezTo>
                    <a:pt x="51232" y="2912"/>
                    <a:pt x="49240" y="5110"/>
                    <a:pt x="47308" y="7215"/>
                  </a:cubicBezTo>
                  <a:cubicBezTo>
                    <a:pt x="46918" y="7640"/>
                    <a:pt x="47270" y="8159"/>
                    <a:pt x="47736" y="8159"/>
                  </a:cubicBezTo>
                  <a:cubicBezTo>
                    <a:pt x="47820" y="8159"/>
                    <a:pt x="47908" y="8142"/>
                    <a:pt x="47996" y="8105"/>
                  </a:cubicBezTo>
                  <a:cubicBezTo>
                    <a:pt x="49006" y="7676"/>
                    <a:pt x="50023" y="7263"/>
                    <a:pt x="51036" y="6843"/>
                  </a:cubicBezTo>
                  <a:lnTo>
                    <a:pt x="51036" y="6843"/>
                  </a:lnTo>
                  <a:cubicBezTo>
                    <a:pt x="49643" y="8076"/>
                    <a:pt x="48361" y="9421"/>
                    <a:pt x="47215" y="10918"/>
                  </a:cubicBezTo>
                  <a:cubicBezTo>
                    <a:pt x="45669" y="12935"/>
                    <a:pt x="43824" y="15478"/>
                    <a:pt x="43369" y="18090"/>
                  </a:cubicBezTo>
                  <a:cubicBezTo>
                    <a:pt x="43286" y="18103"/>
                    <a:pt x="43213" y="18152"/>
                    <a:pt x="43168" y="18222"/>
                  </a:cubicBezTo>
                  <a:cubicBezTo>
                    <a:pt x="42130" y="19854"/>
                    <a:pt x="41234" y="21422"/>
                    <a:pt x="40001" y="22942"/>
                  </a:cubicBezTo>
                  <a:cubicBezTo>
                    <a:pt x="39010" y="24162"/>
                    <a:pt x="37975" y="25382"/>
                    <a:pt x="37231" y="26774"/>
                  </a:cubicBezTo>
                  <a:cubicBezTo>
                    <a:pt x="36236" y="28636"/>
                    <a:pt x="35761" y="30431"/>
                    <a:pt x="34171" y="31970"/>
                  </a:cubicBezTo>
                  <a:cubicBezTo>
                    <a:pt x="32760" y="33337"/>
                    <a:pt x="31182" y="34573"/>
                    <a:pt x="29694" y="35855"/>
                  </a:cubicBezTo>
                  <a:cubicBezTo>
                    <a:pt x="26648" y="38485"/>
                    <a:pt x="23374" y="41374"/>
                    <a:pt x="19341" y="42299"/>
                  </a:cubicBezTo>
                  <a:cubicBezTo>
                    <a:pt x="18547" y="42481"/>
                    <a:pt x="17745" y="42572"/>
                    <a:pt x="16955" y="42572"/>
                  </a:cubicBezTo>
                  <a:cubicBezTo>
                    <a:pt x="13833" y="42572"/>
                    <a:pt x="10883" y="41147"/>
                    <a:pt x="9287" y="38254"/>
                  </a:cubicBezTo>
                  <a:cubicBezTo>
                    <a:pt x="9179" y="38059"/>
                    <a:pt x="8992" y="37976"/>
                    <a:pt x="8801" y="37976"/>
                  </a:cubicBezTo>
                  <a:cubicBezTo>
                    <a:pt x="8563" y="37976"/>
                    <a:pt x="8320" y="38105"/>
                    <a:pt x="8219" y="38309"/>
                  </a:cubicBezTo>
                  <a:cubicBezTo>
                    <a:pt x="6150" y="36932"/>
                    <a:pt x="2266" y="34381"/>
                    <a:pt x="2949" y="31578"/>
                  </a:cubicBezTo>
                  <a:cubicBezTo>
                    <a:pt x="3374" y="29836"/>
                    <a:pt x="5044" y="28615"/>
                    <a:pt x="5592" y="26895"/>
                  </a:cubicBezTo>
                  <a:cubicBezTo>
                    <a:pt x="6387" y="24401"/>
                    <a:pt x="5726" y="21969"/>
                    <a:pt x="7747" y="19896"/>
                  </a:cubicBezTo>
                  <a:cubicBezTo>
                    <a:pt x="9308" y="18295"/>
                    <a:pt x="11448" y="17484"/>
                    <a:pt x="13440" y="16577"/>
                  </a:cubicBezTo>
                  <a:cubicBezTo>
                    <a:pt x="17220" y="14855"/>
                    <a:pt x="20085" y="12213"/>
                    <a:pt x="23168" y="9494"/>
                  </a:cubicBezTo>
                  <a:cubicBezTo>
                    <a:pt x="24861" y="8002"/>
                    <a:pt x="26622" y="6577"/>
                    <a:pt x="28621" y="5513"/>
                  </a:cubicBezTo>
                  <a:cubicBezTo>
                    <a:pt x="30387" y="4572"/>
                    <a:pt x="32099" y="4261"/>
                    <a:pt x="33949" y="3945"/>
                  </a:cubicBezTo>
                  <a:lnTo>
                    <a:pt x="33949" y="3945"/>
                  </a:lnTo>
                  <a:cubicBezTo>
                    <a:pt x="32353" y="6311"/>
                    <a:pt x="30897" y="8733"/>
                    <a:pt x="29095" y="10971"/>
                  </a:cubicBezTo>
                  <a:cubicBezTo>
                    <a:pt x="28860" y="11263"/>
                    <a:pt x="29060" y="11705"/>
                    <a:pt x="29386" y="11705"/>
                  </a:cubicBezTo>
                  <a:cubicBezTo>
                    <a:pt x="29456" y="11705"/>
                    <a:pt x="29532" y="11685"/>
                    <a:pt x="29610" y="11639"/>
                  </a:cubicBezTo>
                  <a:cubicBezTo>
                    <a:pt x="33445" y="9367"/>
                    <a:pt x="37313" y="7166"/>
                    <a:pt x="41390" y="5353"/>
                  </a:cubicBezTo>
                  <a:cubicBezTo>
                    <a:pt x="45314" y="3607"/>
                    <a:pt x="49423" y="2523"/>
                    <a:pt x="53420" y="1040"/>
                  </a:cubicBezTo>
                  <a:close/>
                  <a:moveTo>
                    <a:pt x="54588" y="1"/>
                  </a:moveTo>
                  <a:cubicBezTo>
                    <a:pt x="54576" y="1"/>
                    <a:pt x="54563" y="1"/>
                    <a:pt x="54550" y="3"/>
                  </a:cubicBezTo>
                  <a:cubicBezTo>
                    <a:pt x="50251" y="443"/>
                    <a:pt x="45948" y="2160"/>
                    <a:pt x="41985" y="3826"/>
                  </a:cubicBezTo>
                  <a:cubicBezTo>
                    <a:pt x="38493" y="5295"/>
                    <a:pt x="35102" y="7008"/>
                    <a:pt x="31913" y="9046"/>
                  </a:cubicBezTo>
                  <a:cubicBezTo>
                    <a:pt x="33216" y="7419"/>
                    <a:pt x="34358" y="5664"/>
                    <a:pt x="35153" y="3735"/>
                  </a:cubicBezTo>
                  <a:lnTo>
                    <a:pt x="35166" y="3733"/>
                  </a:lnTo>
                  <a:cubicBezTo>
                    <a:pt x="35603" y="3654"/>
                    <a:pt x="35558" y="3000"/>
                    <a:pt x="35166" y="2893"/>
                  </a:cubicBezTo>
                  <a:cubicBezTo>
                    <a:pt x="34574" y="2731"/>
                    <a:pt x="33976" y="2657"/>
                    <a:pt x="33378" y="2657"/>
                  </a:cubicBezTo>
                  <a:cubicBezTo>
                    <a:pt x="29646" y="2657"/>
                    <a:pt x="25887" y="5536"/>
                    <a:pt x="23290" y="7815"/>
                  </a:cubicBezTo>
                  <a:cubicBezTo>
                    <a:pt x="20993" y="9832"/>
                    <a:pt x="18871" y="12068"/>
                    <a:pt x="16315" y="13772"/>
                  </a:cubicBezTo>
                  <a:cubicBezTo>
                    <a:pt x="13826" y="15430"/>
                    <a:pt x="10859" y="16197"/>
                    <a:pt x="8415" y="17917"/>
                  </a:cubicBezTo>
                  <a:cubicBezTo>
                    <a:pt x="6988" y="18920"/>
                    <a:pt x="5738" y="20242"/>
                    <a:pt x="5203" y="21935"/>
                  </a:cubicBezTo>
                  <a:cubicBezTo>
                    <a:pt x="4803" y="23201"/>
                    <a:pt x="4947" y="24529"/>
                    <a:pt x="4664" y="25815"/>
                  </a:cubicBezTo>
                  <a:cubicBezTo>
                    <a:pt x="4294" y="27504"/>
                    <a:pt x="3237" y="28613"/>
                    <a:pt x="2429" y="30090"/>
                  </a:cubicBezTo>
                  <a:cubicBezTo>
                    <a:pt x="0" y="34529"/>
                    <a:pt x="4829" y="37108"/>
                    <a:pt x="8145" y="39044"/>
                  </a:cubicBezTo>
                  <a:cubicBezTo>
                    <a:pt x="8193" y="39073"/>
                    <a:pt x="8248" y="39088"/>
                    <a:pt x="8304" y="39088"/>
                  </a:cubicBezTo>
                  <a:cubicBezTo>
                    <a:pt x="8325" y="39088"/>
                    <a:pt x="8347" y="39086"/>
                    <a:pt x="8368" y="39082"/>
                  </a:cubicBezTo>
                  <a:cubicBezTo>
                    <a:pt x="9661" y="41976"/>
                    <a:pt x="12585" y="43550"/>
                    <a:pt x="15696" y="43897"/>
                  </a:cubicBezTo>
                  <a:cubicBezTo>
                    <a:pt x="16107" y="43943"/>
                    <a:pt x="16515" y="43965"/>
                    <a:pt x="16919" y="43965"/>
                  </a:cubicBezTo>
                  <a:cubicBezTo>
                    <a:pt x="20880" y="43965"/>
                    <a:pt x="24474" y="41846"/>
                    <a:pt x="27538" y="39443"/>
                  </a:cubicBezTo>
                  <a:cubicBezTo>
                    <a:pt x="29502" y="37902"/>
                    <a:pt x="31356" y="36220"/>
                    <a:pt x="33237" y="34583"/>
                  </a:cubicBezTo>
                  <a:cubicBezTo>
                    <a:pt x="34914" y="33124"/>
                    <a:pt x="36518" y="31838"/>
                    <a:pt x="37414" y="29761"/>
                  </a:cubicBezTo>
                  <a:cubicBezTo>
                    <a:pt x="38456" y="27348"/>
                    <a:pt x="39654" y="25538"/>
                    <a:pt x="41256" y="23466"/>
                  </a:cubicBezTo>
                  <a:cubicBezTo>
                    <a:pt x="42245" y="22187"/>
                    <a:pt x="43331" y="20759"/>
                    <a:pt x="43645" y="19146"/>
                  </a:cubicBezTo>
                  <a:cubicBezTo>
                    <a:pt x="43685" y="19128"/>
                    <a:pt x="43719" y="19101"/>
                    <a:pt x="43746" y="19067"/>
                  </a:cubicBezTo>
                  <a:cubicBezTo>
                    <a:pt x="45341" y="16947"/>
                    <a:pt x="46147" y="14279"/>
                    <a:pt x="47693" y="12082"/>
                  </a:cubicBezTo>
                  <a:cubicBezTo>
                    <a:pt x="49489" y="9530"/>
                    <a:pt x="51690" y="7291"/>
                    <a:pt x="54211" y="5453"/>
                  </a:cubicBezTo>
                  <a:cubicBezTo>
                    <a:pt x="54549" y="5207"/>
                    <a:pt x="54423" y="4594"/>
                    <a:pt x="54025" y="4594"/>
                  </a:cubicBezTo>
                  <a:cubicBezTo>
                    <a:pt x="53975" y="4594"/>
                    <a:pt x="53921" y="4604"/>
                    <a:pt x="53863" y="4625"/>
                  </a:cubicBezTo>
                  <a:cubicBezTo>
                    <a:pt x="52582" y="5092"/>
                    <a:pt x="51318" y="5602"/>
                    <a:pt x="50052" y="6104"/>
                  </a:cubicBezTo>
                  <a:cubicBezTo>
                    <a:pt x="51792" y="4370"/>
                    <a:pt x="53498" y="2563"/>
                    <a:pt x="54926" y="602"/>
                  </a:cubicBezTo>
                  <a:cubicBezTo>
                    <a:pt x="55053" y="428"/>
                    <a:pt x="54966" y="271"/>
                    <a:pt x="54821" y="195"/>
                  </a:cubicBezTo>
                  <a:cubicBezTo>
                    <a:pt x="54799" y="88"/>
                    <a:pt x="54725" y="1"/>
                    <a:pt x="54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2880350" y="535025"/>
              <a:ext cx="870550" cy="742375"/>
            </a:xfrm>
            <a:custGeom>
              <a:avLst/>
              <a:gdLst/>
              <a:ahLst/>
              <a:cxnLst/>
              <a:rect l="l" t="t" r="r" b="b"/>
              <a:pathLst>
                <a:path w="34822" h="29695" extrusionOk="0">
                  <a:moveTo>
                    <a:pt x="10889" y="12594"/>
                  </a:moveTo>
                  <a:cubicBezTo>
                    <a:pt x="10959" y="12806"/>
                    <a:pt x="11140" y="12976"/>
                    <a:pt x="11413" y="12976"/>
                  </a:cubicBezTo>
                  <a:cubicBezTo>
                    <a:pt x="11464" y="12976"/>
                    <a:pt x="11517" y="12970"/>
                    <a:pt x="11574" y="12958"/>
                  </a:cubicBezTo>
                  <a:cubicBezTo>
                    <a:pt x="12434" y="12770"/>
                    <a:pt x="13563" y="12639"/>
                    <a:pt x="14766" y="12639"/>
                  </a:cubicBezTo>
                  <a:cubicBezTo>
                    <a:pt x="17928" y="12639"/>
                    <a:pt x="21597" y="13544"/>
                    <a:pt x="22213" y="16689"/>
                  </a:cubicBezTo>
                  <a:cubicBezTo>
                    <a:pt x="22559" y="18457"/>
                    <a:pt x="20123" y="21073"/>
                    <a:pt x="19088" y="22289"/>
                  </a:cubicBezTo>
                  <a:cubicBezTo>
                    <a:pt x="17781" y="23823"/>
                    <a:pt x="16315" y="25200"/>
                    <a:pt x="14462" y="26047"/>
                  </a:cubicBezTo>
                  <a:cubicBezTo>
                    <a:pt x="13405" y="26530"/>
                    <a:pt x="12226" y="26774"/>
                    <a:pt x="11071" y="26774"/>
                  </a:cubicBezTo>
                  <a:cubicBezTo>
                    <a:pt x="7836" y="26774"/>
                    <a:pt x="4787" y="24861"/>
                    <a:pt x="5117" y="20946"/>
                  </a:cubicBezTo>
                  <a:cubicBezTo>
                    <a:pt x="5298" y="18789"/>
                    <a:pt x="6640" y="17927"/>
                    <a:pt x="7741" y="16305"/>
                  </a:cubicBezTo>
                  <a:cubicBezTo>
                    <a:pt x="8797" y="14750"/>
                    <a:pt x="9308" y="13506"/>
                    <a:pt x="10889" y="12594"/>
                  </a:cubicBezTo>
                  <a:close/>
                  <a:moveTo>
                    <a:pt x="32515" y="1190"/>
                  </a:moveTo>
                  <a:lnTo>
                    <a:pt x="32515" y="1190"/>
                  </a:lnTo>
                  <a:cubicBezTo>
                    <a:pt x="32164" y="1839"/>
                    <a:pt x="31834" y="2494"/>
                    <a:pt x="31557" y="3185"/>
                  </a:cubicBezTo>
                  <a:cubicBezTo>
                    <a:pt x="31485" y="3365"/>
                    <a:pt x="31644" y="3531"/>
                    <a:pt x="31814" y="3564"/>
                  </a:cubicBezTo>
                  <a:cubicBezTo>
                    <a:pt x="31860" y="3597"/>
                    <a:pt x="31916" y="3615"/>
                    <a:pt x="31973" y="3615"/>
                  </a:cubicBezTo>
                  <a:cubicBezTo>
                    <a:pt x="31986" y="3615"/>
                    <a:pt x="31999" y="3614"/>
                    <a:pt x="32013" y="3612"/>
                  </a:cubicBezTo>
                  <a:cubicBezTo>
                    <a:pt x="32513" y="3531"/>
                    <a:pt x="32995" y="3387"/>
                    <a:pt x="33476" y="3233"/>
                  </a:cubicBezTo>
                  <a:lnTo>
                    <a:pt x="33476" y="3233"/>
                  </a:lnTo>
                  <a:cubicBezTo>
                    <a:pt x="32992" y="4282"/>
                    <a:pt x="32491" y="5305"/>
                    <a:pt x="31836" y="6278"/>
                  </a:cubicBezTo>
                  <a:cubicBezTo>
                    <a:pt x="30914" y="7649"/>
                    <a:pt x="29741" y="8769"/>
                    <a:pt x="28709" y="10046"/>
                  </a:cubicBezTo>
                  <a:cubicBezTo>
                    <a:pt x="28613" y="10164"/>
                    <a:pt x="28614" y="10317"/>
                    <a:pt x="28671" y="10434"/>
                  </a:cubicBezTo>
                  <a:cubicBezTo>
                    <a:pt x="28450" y="10672"/>
                    <a:pt x="28718" y="10996"/>
                    <a:pt x="29005" y="10996"/>
                  </a:cubicBezTo>
                  <a:cubicBezTo>
                    <a:pt x="29055" y="10996"/>
                    <a:pt x="29105" y="10986"/>
                    <a:pt x="29153" y="10965"/>
                  </a:cubicBezTo>
                  <a:cubicBezTo>
                    <a:pt x="29881" y="10641"/>
                    <a:pt x="30594" y="10321"/>
                    <a:pt x="31323" y="10039"/>
                  </a:cubicBezTo>
                  <a:lnTo>
                    <a:pt x="31323" y="10039"/>
                  </a:lnTo>
                  <a:cubicBezTo>
                    <a:pt x="28072" y="14787"/>
                    <a:pt x="25775" y="20396"/>
                    <a:pt x="21679" y="24442"/>
                  </a:cubicBezTo>
                  <a:cubicBezTo>
                    <a:pt x="19328" y="26764"/>
                    <a:pt x="16224" y="28605"/>
                    <a:pt x="12833" y="28612"/>
                  </a:cubicBezTo>
                  <a:cubicBezTo>
                    <a:pt x="12829" y="28612"/>
                    <a:pt x="12826" y="28612"/>
                    <a:pt x="12823" y="28612"/>
                  </a:cubicBezTo>
                  <a:cubicBezTo>
                    <a:pt x="11890" y="28612"/>
                    <a:pt x="10999" y="28452"/>
                    <a:pt x="10144" y="28175"/>
                  </a:cubicBezTo>
                  <a:lnTo>
                    <a:pt x="10144" y="28175"/>
                  </a:lnTo>
                  <a:cubicBezTo>
                    <a:pt x="10481" y="28214"/>
                    <a:pt x="10818" y="28233"/>
                    <a:pt x="11155" y="28233"/>
                  </a:cubicBezTo>
                  <a:cubicBezTo>
                    <a:pt x="12207" y="28233"/>
                    <a:pt x="13253" y="28045"/>
                    <a:pt x="14243" y="27675"/>
                  </a:cubicBezTo>
                  <a:cubicBezTo>
                    <a:pt x="16824" y="26709"/>
                    <a:pt x="18851" y="24729"/>
                    <a:pt x="20555" y="22625"/>
                  </a:cubicBezTo>
                  <a:cubicBezTo>
                    <a:pt x="21796" y="21094"/>
                    <a:pt x="23520" y="19174"/>
                    <a:pt x="23301" y="17058"/>
                  </a:cubicBezTo>
                  <a:cubicBezTo>
                    <a:pt x="22899" y="13166"/>
                    <a:pt x="18461" y="11230"/>
                    <a:pt x="14613" y="11230"/>
                  </a:cubicBezTo>
                  <a:cubicBezTo>
                    <a:pt x="13430" y="11230"/>
                    <a:pt x="12303" y="11412"/>
                    <a:pt x="11366" y="11777"/>
                  </a:cubicBezTo>
                  <a:cubicBezTo>
                    <a:pt x="8918" y="12052"/>
                    <a:pt x="8010" y="13610"/>
                    <a:pt x="6621" y="15520"/>
                  </a:cubicBezTo>
                  <a:cubicBezTo>
                    <a:pt x="5087" y="17628"/>
                    <a:pt x="3544" y="19067"/>
                    <a:pt x="3796" y="21932"/>
                  </a:cubicBezTo>
                  <a:cubicBezTo>
                    <a:pt x="3898" y="23103"/>
                    <a:pt x="4254" y="24120"/>
                    <a:pt x="4790" y="24978"/>
                  </a:cubicBezTo>
                  <a:cubicBezTo>
                    <a:pt x="4285" y="24570"/>
                    <a:pt x="3793" y="24156"/>
                    <a:pt x="3314" y="23750"/>
                  </a:cubicBezTo>
                  <a:cubicBezTo>
                    <a:pt x="3204" y="23658"/>
                    <a:pt x="3083" y="23619"/>
                    <a:pt x="2967" y="23619"/>
                  </a:cubicBezTo>
                  <a:cubicBezTo>
                    <a:pt x="2915" y="23619"/>
                    <a:pt x="2864" y="23626"/>
                    <a:pt x="2815" y="23640"/>
                  </a:cubicBezTo>
                  <a:cubicBezTo>
                    <a:pt x="899" y="19728"/>
                    <a:pt x="5819" y="14162"/>
                    <a:pt x="8615" y="12058"/>
                  </a:cubicBezTo>
                  <a:cubicBezTo>
                    <a:pt x="11607" y="9806"/>
                    <a:pt x="14538" y="7347"/>
                    <a:pt x="17622" y="5207"/>
                  </a:cubicBezTo>
                  <a:lnTo>
                    <a:pt x="17622" y="5207"/>
                  </a:lnTo>
                  <a:cubicBezTo>
                    <a:pt x="17113" y="5989"/>
                    <a:pt x="16662" y="6812"/>
                    <a:pt x="16189" y="7624"/>
                  </a:cubicBezTo>
                  <a:cubicBezTo>
                    <a:pt x="15997" y="7956"/>
                    <a:pt x="16271" y="8267"/>
                    <a:pt x="16584" y="8267"/>
                  </a:cubicBezTo>
                  <a:cubicBezTo>
                    <a:pt x="16651" y="8267"/>
                    <a:pt x="16720" y="8253"/>
                    <a:pt x="16786" y="8222"/>
                  </a:cubicBezTo>
                  <a:cubicBezTo>
                    <a:pt x="19461" y="6973"/>
                    <a:pt x="22139" y="5725"/>
                    <a:pt x="24804" y="4457"/>
                  </a:cubicBezTo>
                  <a:cubicBezTo>
                    <a:pt x="27306" y="3267"/>
                    <a:pt x="29808" y="1840"/>
                    <a:pt x="32515" y="1190"/>
                  </a:cubicBezTo>
                  <a:close/>
                  <a:moveTo>
                    <a:pt x="33516" y="1"/>
                  </a:moveTo>
                  <a:cubicBezTo>
                    <a:pt x="33498" y="1"/>
                    <a:pt x="33481" y="2"/>
                    <a:pt x="33463" y="4"/>
                  </a:cubicBezTo>
                  <a:cubicBezTo>
                    <a:pt x="30613" y="365"/>
                    <a:pt x="28125" y="1771"/>
                    <a:pt x="25565" y="2997"/>
                  </a:cubicBezTo>
                  <a:cubicBezTo>
                    <a:pt x="22914" y="4269"/>
                    <a:pt x="20270" y="5551"/>
                    <a:pt x="17629" y="6846"/>
                  </a:cubicBezTo>
                  <a:cubicBezTo>
                    <a:pt x="18071" y="6062"/>
                    <a:pt x="18494" y="5271"/>
                    <a:pt x="18811" y="4427"/>
                  </a:cubicBezTo>
                  <a:cubicBezTo>
                    <a:pt x="18829" y="4378"/>
                    <a:pt x="18828" y="4322"/>
                    <a:pt x="18808" y="4273"/>
                  </a:cubicBezTo>
                  <a:cubicBezTo>
                    <a:pt x="18894" y="3993"/>
                    <a:pt x="18687" y="3664"/>
                    <a:pt x="18392" y="3664"/>
                  </a:cubicBezTo>
                  <a:cubicBezTo>
                    <a:pt x="18318" y="3664"/>
                    <a:pt x="18240" y="3684"/>
                    <a:pt x="18158" y="3731"/>
                  </a:cubicBezTo>
                  <a:cubicBezTo>
                    <a:pt x="15542" y="5235"/>
                    <a:pt x="13167" y="7298"/>
                    <a:pt x="10772" y="9124"/>
                  </a:cubicBezTo>
                  <a:cubicBezTo>
                    <a:pt x="8786" y="10638"/>
                    <a:pt x="6473" y="12080"/>
                    <a:pt x="4892" y="14047"/>
                  </a:cubicBezTo>
                  <a:cubicBezTo>
                    <a:pt x="3043" y="16347"/>
                    <a:pt x="0" y="21476"/>
                    <a:pt x="2409" y="24238"/>
                  </a:cubicBezTo>
                  <a:cubicBezTo>
                    <a:pt x="2429" y="24327"/>
                    <a:pt x="2479" y="24414"/>
                    <a:pt x="2570" y="24493"/>
                  </a:cubicBezTo>
                  <a:cubicBezTo>
                    <a:pt x="5086" y="26665"/>
                    <a:pt x="7780" y="28959"/>
                    <a:pt x="11161" y="29551"/>
                  </a:cubicBezTo>
                  <a:cubicBezTo>
                    <a:pt x="11720" y="29648"/>
                    <a:pt x="12279" y="29695"/>
                    <a:pt x="12835" y="29695"/>
                  </a:cubicBezTo>
                  <a:cubicBezTo>
                    <a:pt x="15361" y="29695"/>
                    <a:pt x="17818" y="28739"/>
                    <a:pt x="19905" y="27307"/>
                  </a:cubicBezTo>
                  <a:cubicBezTo>
                    <a:pt x="26123" y="23041"/>
                    <a:pt x="28769" y="15206"/>
                    <a:pt x="33092" y="9304"/>
                  </a:cubicBezTo>
                  <a:cubicBezTo>
                    <a:pt x="33334" y="8974"/>
                    <a:pt x="32999" y="8539"/>
                    <a:pt x="32638" y="8539"/>
                  </a:cubicBezTo>
                  <a:cubicBezTo>
                    <a:pt x="32598" y="8539"/>
                    <a:pt x="32557" y="8544"/>
                    <a:pt x="32517" y="8556"/>
                  </a:cubicBezTo>
                  <a:cubicBezTo>
                    <a:pt x="31972" y="8715"/>
                    <a:pt x="31455" y="8888"/>
                    <a:pt x="30957" y="9093"/>
                  </a:cubicBezTo>
                  <a:cubicBezTo>
                    <a:pt x="32734" y="7321"/>
                    <a:pt x="34096" y="4846"/>
                    <a:pt x="34729" y="2617"/>
                  </a:cubicBezTo>
                  <a:cubicBezTo>
                    <a:pt x="34821" y="2291"/>
                    <a:pt x="34563" y="2071"/>
                    <a:pt x="34284" y="2071"/>
                  </a:cubicBezTo>
                  <a:cubicBezTo>
                    <a:pt x="34213" y="2071"/>
                    <a:pt x="34142" y="2085"/>
                    <a:pt x="34074" y="2114"/>
                  </a:cubicBezTo>
                  <a:cubicBezTo>
                    <a:pt x="33585" y="2328"/>
                    <a:pt x="33092" y="2522"/>
                    <a:pt x="32612" y="2747"/>
                  </a:cubicBezTo>
                  <a:cubicBezTo>
                    <a:pt x="33068" y="2102"/>
                    <a:pt x="33478" y="1429"/>
                    <a:pt x="33890" y="747"/>
                  </a:cubicBezTo>
                  <a:cubicBezTo>
                    <a:pt x="34057" y="469"/>
                    <a:pt x="33865" y="1"/>
                    <a:pt x="33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1"/>
          <p:cNvGrpSpPr/>
          <p:nvPr/>
        </p:nvGrpSpPr>
        <p:grpSpPr>
          <a:xfrm>
            <a:off x="-151985" y="3424789"/>
            <a:ext cx="1376337" cy="1316105"/>
            <a:chOff x="1599225" y="3258850"/>
            <a:chExt cx="730075" cy="698125"/>
          </a:xfrm>
        </p:grpSpPr>
        <p:sp>
          <p:nvSpPr>
            <p:cNvPr id="542" name="Google Shape;542;p31"/>
            <p:cNvSpPr/>
            <p:nvPr/>
          </p:nvSpPr>
          <p:spPr>
            <a:xfrm>
              <a:off x="1599225" y="3258850"/>
              <a:ext cx="730075" cy="698125"/>
            </a:xfrm>
            <a:custGeom>
              <a:avLst/>
              <a:gdLst/>
              <a:ahLst/>
              <a:cxnLst/>
              <a:rect l="l" t="t" r="r" b="b"/>
              <a:pathLst>
                <a:path w="29203" h="27925" extrusionOk="0">
                  <a:moveTo>
                    <a:pt x="13206" y="1008"/>
                  </a:moveTo>
                  <a:cubicBezTo>
                    <a:pt x="13966" y="1008"/>
                    <a:pt x="14716" y="1483"/>
                    <a:pt x="15458" y="2435"/>
                  </a:cubicBezTo>
                  <a:cubicBezTo>
                    <a:pt x="15554" y="2587"/>
                    <a:pt x="15729" y="2718"/>
                    <a:pt x="15919" y="2718"/>
                  </a:cubicBezTo>
                  <a:cubicBezTo>
                    <a:pt x="15929" y="2718"/>
                    <a:pt x="15939" y="2717"/>
                    <a:pt x="15949" y="2717"/>
                  </a:cubicBezTo>
                  <a:cubicBezTo>
                    <a:pt x="16191" y="2698"/>
                    <a:pt x="16426" y="2690"/>
                    <a:pt x="16655" y="2690"/>
                  </a:cubicBezTo>
                  <a:cubicBezTo>
                    <a:pt x="19046" y="2690"/>
                    <a:pt x="20800" y="3657"/>
                    <a:pt x="22740" y="5156"/>
                  </a:cubicBezTo>
                  <a:cubicBezTo>
                    <a:pt x="22840" y="5233"/>
                    <a:pt x="22958" y="5267"/>
                    <a:pt x="23078" y="5267"/>
                  </a:cubicBezTo>
                  <a:cubicBezTo>
                    <a:pt x="23191" y="5267"/>
                    <a:pt x="23304" y="5237"/>
                    <a:pt x="23401" y="5185"/>
                  </a:cubicBezTo>
                  <a:cubicBezTo>
                    <a:pt x="23731" y="5249"/>
                    <a:pt x="24062" y="5262"/>
                    <a:pt x="24393" y="5262"/>
                  </a:cubicBezTo>
                  <a:cubicBezTo>
                    <a:pt x="24646" y="5262"/>
                    <a:pt x="24899" y="5254"/>
                    <a:pt x="25151" y="5254"/>
                  </a:cubicBezTo>
                  <a:cubicBezTo>
                    <a:pt x="25553" y="5254"/>
                    <a:pt x="25953" y="5275"/>
                    <a:pt x="26349" y="5380"/>
                  </a:cubicBezTo>
                  <a:cubicBezTo>
                    <a:pt x="27539" y="5698"/>
                    <a:pt x="27166" y="6554"/>
                    <a:pt x="26834" y="7365"/>
                  </a:cubicBezTo>
                  <a:cubicBezTo>
                    <a:pt x="26814" y="7362"/>
                    <a:pt x="26793" y="7360"/>
                    <a:pt x="26772" y="7360"/>
                  </a:cubicBezTo>
                  <a:cubicBezTo>
                    <a:pt x="26537" y="7360"/>
                    <a:pt x="26280" y="7587"/>
                    <a:pt x="26344" y="7865"/>
                  </a:cubicBezTo>
                  <a:cubicBezTo>
                    <a:pt x="26706" y="9444"/>
                    <a:pt x="26983" y="11100"/>
                    <a:pt x="27111" y="12716"/>
                  </a:cubicBezTo>
                  <a:cubicBezTo>
                    <a:pt x="27214" y="14011"/>
                    <a:pt x="26970" y="15392"/>
                    <a:pt x="27412" y="16619"/>
                  </a:cubicBezTo>
                  <a:cubicBezTo>
                    <a:pt x="27417" y="16630"/>
                    <a:pt x="27421" y="16640"/>
                    <a:pt x="27428" y="16650"/>
                  </a:cubicBezTo>
                  <a:cubicBezTo>
                    <a:pt x="27534" y="17623"/>
                    <a:pt x="27755" y="18806"/>
                    <a:pt x="26998" y="19511"/>
                  </a:cubicBezTo>
                  <a:cubicBezTo>
                    <a:pt x="26176" y="20274"/>
                    <a:pt x="25009" y="19821"/>
                    <a:pt x="24057" y="20116"/>
                  </a:cubicBezTo>
                  <a:cubicBezTo>
                    <a:pt x="23762" y="20207"/>
                    <a:pt x="23590" y="20567"/>
                    <a:pt x="23666" y="20851"/>
                  </a:cubicBezTo>
                  <a:cubicBezTo>
                    <a:pt x="23131" y="21642"/>
                    <a:pt x="22443" y="22346"/>
                    <a:pt x="21695" y="22936"/>
                  </a:cubicBezTo>
                  <a:cubicBezTo>
                    <a:pt x="21158" y="23363"/>
                    <a:pt x="20284" y="23733"/>
                    <a:pt x="19930" y="24360"/>
                  </a:cubicBezTo>
                  <a:cubicBezTo>
                    <a:pt x="19615" y="24915"/>
                    <a:pt x="19876" y="25576"/>
                    <a:pt x="19639" y="26120"/>
                  </a:cubicBezTo>
                  <a:cubicBezTo>
                    <a:pt x="19430" y="26598"/>
                    <a:pt x="19055" y="26758"/>
                    <a:pt x="18620" y="26758"/>
                  </a:cubicBezTo>
                  <a:cubicBezTo>
                    <a:pt x="17953" y="26758"/>
                    <a:pt x="17143" y="26382"/>
                    <a:pt x="16572" y="26199"/>
                  </a:cubicBezTo>
                  <a:cubicBezTo>
                    <a:pt x="16542" y="26190"/>
                    <a:pt x="16511" y="26186"/>
                    <a:pt x="16480" y="26186"/>
                  </a:cubicBezTo>
                  <a:cubicBezTo>
                    <a:pt x="16455" y="26186"/>
                    <a:pt x="16431" y="26189"/>
                    <a:pt x="16407" y="26195"/>
                  </a:cubicBezTo>
                  <a:cubicBezTo>
                    <a:pt x="14246" y="25535"/>
                    <a:pt x="11916" y="25822"/>
                    <a:pt x="9752" y="25188"/>
                  </a:cubicBezTo>
                  <a:cubicBezTo>
                    <a:pt x="8310" y="24766"/>
                    <a:pt x="8722" y="24801"/>
                    <a:pt x="7548" y="24654"/>
                  </a:cubicBezTo>
                  <a:cubicBezTo>
                    <a:pt x="5777" y="24432"/>
                    <a:pt x="4637" y="23613"/>
                    <a:pt x="4892" y="21751"/>
                  </a:cubicBezTo>
                  <a:cubicBezTo>
                    <a:pt x="4929" y="21472"/>
                    <a:pt x="4708" y="21244"/>
                    <a:pt x="4480" y="21244"/>
                  </a:cubicBezTo>
                  <a:cubicBezTo>
                    <a:pt x="4413" y="21244"/>
                    <a:pt x="4345" y="21264"/>
                    <a:pt x="4283" y="21308"/>
                  </a:cubicBezTo>
                  <a:cubicBezTo>
                    <a:pt x="4053" y="20366"/>
                    <a:pt x="3453" y="19790"/>
                    <a:pt x="2928" y="18916"/>
                  </a:cubicBezTo>
                  <a:cubicBezTo>
                    <a:pt x="1843" y="17112"/>
                    <a:pt x="2371" y="14679"/>
                    <a:pt x="2728" y="12720"/>
                  </a:cubicBezTo>
                  <a:cubicBezTo>
                    <a:pt x="2811" y="12264"/>
                    <a:pt x="2432" y="11963"/>
                    <a:pt x="2080" y="11963"/>
                  </a:cubicBezTo>
                  <a:cubicBezTo>
                    <a:pt x="1975" y="11963"/>
                    <a:pt x="1872" y="11990"/>
                    <a:pt x="1785" y="12048"/>
                  </a:cubicBezTo>
                  <a:cubicBezTo>
                    <a:pt x="1416" y="11497"/>
                    <a:pt x="1099" y="10966"/>
                    <a:pt x="1409" y="10211"/>
                  </a:cubicBezTo>
                  <a:cubicBezTo>
                    <a:pt x="1840" y="9164"/>
                    <a:pt x="2776" y="9353"/>
                    <a:pt x="3641" y="9036"/>
                  </a:cubicBezTo>
                  <a:cubicBezTo>
                    <a:pt x="3854" y="8958"/>
                    <a:pt x="3978" y="8712"/>
                    <a:pt x="3875" y="8515"/>
                  </a:cubicBezTo>
                  <a:cubicBezTo>
                    <a:pt x="5335" y="4911"/>
                    <a:pt x="8186" y="2962"/>
                    <a:pt x="12033" y="2536"/>
                  </a:cubicBezTo>
                  <a:cubicBezTo>
                    <a:pt x="12665" y="2466"/>
                    <a:pt x="12671" y="1613"/>
                    <a:pt x="12033" y="1547"/>
                  </a:cubicBezTo>
                  <a:cubicBezTo>
                    <a:pt x="11957" y="1541"/>
                    <a:pt x="11880" y="1543"/>
                    <a:pt x="11804" y="1538"/>
                  </a:cubicBezTo>
                  <a:cubicBezTo>
                    <a:pt x="12275" y="1184"/>
                    <a:pt x="12742" y="1008"/>
                    <a:pt x="13206" y="1008"/>
                  </a:cubicBezTo>
                  <a:close/>
                  <a:moveTo>
                    <a:pt x="13358" y="0"/>
                  </a:moveTo>
                  <a:cubicBezTo>
                    <a:pt x="13285" y="0"/>
                    <a:pt x="13208" y="3"/>
                    <a:pt x="13128" y="9"/>
                  </a:cubicBezTo>
                  <a:cubicBezTo>
                    <a:pt x="11987" y="96"/>
                    <a:pt x="11184" y="694"/>
                    <a:pt x="10592" y="1561"/>
                  </a:cubicBezTo>
                  <a:cubicBezTo>
                    <a:pt x="7184" y="1948"/>
                    <a:pt x="4016" y="4808"/>
                    <a:pt x="3263" y="8107"/>
                  </a:cubicBezTo>
                  <a:cubicBezTo>
                    <a:pt x="3129" y="8067"/>
                    <a:pt x="2990" y="8048"/>
                    <a:pt x="2849" y="8048"/>
                  </a:cubicBezTo>
                  <a:cubicBezTo>
                    <a:pt x="1854" y="8048"/>
                    <a:pt x="741" y="8968"/>
                    <a:pt x="411" y="9790"/>
                  </a:cubicBezTo>
                  <a:cubicBezTo>
                    <a:pt x="1" y="10813"/>
                    <a:pt x="325" y="12539"/>
                    <a:pt x="1433" y="12999"/>
                  </a:cubicBezTo>
                  <a:cubicBezTo>
                    <a:pt x="1109" y="14592"/>
                    <a:pt x="844" y="16382"/>
                    <a:pt x="1175" y="17941"/>
                  </a:cubicBezTo>
                  <a:cubicBezTo>
                    <a:pt x="1522" y="19572"/>
                    <a:pt x="2986" y="20454"/>
                    <a:pt x="3782" y="21832"/>
                  </a:cubicBezTo>
                  <a:cubicBezTo>
                    <a:pt x="3812" y="21881"/>
                    <a:pt x="3855" y="21919"/>
                    <a:pt x="3908" y="21941"/>
                  </a:cubicBezTo>
                  <a:cubicBezTo>
                    <a:pt x="3052" y="23963"/>
                    <a:pt x="4374" y="25834"/>
                    <a:pt x="6590" y="26025"/>
                  </a:cubicBezTo>
                  <a:cubicBezTo>
                    <a:pt x="9300" y="26261"/>
                    <a:pt x="11986" y="27193"/>
                    <a:pt x="14819" y="27193"/>
                  </a:cubicBezTo>
                  <a:cubicBezTo>
                    <a:pt x="15365" y="27193"/>
                    <a:pt x="15916" y="27159"/>
                    <a:pt x="16474" y="27078"/>
                  </a:cubicBezTo>
                  <a:cubicBezTo>
                    <a:pt x="16984" y="27618"/>
                    <a:pt x="17853" y="27925"/>
                    <a:pt x="18690" y="27925"/>
                  </a:cubicBezTo>
                  <a:cubicBezTo>
                    <a:pt x="19575" y="27925"/>
                    <a:pt x="20424" y="27581"/>
                    <a:pt x="20775" y="26806"/>
                  </a:cubicBezTo>
                  <a:cubicBezTo>
                    <a:pt x="21008" y="26290"/>
                    <a:pt x="20651" y="25691"/>
                    <a:pt x="20891" y="25203"/>
                  </a:cubicBezTo>
                  <a:cubicBezTo>
                    <a:pt x="21088" y="24800"/>
                    <a:pt x="21855" y="24494"/>
                    <a:pt x="22207" y="24222"/>
                  </a:cubicBezTo>
                  <a:cubicBezTo>
                    <a:pt x="23238" y="23428"/>
                    <a:pt x="23866" y="22457"/>
                    <a:pt x="24384" y="21311"/>
                  </a:cubicBezTo>
                  <a:cubicBezTo>
                    <a:pt x="24666" y="21382"/>
                    <a:pt x="24968" y="21416"/>
                    <a:pt x="25278" y="21416"/>
                  </a:cubicBezTo>
                  <a:cubicBezTo>
                    <a:pt x="26302" y="21416"/>
                    <a:pt x="27398" y="21040"/>
                    <a:pt x="28033" y="20374"/>
                  </a:cubicBezTo>
                  <a:cubicBezTo>
                    <a:pt x="29099" y="19258"/>
                    <a:pt x="28885" y="17534"/>
                    <a:pt x="28299" y="16226"/>
                  </a:cubicBezTo>
                  <a:cubicBezTo>
                    <a:pt x="29202" y="13984"/>
                    <a:pt x="28335" y="10760"/>
                    <a:pt x="27435" y="8450"/>
                  </a:cubicBezTo>
                  <a:cubicBezTo>
                    <a:pt x="28530" y="7794"/>
                    <a:pt x="28845" y="5982"/>
                    <a:pt x="28059" y="4989"/>
                  </a:cubicBezTo>
                  <a:cubicBezTo>
                    <a:pt x="27498" y="4280"/>
                    <a:pt x="26787" y="4084"/>
                    <a:pt x="26026" y="4084"/>
                  </a:cubicBezTo>
                  <a:cubicBezTo>
                    <a:pt x="25183" y="4084"/>
                    <a:pt x="24278" y="4324"/>
                    <a:pt x="23447" y="4372"/>
                  </a:cubicBezTo>
                  <a:cubicBezTo>
                    <a:pt x="22639" y="3331"/>
                    <a:pt x="21600" y="2614"/>
                    <a:pt x="20356" y="2117"/>
                  </a:cubicBezTo>
                  <a:cubicBezTo>
                    <a:pt x="18939" y="1550"/>
                    <a:pt x="17274" y="1788"/>
                    <a:pt x="15981" y="1199"/>
                  </a:cubicBezTo>
                  <a:cubicBezTo>
                    <a:pt x="14977" y="741"/>
                    <a:pt x="14542" y="0"/>
                    <a:pt x="13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1794600" y="3477900"/>
              <a:ext cx="145950" cy="112825"/>
            </a:xfrm>
            <a:custGeom>
              <a:avLst/>
              <a:gdLst/>
              <a:ahLst/>
              <a:cxnLst/>
              <a:rect l="l" t="t" r="r" b="b"/>
              <a:pathLst>
                <a:path w="5838" h="4513" extrusionOk="0">
                  <a:moveTo>
                    <a:pt x="3148" y="1083"/>
                  </a:moveTo>
                  <a:cubicBezTo>
                    <a:pt x="3413" y="1326"/>
                    <a:pt x="3762" y="1452"/>
                    <a:pt x="4105" y="1623"/>
                  </a:cubicBezTo>
                  <a:cubicBezTo>
                    <a:pt x="5299" y="2218"/>
                    <a:pt x="4148" y="3241"/>
                    <a:pt x="3295" y="3380"/>
                  </a:cubicBezTo>
                  <a:cubicBezTo>
                    <a:pt x="3089" y="3413"/>
                    <a:pt x="2766" y="3455"/>
                    <a:pt x="2438" y="3455"/>
                  </a:cubicBezTo>
                  <a:cubicBezTo>
                    <a:pt x="1854" y="3455"/>
                    <a:pt x="1254" y="3323"/>
                    <a:pt x="1281" y="2774"/>
                  </a:cubicBezTo>
                  <a:cubicBezTo>
                    <a:pt x="1322" y="1908"/>
                    <a:pt x="2427" y="1259"/>
                    <a:pt x="3148" y="1083"/>
                  </a:cubicBezTo>
                  <a:close/>
                  <a:moveTo>
                    <a:pt x="3223" y="0"/>
                  </a:moveTo>
                  <a:cubicBezTo>
                    <a:pt x="3021" y="0"/>
                    <a:pt x="2861" y="198"/>
                    <a:pt x="2826" y="411"/>
                  </a:cubicBezTo>
                  <a:cubicBezTo>
                    <a:pt x="1639" y="610"/>
                    <a:pt x="491" y="1433"/>
                    <a:pt x="260" y="2678"/>
                  </a:cubicBezTo>
                  <a:cubicBezTo>
                    <a:pt x="1" y="4085"/>
                    <a:pt x="1477" y="4504"/>
                    <a:pt x="2582" y="4512"/>
                  </a:cubicBezTo>
                  <a:cubicBezTo>
                    <a:pt x="2597" y="4513"/>
                    <a:pt x="2611" y="4513"/>
                    <a:pt x="2626" y="4513"/>
                  </a:cubicBezTo>
                  <a:cubicBezTo>
                    <a:pt x="3966" y="4513"/>
                    <a:pt x="5476" y="4038"/>
                    <a:pt x="5732" y="2535"/>
                  </a:cubicBezTo>
                  <a:cubicBezTo>
                    <a:pt x="5837" y="1919"/>
                    <a:pt x="5635" y="1308"/>
                    <a:pt x="5147" y="913"/>
                  </a:cubicBezTo>
                  <a:cubicBezTo>
                    <a:pt x="4647" y="508"/>
                    <a:pt x="3967" y="463"/>
                    <a:pt x="3449" y="83"/>
                  </a:cubicBezTo>
                  <a:cubicBezTo>
                    <a:pt x="3371" y="25"/>
                    <a:pt x="3294" y="0"/>
                    <a:pt x="3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2001650" y="3421675"/>
              <a:ext cx="93975" cy="86925"/>
            </a:xfrm>
            <a:custGeom>
              <a:avLst/>
              <a:gdLst/>
              <a:ahLst/>
              <a:cxnLst/>
              <a:rect l="l" t="t" r="r" b="b"/>
              <a:pathLst>
                <a:path w="3759" h="3477" extrusionOk="0">
                  <a:moveTo>
                    <a:pt x="1728" y="991"/>
                  </a:moveTo>
                  <a:cubicBezTo>
                    <a:pt x="1957" y="1096"/>
                    <a:pt x="2184" y="1201"/>
                    <a:pt x="2369" y="1380"/>
                  </a:cubicBezTo>
                  <a:cubicBezTo>
                    <a:pt x="2699" y="1701"/>
                    <a:pt x="2686" y="2137"/>
                    <a:pt x="2300" y="2407"/>
                  </a:cubicBezTo>
                  <a:cubicBezTo>
                    <a:pt x="2170" y="2497"/>
                    <a:pt x="2045" y="2536"/>
                    <a:pt x="1931" y="2536"/>
                  </a:cubicBezTo>
                  <a:cubicBezTo>
                    <a:pt x="1368" y="2536"/>
                    <a:pt x="1059" y="1591"/>
                    <a:pt x="1587" y="1219"/>
                  </a:cubicBezTo>
                  <a:cubicBezTo>
                    <a:pt x="1666" y="1167"/>
                    <a:pt x="1716" y="1084"/>
                    <a:pt x="1728" y="991"/>
                  </a:cubicBezTo>
                  <a:close/>
                  <a:moveTo>
                    <a:pt x="1508" y="0"/>
                  </a:moveTo>
                  <a:cubicBezTo>
                    <a:pt x="1133" y="0"/>
                    <a:pt x="994" y="451"/>
                    <a:pt x="1216" y="697"/>
                  </a:cubicBezTo>
                  <a:cubicBezTo>
                    <a:pt x="1" y="1516"/>
                    <a:pt x="572" y="3476"/>
                    <a:pt x="1914" y="3476"/>
                  </a:cubicBezTo>
                  <a:cubicBezTo>
                    <a:pt x="2077" y="3476"/>
                    <a:pt x="2251" y="3448"/>
                    <a:pt x="2435" y="3384"/>
                  </a:cubicBezTo>
                  <a:cubicBezTo>
                    <a:pt x="3222" y="3113"/>
                    <a:pt x="3758" y="2265"/>
                    <a:pt x="3520" y="1443"/>
                  </a:cubicBezTo>
                  <a:cubicBezTo>
                    <a:pt x="3284" y="629"/>
                    <a:pt x="2342" y="8"/>
                    <a:pt x="1512" y="0"/>
                  </a:cubicBezTo>
                  <a:cubicBezTo>
                    <a:pt x="1511" y="0"/>
                    <a:pt x="1509" y="0"/>
                    <a:pt x="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2056500" y="3647075"/>
              <a:ext cx="90775" cy="81125"/>
            </a:xfrm>
            <a:custGeom>
              <a:avLst/>
              <a:gdLst/>
              <a:ahLst/>
              <a:cxnLst/>
              <a:rect l="l" t="t" r="r" b="b"/>
              <a:pathLst>
                <a:path w="3631" h="3245" extrusionOk="0">
                  <a:moveTo>
                    <a:pt x="1735" y="936"/>
                  </a:moveTo>
                  <a:lnTo>
                    <a:pt x="1735" y="936"/>
                  </a:lnTo>
                  <a:cubicBezTo>
                    <a:pt x="1904" y="1006"/>
                    <a:pt x="2077" y="1069"/>
                    <a:pt x="2206" y="1202"/>
                  </a:cubicBezTo>
                  <a:cubicBezTo>
                    <a:pt x="2464" y="1470"/>
                    <a:pt x="2436" y="1833"/>
                    <a:pt x="2141" y="2061"/>
                  </a:cubicBezTo>
                  <a:cubicBezTo>
                    <a:pt x="2025" y="2150"/>
                    <a:pt x="1893" y="2197"/>
                    <a:pt x="1765" y="2197"/>
                  </a:cubicBezTo>
                  <a:cubicBezTo>
                    <a:pt x="1616" y="2197"/>
                    <a:pt x="1472" y="2135"/>
                    <a:pt x="1360" y="2003"/>
                  </a:cubicBezTo>
                  <a:cubicBezTo>
                    <a:pt x="1265" y="1890"/>
                    <a:pt x="1187" y="1716"/>
                    <a:pt x="1171" y="1570"/>
                  </a:cubicBezTo>
                  <a:cubicBezTo>
                    <a:pt x="1165" y="1504"/>
                    <a:pt x="1198" y="1241"/>
                    <a:pt x="1246" y="1241"/>
                  </a:cubicBezTo>
                  <a:cubicBezTo>
                    <a:pt x="1254" y="1241"/>
                    <a:pt x="1263" y="1250"/>
                    <a:pt x="1273" y="1269"/>
                  </a:cubicBezTo>
                  <a:cubicBezTo>
                    <a:pt x="1316" y="1361"/>
                    <a:pt x="1396" y="1400"/>
                    <a:pt x="1479" y="1400"/>
                  </a:cubicBezTo>
                  <a:cubicBezTo>
                    <a:pt x="1617" y="1400"/>
                    <a:pt x="1764" y="1290"/>
                    <a:pt x="1765" y="1135"/>
                  </a:cubicBezTo>
                  <a:cubicBezTo>
                    <a:pt x="1764" y="1068"/>
                    <a:pt x="1753" y="1000"/>
                    <a:pt x="1735" y="936"/>
                  </a:cubicBezTo>
                  <a:close/>
                  <a:moveTo>
                    <a:pt x="1919" y="1"/>
                  </a:moveTo>
                  <a:cubicBezTo>
                    <a:pt x="1662" y="1"/>
                    <a:pt x="1421" y="91"/>
                    <a:pt x="1306" y="344"/>
                  </a:cubicBezTo>
                  <a:cubicBezTo>
                    <a:pt x="1291" y="377"/>
                    <a:pt x="1281" y="409"/>
                    <a:pt x="1275" y="443"/>
                  </a:cubicBezTo>
                  <a:cubicBezTo>
                    <a:pt x="1214" y="422"/>
                    <a:pt x="1149" y="408"/>
                    <a:pt x="1085" y="403"/>
                  </a:cubicBezTo>
                  <a:cubicBezTo>
                    <a:pt x="1075" y="403"/>
                    <a:pt x="1066" y="402"/>
                    <a:pt x="1056" y="402"/>
                  </a:cubicBezTo>
                  <a:cubicBezTo>
                    <a:pt x="611" y="402"/>
                    <a:pt x="314" y="875"/>
                    <a:pt x="223" y="1260"/>
                  </a:cubicBezTo>
                  <a:cubicBezTo>
                    <a:pt x="1" y="2198"/>
                    <a:pt x="731" y="3198"/>
                    <a:pt x="1699" y="3243"/>
                  </a:cubicBezTo>
                  <a:cubicBezTo>
                    <a:pt x="1722" y="3244"/>
                    <a:pt x="1745" y="3244"/>
                    <a:pt x="1768" y="3244"/>
                  </a:cubicBezTo>
                  <a:cubicBezTo>
                    <a:pt x="2754" y="3244"/>
                    <a:pt x="3630" y="2289"/>
                    <a:pt x="3425" y="1297"/>
                  </a:cubicBezTo>
                  <a:cubicBezTo>
                    <a:pt x="3325" y="812"/>
                    <a:pt x="2997" y="394"/>
                    <a:pt x="2560" y="163"/>
                  </a:cubicBezTo>
                  <a:cubicBezTo>
                    <a:pt x="2386" y="71"/>
                    <a:pt x="2147" y="1"/>
                    <a:pt x="1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1803750" y="3641075"/>
              <a:ext cx="25450" cy="79625"/>
            </a:xfrm>
            <a:custGeom>
              <a:avLst/>
              <a:gdLst/>
              <a:ahLst/>
              <a:cxnLst/>
              <a:rect l="l" t="t" r="r" b="b"/>
              <a:pathLst>
                <a:path w="1018" h="3185" extrusionOk="0">
                  <a:moveTo>
                    <a:pt x="748" y="0"/>
                  </a:moveTo>
                  <a:cubicBezTo>
                    <a:pt x="645" y="0"/>
                    <a:pt x="539" y="58"/>
                    <a:pt x="496" y="181"/>
                  </a:cubicBezTo>
                  <a:cubicBezTo>
                    <a:pt x="261" y="855"/>
                    <a:pt x="73" y="1715"/>
                    <a:pt x="25" y="2429"/>
                  </a:cubicBezTo>
                  <a:cubicBezTo>
                    <a:pt x="0" y="2788"/>
                    <a:pt x="166" y="3184"/>
                    <a:pt x="561" y="3184"/>
                  </a:cubicBezTo>
                  <a:cubicBezTo>
                    <a:pt x="582" y="3184"/>
                    <a:pt x="604" y="3183"/>
                    <a:pt x="626" y="3181"/>
                  </a:cubicBezTo>
                  <a:cubicBezTo>
                    <a:pt x="784" y="3165"/>
                    <a:pt x="947" y="3022"/>
                    <a:pt x="884" y="2843"/>
                  </a:cubicBezTo>
                  <a:cubicBezTo>
                    <a:pt x="866" y="2791"/>
                    <a:pt x="805" y="2747"/>
                    <a:pt x="790" y="2706"/>
                  </a:cubicBezTo>
                  <a:cubicBezTo>
                    <a:pt x="790" y="2699"/>
                    <a:pt x="791" y="2679"/>
                    <a:pt x="792" y="2619"/>
                  </a:cubicBezTo>
                  <a:cubicBezTo>
                    <a:pt x="795" y="2467"/>
                    <a:pt x="803" y="2326"/>
                    <a:pt x="818" y="2175"/>
                  </a:cubicBezTo>
                  <a:cubicBezTo>
                    <a:pt x="882" y="1539"/>
                    <a:pt x="1017" y="890"/>
                    <a:pt x="1001" y="250"/>
                  </a:cubicBezTo>
                  <a:cubicBezTo>
                    <a:pt x="997" y="87"/>
                    <a:pt x="874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1842850" y="3675050"/>
              <a:ext cx="30075" cy="86000"/>
            </a:xfrm>
            <a:custGeom>
              <a:avLst/>
              <a:gdLst/>
              <a:ahLst/>
              <a:cxnLst/>
              <a:rect l="l" t="t" r="r" b="b"/>
              <a:pathLst>
                <a:path w="1203" h="3440" extrusionOk="0">
                  <a:moveTo>
                    <a:pt x="740" y="1"/>
                  </a:moveTo>
                  <a:cubicBezTo>
                    <a:pt x="594" y="1"/>
                    <a:pt x="458" y="83"/>
                    <a:pt x="424" y="273"/>
                  </a:cubicBezTo>
                  <a:cubicBezTo>
                    <a:pt x="263" y="1198"/>
                    <a:pt x="1" y="2441"/>
                    <a:pt x="426" y="3319"/>
                  </a:cubicBezTo>
                  <a:cubicBezTo>
                    <a:pt x="467" y="3404"/>
                    <a:pt x="541" y="3440"/>
                    <a:pt x="618" y="3440"/>
                  </a:cubicBezTo>
                  <a:cubicBezTo>
                    <a:pt x="726" y="3440"/>
                    <a:pt x="839" y="3369"/>
                    <a:pt x="874" y="3261"/>
                  </a:cubicBezTo>
                  <a:cubicBezTo>
                    <a:pt x="1005" y="2857"/>
                    <a:pt x="971" y="2419"/>
                    <a:pt x="986" y="1998"/>
                  </a:cubicBezTo>
                  <a:cubicBezTo>
                    <a:pt x="1004" y="1486"/>
                    <a:pt x="1059" y="978"/>
                    <a:pt x="1152" y="474"/>
                  </a:cubicBezTo>
                  <a:cubicBezTo>
                    <a:pt x="1203" y="188"/>
                    <a:pt x="960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1881825" y="3708575"/>
              <a:ext cx="58350" cy="100000"/>
            </a:xfrm>
            <a:custGeom>
              <a:avLst/>
              <a:gdLst/>
              <a:ahLst/>
              <a:cxnLst/>
              <a:rect l="l" t="t" r="r" b="b"/>
              <a:pathLst>
                <a:path w="2334" h="4000" extrusionOk="0">
                  <a:moveTo>
                    <a:pt x="448" y="1"/>
                  </a:moveTo>
                  <a:cubicBezTo>
                    <a:pt x="260" y="1"/>
                    <a:pt x="67" y="123"/>
                    <a:pt x="52" y="364"/>
                  </a:cubicBezTo>
                  <a:cubicBezTo>
                    <a:pt x="1" y="1160"/>
                    <a:pt x="159" y="1937"/>
                    <a:pt x="529" y="2646"/>
                  </a:cubicBezTo>
                  <a:cubicBezTo>
                    <a:pt x="819" y="3203"/>
                    <a:pt x="1343" y="3964"/>
                    <a:pt x="2023" y="4000"/>
                  </a:cubicBezTo>
                  <a:cubicBezTo>
                    <a:pt x="2027" y="4000"/>
                    <a:pt x="2030" y="4000"/>
                    <a:pt x="2033" y="4000"/>
                  </a:cubicBezTo>
                  <a:cubicBezTo>
                    <a:pt x="2191" y="4000"/>
                    <a:pt x="2333" y="3819"/>
                    <a:pt x="2278" y="3664"/>
                  </a:cubicBezTo>
                  <a:cubicBezTo>
                    <a:pt x="2090" y="3152"/>
                    <a:pt x="1564" y="2802"/>
                    <a:pt x="1282" y="2324"/>
                  </a:cubicBezTo>
                  <a:cubicBezTo>
                    <a:pt x="927" y="1725"/>
                    <a:pt x="780" y="1058"/>
                    <a:pt x="806" y="364"/>
                  </a:cubicBezTo>
                  <a:cubicBezTo>
                    <a:pt x="814" y="121"/>
                    <a:pt x="63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1953850" y="3770425"/>
              <a:ext cx="37550" cy="65650"/>
            </a:xfrm>
            <a:custGeom>
              <a:avLst/>
              <a:gdLst/>
              <a:ahLst/>
              <a:cxnLst/>
              <a:rect l="l" t="t" r="r" b="b"/>
              <a:pathLst>
                <a:path w="1502" h="2626" extrusionOk="0">
                  <a:moveTo>
                    <a:pt x="489" y="1"/>
                  </a:moveTo>
                  <a:cubicBezTo>
                    <a:pt x="245" y="1"/>
                    <a:pt x="0" y="195"/>
                    <a:pt x="99" y="491"/>
                  </a:cubicBezTo>
                  <a:cubicBezTo>
                    <a:pt x="227" y="870"/>
                    <a:pt x="354" y="1249"/>
                    <a:pt x="481" y="1628"/>
                  </a:cubicBezTo>
                  <a:cubicBezTo>
                    <a:pt x="599" y="1982"/>
                    <a:pt x="692" y="2290"/>
                    <a:pt x="965" y="2556"/>
                  </a:cubicBezTo>
                  <a:cubicBezTo>
                    <a:pt x="1013" y="2602"/>
                    <a:pt x="1081" y="2625"/>
                    <a:pt x="1149" y="2625"/>
                  </a:cubicBezTo>
                  <a:cubicBezTo>
                    <a:pt x="1259" y="2625"/>
                    <a:pt x="1369" y="2565"/>
                    <a:pt x="1388" y="2445"/>
                  </a:cubicBezTo>
                  <a:cubicBezTo>
                    <a:pt x="1501" y="1729"/>
                    <a:pt x="1091" y="950"/>
                    <a:pt x="872" y="278"/>
                  </a:cubicBezTo>
                  <a:cubicBezTo>
                    <a:pt x="809" y="84"/>
                    <a:pt x="649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31"/>
          <p:cNvSpPr/>
          <p:nvPr/>
        </p:nvSpPr>
        <p:spPr>
          <a:xfrm>
            <a:off x="354150" y="550050"/>
            <a:ext cx="4707350" cy="2824875"/>
          </a:xfrm>
          <a:custGeom>
            <a:avLst/>
            <a:gdLst/>
            <a:ahLst/>
            <a:cxnLst/>
            <a:rect l="l" t="t" r="r" b="b"/>
            <a:pathLst>
              <a:path w="188294" h="112995" extrusionOk="0">
                <a:moveTo>
                  <a:pt x="188294" y="415"/>
                </a:moveTo>
                <a:cubicBezTo>
                  <a:pt x="171286" y="415"/>
                  <a:pt x="154220" y="-668"/>
                  <a:pt x="137270" y="744"/>
                </a:cubicBezTo>
                <a:cubicBezTo>
                  <a:pt x="109981" y="3017"/>
                  <a:pt x="82695" y="13203"/>
                  <a:pt x="59912" y="28395"/>
                </a:cubicBezTo>
                <a:cubicBezTo>
                  <a:pt x="41567" y="40627"/>
                  <a:pt x="26651" y="58182"/>
                  <a:pt x="14814" y="76785"/>
                </a:cubicBezTo>
                <a:cubicBezTo>
                  <a:pt x="7813" y="87788"/>
                  <a:pt x="0" y="99954"/>
                  <a:pt x="0" y="11299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1" name="Google Shape;551;p31"/>
          <p:cNvSpPr/>
          <p:nvPr/>
        </p:nvSpPr>
        <p:spPr>
          <a:xfrm>
            <a:off x="5976436" y="1885375"/>
            <a:ext cx="2366000" cy="3316525"/>
          </a:xfrm>
          <a:custGeom>
            <a:avLst/>
            <a:gdLst/>
            <a:ahLst/>
            <a:cxnLst/>
            <a:rect l="l" t="t" r="r" b="b"/>
            <a:pathLst>
              <a:path w="94640" h="132661" extrusionOk="0">
                <a:moveTo>
                  <a:pt x="89151" y="0"/>
                </a:moveTo>
                <a:cubicBezTo>
                  <a:pt x="98579" y="18866"/>
                  <a:pt x="96863" y="58906"/>
                  <a:pt x="75984" y="61887"/>
                </a:cubicBezTo>
                <a:cubicBezTo>
                  <a:pt x="70247" y="62706"/>
                  <a:pt x="63373" y="60623"/>
                  <a:pt x="59524" y="56291"/>
                </a:cubicBezTo>
                <a:cubicBezTo>
                  <a:pt x="57650" y="54182"/>
                  <a:pt x="59152" y="49626"/>
                  <a:pt x="61499" y="48061"/>
                </a:cubicBezTo>
                <a:cubicBezTo>
                  <a:pt x="64331" y="46173"/>
                  <a:pt x="69357" y="48727"/>
                  <a:pt x="71046" y="51682"/>
                </a:cubicBezTo>
                <a:cubicBezTo>
                  <a:pt x="74259" y="57303"/>
                  <a:pt x="74149" y="65614"/>
                  <a:pt x="70717" y="71104"/>
                </a:cubicBezTo>
                <a:cubicBezTo>
                  <a:pt x="59956" y="88318"/>
                  <a:pt x="31881" y="84232"/>
                  <a:pt x="14755" y="95134"/>
                </a:cubicBezTo>
                <a:cubicBezTo>
                  <a:pt x="6222" y="100566"/>
                  <a:pt x="-1391" y="111821"/>
                  <a:pt x="271" y="121798"/>
                </a:cubicBezTo>
                <a:cubicBezTo>
                  <a:pt x="1051" y="126482"/>
                  <a:pt x="6130" y="129303"/>
                  <a:pt x="9488" y="13266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URDOS VISUALES. NUEVAS LÁMINAS PARA TRABAJAR LA COMPRENSIÓN Y LA  EXPRESIÓN ORAL | Absurdos visuales, Expresión oral, Escritura de niños">
            <a:extLst>
              <a:ext uri="{FF2B5EF4-FFF2-40B4-BE49-F238E27FC236}">
                <a16:creationId xmlns:a16="http://schemas.microsoft.com/office/drawing/2014/main" id="{BA7C755A-1A98-4D33-9149-6E77E255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8" y="0"/>
            <a:ext cx="7396605" cy="51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A56CB00-9751-416D-8990-98A3CBBAEBAD}"/>
              </a:ext>
            </a:extLst>
          </p:cNvPr>
          <p:cNvSpPr/>
          <p:nvPr/>
        </p:nvSpPr>
        <p:spPr>
          <a:xfrm>
            <a:off x="2477386" y="2254103"/>
            <a:ext cx="1371600" cy="1307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DB3B13A-BB39-4D6E-BD02-9503F6725741}"/>
              </a:ext>
            </a:extLst>
          </p:cNvPr>
          <p:cNvSpPr/>
          <p:nvPr/>
        </p:nvSpPr>
        <p:spPr>
          <a:xfrm>
            <a:off x="3776275" y="1559148"/>
            <a:ext cx="1371600" cy="1307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D093744-3DBB-4B19-92A0-098EF2BB2069}"/>
              </a:ext>
            </a:extLst>
          </p:cNvPr>
          <p:cNvSpPr/>
          <p:nvPr/>
        </p:nvSpPr>
        <p:spPr>
          <a:xfrm>
            <a:off x="4111144" y="3023192"/>
            <a:ext cx="1371600" cy="1307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6136A2C-78CB-458F-AB68-6F9D4EE7BBE4}"/>
              </a:ext>
            </a:extLst>
          </p:cNvPr>
          <p:cNvSpPr/>
          <p:nvPr/>
        </p:nvSpPr>
        <p:spPr>
          <a:xfrm>
            <a:off x="6184605" y="772633"/>
            <a:ext cx="1371600" cy="3278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B45B658-42BA-485B-8E72-39C9BC7BDEBE}"/>
              </a:ext>
            </a:extLst>
          </p:cNvPr>
          <p:cNvSpPr/>
          <p:nvPr/>
        </p:nvSpPr>
        <p:spPr>
          <a:xfrm>
            <a:off x="2620925" y="193456"/>
            <a:ext cx="1084521" cy="7365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827D705-FDD1-4069-8293-884774C05929}"/>
              </a:ext>
            </a:extLst>
          </p:cNvPr>
          <p:cNvSpPr/>
          <p:nvPr/>
        </p:nvSpPr>
        <p:spPr>
          <a:xfrm>
            <a:off x="3554818" y="1402908"/>
            <a:ext cx="779497" cy="616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74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6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</a:t>
            </a:r>
            <a:r>
              <a:rPr kumimoji="0" lang="en" sz="2400" b="1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: 6 </a:t>
            </a: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139</Words>
  <Application>Microsoft Office PowerPoint</Application>
  <PresentationFormat>Presentación en pantalla (16:9)</PresentationFormat>
  <Paragraphs>36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Bellota Text</vt:lpstr>
      <vt:lpstr>Love Ya Like A Sister</vt:lpstr>
      <vt:lpstr>Comic Sans MS</vt:lpstr>
      <vt:lpstr>Lato</vt:lpstr>
      <vt:lpstr>Delius Unicase</vt:lpstr>
      <vt:lpstr>Bellota Text Light</vt:lpstr>
      <vt:lpstr>Raleway</vt:lpstr>
      <vt:lpstr>Catamaran ExtraBold</vt:lpstr>
      <vt:lpstr>Arial</vt:lpstr>
      <vt:lpstr>Calibri</vt:lpstr>
      <vt:lpstr>Catamaran</vt:lpstr>
      <vt:lpstr>Bodoni MT Condensed</vt:lpstr>
      <vt:lpstr>Doodle Astronomy Lesson by Slidesgo</vt:lpstr>
      <vt:lpstr>Bagot template</vt:lpstr>
      <vt:lpstr>Preschool End of the Year Awards by Slidesgo</vt:lpstr>
      <vt:lpstr>Desarrollo Habilidades</vt:lpstr>
      <vt:lpstr>Habilidad Recordar</vt:lpstr>
      <vt:lpstr>Presentación de PowerPoint</vt:lpstr>
      <vt:lpstr>Observa la imagen a continuación y reconoce las figuras geométricas dentro de esta.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5</cp:revision>
  <dcterms:modified xsi:type="dcterms:W3CDTF">2020-08-31T00:59:41Z</dcterms:modified>
</cp:coreProperties>
</file>