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0" r:id="rId1"/>
    <p:sldMasterId id="2147483672" r:id="rId2"/>
    <p:sldMasterId id="2147483685" r:id="rId3"/>
  </p:sldMasterIdLst>
  <p:notesMasterIdLst>
    <p:notesMasterId r:id="rId15"/>
  </p:notesMasterIdLst>
  <p:sldIdLst>
    <p:sldId id="256" r:id="rId4"/>
    <p:sldId id="257" r:id="rId5"/>
    <p:sldId id="307" r:id="rId6"/>
    <p:sldId id="260" r:id="rId7"/>
    <p:sldId id="309" r:id="rId8"/>
    <p:sldId id="308" r:id="rId9"/>
    <p:sldId id="261" r:id="rId10"/>
    <p:sldId id="310" r:id="rId11"/>
    <p:sldId id="311" r:id="rId12"/>
    <p:sldId id="312" r:id="rId13"/>
    <p:sldId id="313" r:id="rId14"/>
  </p:sldIdLst>
  <p:sldSz cx="9144000" cy="5143500" type="screen16x9"/>
  <p:notesSz cx="6858000" cy="9144000"/>
  <p:embeddedFontLst>
    <p:embeddedFont>
      <p:font typeface="Barrio" panose="020B0604020202020204" charset="0"/>
      <p:regular r:id="rId16"/>
    </p:embeddedFont>
    <p:embeddedFont>
      <p:font typeface="Bellota Text" panose="020B0604020202020204" charset="0"/>
      <p:regular r:id="rId17"/>
      <p:bold r:id="rId18"/>
      <p:italic r:id="rId19"/>
      <p:boldItalic r:id="rId20"/>
    </p:embeddedFont>
    <p:embeddedFont>
      <p:font typeface="Bellota Text Light" panose="020B0604020202020204" charset="0"/>
      <p:regular r:id="rId21"/>
      <p:bold r:id="rId22"/>
      <p:italic r:id="rId23"/>
      <p:boldItalic r:id="rId24"/>
    </p:embeddedFont>
    <p:embeddedFont>
      <p:font typeface="Bodoni MT Condensed" panose="02070606080606020203" pitchFamily="18" charset="0"/>
      <p:regular r:id="rId25"/>
      <p:bold r:id="rId26"/>
      <p:italic r:id="rId27"/>
      <p:bold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Catamaran" panose="020B0604020202020204" charset="0"/>
      <p:regular r:id="rId33"/>
      <p:bold r:id="rId34"/>
    </p:embeddedFont>
    <p:embeddedFont>
      <p:font typeface="Catamaran ExtraBold" panose="020B0604020202020204" charset="0"/>
      <p:bold r:id="rId35"/>
    </p:embeddedFont>
    <p:embeddedFont>
      <p:font typeface="Comic Sans MS" panose="030F0702030302020204" pitchFamily="66" charset="0"/>
      <p:regular r:id="rId36"/>
      <p:bold r:id="rId37"/>
      <p:italic r:id="rId38"/>
      <p:boldItalic r:id="rId39"/>
    </p:embeddedFont>
    <p:embeddedFont>
      <p:font typeface="Delius Unicase" panose="020B0604020202020204" charset="0"/>
      <p:regular r:id="rId40"/>
      <p:bold r:id="rId41"/>
    </p:embeddedFont>
    <p:embeddedFont>
      <p:font typeface="Didact Gothic" panose="020B0604020202020204" charset="0"/>
      <p:regular r:id="rId42"/>
    </p:embeddedFont>
    <p:embeddedFont>
      <p:font typeface="Lato" panose="020B0604020202020204" charset="0"/>
      <p:regular r:id="rId43"/>
      <p:bold r:id="rId44"/>
      <p:italic r:id="rId45"/>
      <p:boldItalic r:id="rId4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pos="2880">
          <p15:clr>
            <a:srgbClr val="9AA0A6"/>
          </p15:clr>
        </p15:guide>
        <p15:guide id="2" orient="horz" pos="16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9CD4790-2508-462C-8D09-3DEF5BD6671F}">
  <a:tblStyle styleId="{F9CD4790-2508-462C-8D09-3DEF5BD667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0" d="100"/>
          <a:sy n="90" d="100"/>
        </p:scale>
        <p:origin x="816" y="84"/>
      </p:cViewPr>
      <p:guideLst>
        <p:guide pos="2880"/>
        <p:guide orient="horz" pos="16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9" Type="http://schemas.openxmlformats.org/officeDocument/2006/relationships/font" Target="fonts/font24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6.fntdata"/><Relationship Id="rId34" Type="http://schemas.openxmlformats.org/officeDocument/2006/relationships/font" Target="fonts/font19.fntdata"/><Relationship Id="rId42" Type="http://schemas.openxmlformats.org/officeDocument/2006/relationships/font" Target="fonts/font27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33" Type="http://schemas.openxmlformats.org/officeDocument/2006/relationships/font" Target="fonts/font18.fntdata"/><Relationship Id="rId38" Type="http://schemas.openxmlformats.org/officeDocument/2006/relationships/font" Target="fonts/font23.fntdata"/><Relationship Id="rId46" Type="http://schemas.openxmlformats.org/officeDocument/2006/relationships/font" Target="fonts/font31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font" Target="fonts/font14.fntdata"/><Relationship Id="rId41" Type="http://schemas.openxmlformats.org/officeDocument/2006/relationships/font" Target="fonts/font2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9.fntdata"/><Relationship Id="rId32" Type="http://schemas.openxmlformats.org/officeDocument/2006/relationships/font" Target="fonts/font17.fntdata"/><Relationship Id="rId37" Type="http://schemas.openxmlformats.org/officeDocument/2006/relationships/font" Target="fonts/font22.fntdata"/><Relationship Id="rId40" Type="http://schemas.openxmlformats.org/officeDocument/2006/relationships/font" Target="fonts/font25.fntdata"/><Relationship Id="rId45" Type="http://schemas.openxmlformats.org/officeDocument/2006/relationships/font" Target="fonts/font30.fntdata"/><Relationship Id="rId5" Type="http://schemas.openxmlformats.org/officeDocument/2006/relationships/slide" Target="slides/slide2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font" Target="fonts/font13.fntdata"/><Relationship Id="rId36" Type="http://schemas.openxmlformats.org/officeDocument/2006/relationships/font" Target="fonts/font21.fntdata"/><Relationship Id="rId49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font" Target="fonts/font4.fntdata"/><Relationship Id="rId31" Type="http://schemas.openxmlformats.org/officeDocument/2006/relationships/font" Target="fonts/font16.fntdata"/><Relationship Id="rId44" Type="http://schemas.openxmlformats.org/officeDocument/2006/relationships/font" Target="fonts/font2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font" Target="fonts/font15.fntdata"/><Relationship Id="rId35" Type="http://schemas.openxmlformats.org/officeDocument/2006/relationships/font" Target="fonts/font20.fntdata"/><Relationship Id="rId43" Type="http://schemas.openxmlformats.org/officeDocument/2006/relationships/font" Target="fonts/font28.fntdata"/><Relationship Id="rId48" Type="http://schemas.openxmlformats.org/officeDocument/2006/relationships/viewProps" Target="viewProps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6bf8a2b190_0_331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6bf8a2b190_0_331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3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6bbdd4ca84_0_4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0" name="Google Shape;310;g6bbdd4ca84_0_4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422900" y="731838"/>
            <a:ext cx="6503988" cy="36576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EF52DE6E-395C-4CD1-B145-EFC0D46710A4}" type="slidenum">
              <a:rPr kumimoji="0" lang="es-ES" sz="1400" b="0" i="0" u="none" strike="noStrike" kern="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s-ES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33024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6bbdd4ca84_0_4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6bbdd4ca84_0_4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715050ea15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715050ea15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715050ea15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715050ea15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712d671ab2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712d671ab2_0_1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1409552" y="1379971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9550" y="3581171"/>
            <a:ext cx="63249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solidFill>
          <a:schemeClr val="dk1"/>
        </a:solidFill>
        <a:effectLst/>
      </p:bgPr>
    </p:bg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2743175" y="741550"/>
            <a:ext cx="36576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" name="Google Shape;20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971800" y="1074425"/>
            <a:ext cx="3200400" cy="2994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55600" algn="ctr" rtl="0">
              <a:spcBef>
                <a:spcPts val="60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3pPr>
            <a:lvl4pPr marL="1828800" lvl="3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4pPr>
            <a:lvl5pPr marL="2286000" lvl="4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5pPr>
            <a:lvl6pPr marL="2743200" lvl="5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6pPr>
            <a:lvl7pPr marL="3200400" lvl="6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●"/>
              <a:defRPr b="1">
                <a:latin typeface="Bellota Text"/>
                <a:ea typeface="Bellota Text"/>
                <a:cs typeface="Bellota Text"/>
                <a:sym typeface="Bellota Text"/>
              </a:defRPr>
            </a:lvl7pPr>
            <a:lvl8pPr marL="3657600" lvl="7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○"/>
              <a:defRPr b="1">
                <a:latin typeface="Bellota Text"/>
                <a:ea typeface="Bellota Text"/>
                <a:cs typeface="Bellota Text"/>
                <a:sym typeface="Bellota Text"/>
              </a:defRPr>
            </a:lvl8pPr>
            <a:lvl9pPr marL="4114800" lvl="8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Bellota Text"/>
              <a:buChar char="■"/>
              <a:defRPr b="1">
                <a:latin typeface="Bellota Text"/>
                <a:ea typeface="Bellota Text"/>
                <a:cs typeface="Bellota Text"/>
                <a:sym typeface="Bellota Text"/>
              </a:defRPr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0800000">
            <a:off x="4293613" y="454075"/>
            <a:ext cx="556775" cy="6169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75333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 + 2 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0" name="Google Shape;40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3974875"/>
            <a:ext cx="9144000" cy="857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" name="Google Shape;41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5400000" flipH="1">
            <a:off x="544005" y="1061352"/>
            <a:ext cx="382111" cy="42337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1"/>
          </p:nvPr>
        </p:nvSpPr>
        <p:spPr>
          <a:xfrm>
            <a:off x="1082050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2"/>
          </p:nvPr>
        </p:nvSpPr>
        <p:spPr>
          <a:xfrm>
            <a:off x="4747958" y="1633650"/>
            <a:ext cx="3313800" cy="25116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spcBef>
                <a:spcPts val="60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 rtl="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 rtl="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 rtl="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504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yrannosaurus" type="titleOnly">
  <p:cSld name="Title only - Tyrannosaurus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9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7" name="Google Shape;57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9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61865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Plesiosaur">
  <p:cSld name="Title only - Plesiosaur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62" name="Google Shape;62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3986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" name="Google Shape;63;p10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210308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Triceratops">
  <p:cSld name="Title only - Triceratops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" name="Google Shape;77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053519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- Diplodocus">
  <p:cSld name="Title only - Diplodocu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4"/>
          <p:cNvSpPr/>
          <p:nvPr/>
        </p:nvSpPr>
        <p:spPr>
          <a:xfrm>
            <a:off x="741600" y="741600"/>
            <a:ext cx="7660800" cy="36603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2" name="Google Shape;82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1082050" y="975350"/>
            <a:ext cx="6979800" cy="3363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4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799519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yrannosaurus" type="blank">
  <p:cSld name="Blank - Tyrannosaurus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  <p:pic>
        <p:nvPicPr>
          <p:cNvPr id="92" name="Google Shape;92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479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133946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Pterodactyl">
  <p:cSld name="Blank - Pterodactyl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Google Shape;97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18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809780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- Triceratops">
  <p:cSld name="Blank - Triceratops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" name="Google Shape;103;p2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3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Google Shape;104;p20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>
                <a:solidFill>
                  <a:schemeClr val="dk1"/>
                </a:solidFill>
              </a:defRPr>
            </a:lvl1pPr>
            <a:lvl2pPr lvl="1" rtl="0">
              <a:buNone/>
              <a:defRPr>
                <a:solidFill>
                  <a:schemeClr val="dk1"/>
                </a:solidFill>
              </a:defRPr>
            </a:lvl2pPr>
            <a:lvl3pPr lvl="2" rtl="0">
              <a:buNone/>
              <a:defRPr>
                <a:solidFill>
                  <a:schemeClr val="dk1"/>
                </a:solidFill>
              </a:defRPr>
            </a:lvl3pPr>
            <a:lvl4pPr lvl="3" rtl="0">
              <a:buNone/>
              <a:defRPr>
                <a:solidFill>
                  <a:schemeClr val="dk1"/>
                </a:solidFill>
              </a:defRPr>
            </a:lvl4pPr>
            <a:lvl5pPr lvl="4" rtl="0">
              <a:buNone/>
              <a:defRPr>
                <a:solidFill>
                  <a:schemeClr val="dk1"/>
                </a:solidFill>
              </a:defRPr>
            </a:lvl5pPr>
            <a:lvl6pPr lvl="5" rtl="0">
              <a:buNone/>
              <a:defRPr>
                <a:solidFill>
                  <a:schemeClr val="dk1"/>
                </a:solidFill>
              </a:defRPr>
            </a:lvl6pPr>
            <a:lvl7pPr lvl="6" rtl="0">
              <a:buNone/>
              <a:defRPr>
                <a:solidFill>
                  <a:schemeClr val="dk1"/>
                </a:solidFill>
              </a:defRPr>
            </a:lvl7pPr>
            <a:lvl8pPr lvl="7" rtl="0">
              <a:buNone/>
              <a:defRPr>
                <a:solidFill>
                  <a:schemeClr val="dk1"/>
                </a:solidFill>
              </a:defRPr>
            </a:lvl8pPr>
            <a:lvl9pPr lvl="8" rtl="0">
              <a:buNone/>
              <a:defRPr>
                <a:solidFill>
                  <a:schemeClr val="dk1"/>
                </a:solidFill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68134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de títul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rtlCol="0" anchor="b"/>
          <a:lstStyle>
            <a:lvl1pPr algn="ctr">
              <a:defRPr sz="4500"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 rtlCol="0"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36C5693-9283-4262-B465-039284FF5225}" type="datetime1">
              <a:rPr lang="es-ES" noProof="0" smtClean="0"/>
              <a:pPr/>
              <a:t>11/09/2020</a:t>
            </a:fld>
            <a:endParaRPr lang="es-ES" noProof="0" dirty="0"/>
          </a:p>
        </p:txBody>
      </p:sp>
      <p:sp>
        <p:nvSpPr>
          <p:cNvPr id="5" name="Marcador de posición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s-ES" noProof="0" dirty="0"/>
          </a:p>
        </p:txBody>
      </p:sp>
      <p:sp>
        <p:nvSpPr>
          <p:cNvPr id="6" name="Marcador de posición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DF5074B-1D8C-4FBF-B643-29DBF83DE07B}" type="slidenum">
              <a:rPr lang="es-ES" noProof="0" smtClean="0"/>
              <a:t>‹Nº›</a:t>
            </a:fld>
            <a:endParaRPr lang="es-ES" noProof="0" dirty="0"/>
          </a:p>
        </p:txBody>
      </p:sp>
      <p:grpSp>
        <p:nvGrpSpPr>
          <p:cNvPr id="7" name="Grupo 6"/>
          <p:cNvGrpSpPr/>
          <p:nvPr userDrawn="1"/>
        </p:nvGrpSpPr>
        <p:grpSpPr>
          <a:xfrm>
            <a:off x="0" y="0"/>
            <a:ext cx="9201150" cy="5165623"/>
            <a:chOff x="0" y="-29497"/>
            <a:chExt cx="12268200" cy="6887497"/>
          </a:xfrm>
        </p:grpSpPr>
        <p:pic>
          <p:nvPicPr>
            <p:cNvPr id="8" name="Imagen 7"/>
            <p:cNvPicPr>
              <a:picLocks noChangeAspect="1"/>
            </p:cNvPicPr>
            <p:nvPr/>
          </p:nvPicPr>
          <p:blipFill rotWithShape="1">
            <a:blip r:embed="rId2"/>
            <a:srcRect l="6570" t="16308"/>
            <a:stretch/>
          </p:blipFill>
          <p:spPr>
            <a:xfrm>
              <a:off x="0" y="-29497"/>
              <a:ext cx="12268200" cy="6887497"/>
            </a:xfrm>
            <a:prstGeom prst="rect">
              <a:avLst/>
            </a:prstGeom>
          </p:spPr>
        </p:pic>
        <p:sp>
          <p:nvSpPr>
            <p:cNvPr id="9" name="Rectángulo redondeado 8"/>
            <p:cNvSpPr/>
            <p:nvPr/>
          </p:nvSpPr>
          <p:spPr>
            <a:xfrm rot="4396381">
              <a:off x="8532461" y="4718058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  <p:sp>
          <p:nvSpPr>
            <p:cNvPr id="10" name="Rectángulo redondeado 9"/>
            <p:cNvSpPr/>
            <p:nvPr/>
          </p:nvSpPr>
          <p:spPr>
            <a:xfrm rot="4396381">
              <a:off x="10296967" y="4718059"/>
              <a:ext cx="94108" cy="27432"/>
            </a:xfrm>
            <a:prstGeom prst="roundRect">
              <a:avLst>
                <a:gd name="adj" fmla="val 50000"/>
              </a:avLst>
            </a:prstGeom>
            <a:solidFill>
              <a:srgbClr val="FDCA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sz="1050" noProof="0" dirty="0"/>
            </a:p>
          </p:txBody>
        </p:sp>
      </p:grpSp>
      <p:sp>
        <p:nvSpPr>
          <p:cNvPr id="11" name="Elipse 10"/>
          <p:cNvSpPr/>
          <p:nvPr userDrawn="1"/>
        </p:nvSpPr>
        <p:spPr>
          <a:xfrm>
            <a:off x="7180320" y="1974633"/>
            <a:ext cx="504826" cy="504826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2" name="Rectángulo 11"/>
          <p:cNvSpPr/>
          <p:nvPr userDrawn="1"/>
        </p:nvSpPr>
        <p:spPr>
          <a:xfrm>
            <a:off x="7420740" y="1300377"/>
            <a:ext cx="504826" cy="504826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3" name="Triángulo isósceles 12"/>
          <p:cNvSpPr/>
          <p:nvPr userDrawn="1"/>
        </p:nvSpPr>
        <p:spPr>
          <a:xfrm>
            <a:off x="6649981" y="1306095"/>
            <a:ext cx="504826" cy="504826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4" name="Paralelogramo 13"/>
          <p:cNvSpPr/>
          <p:nvPr userDrawn="1"/>
        </p:nvSpPr>
        <p:spPr>
          <a:xfrm>
            <a:off x="6471282" y="2098457"/>
            <a:ext cx="504826" cy="504826"/>
          </a:xfrm>
          <a:prstGeom prst="parallelogram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  <p:sp>
        <p:nvSpPr>
          <p:cNvPr id="15" name="Corazón 14"/>
          <p:cNvSpPr/>
          <p:nvPr userDrawn="1"/>
        </p:nvSpPr>
        <p:spPr>
          <a:xfrm>
            <a:off x="8040675" y="1712694"/>
            <a:ext cx="504826" cy="504826"/>
          </a:xfrm>
          <a:prstGeom prst="heart">
            <a:avLst/>
          </a:prstGeom>
          <a:solidFill>
            <a:srgbClr val="FF5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s-ES" sz="1050" noProof="0" dirty="0"/>
          </a:p>
        </p:txBody>
      </p:sp>
    </p:spTree>
    <p:extLst>
      <p:ext uri="{BB962C8B-B14F-4D97-AF65-F5344CB8AC3E}">
        <p14:creationId xmlns:p14="http://schemas.microsoft.com/office/powerpoint/2010/main" val="22930202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2017950" y="1680400"/>
            <a:ext cx="6327300" cy="11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050850" y="846450"/>
            <a:ext cx="5294400" cy="81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5401050" y="2658900"/>
            <a:ext cx="2944500" cy="55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-329323" y="-610600"/>
            <a:ext cx="2861056" cy="2502136"/>
            <a:chOff x="-246450" y="-584564"/>
            <a:chExt cx="2519866" cy="2203554"/>
          </a:xfrm>
        </p:grpSpPr>
        <p:sp>
          <p:nvSpPr>
            <p:cNvPr id="12" name="Google Shape;12;p2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6" name="Google Shape;16;p2"/>
          <p:cNvGrpSpPr/>
          <p:nvPr/>
        </p:nvGrpSpPr>
        <p:grpSpPr>
          <a:xfrm>
            <a:off x="6495626" y="-610588"/>
            <a:ext cx="2846114" cy="2382683"/>
            <a:chOff x="7080489" y="-542449"/>
            <a:chExt cx="2304919" cy="1929610"/>
          </a:xfrm>
        </p:grpSpPr>
        <p:sp>
          <p:nvSpPr>
            <p:cNvPr id="17" name="Google Shape;17;p2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2218036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noFill/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2926150" y="2690527"/>
            <a:ext cx="3291600" cy="131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>
                <a:solidFill>
                  <a:schemeClr val="accent4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None/>
              <a:defRPr sz="4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subTitle" idx="1"/>
          </p:nvPr>
        </p:nvSpPr>
        <p:spPr>
          <a:xfrm>
            <a:off x="2406625" y="3946245"/>
            <a:ext cx="4330500" cy="41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None/>
              <a:defRPr sz="2100">
                <a:solidFill>
                  <a:srgbClr val="000000"/>
                </a:solidFill>
              </a:defRPr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title" idx="2" hasCustomPrompt="1"/>
          </p:nvPr>
        </p:nvSpPr>
        <p:spPr>
          <a:xfrm>
            <a:off x="3442825" y="1199650"/>
            <a:ext cx="2258100" cy="123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0"/>
              <a:buNone/>
              <a:defRPr sz="12000">
                <a:solidFill>
                  <a:schemeClr val="accent1"/>
                </a:solidFill>
              </a:defRPr>
            </a:lvl9pPr>
          </a:lstStyle>
          <a:p>
            <a:r>
              <a:t>xx%</a:t>
            </a:r>
          </a:p>
        </p:txBody>
      </p:sp>
      <p:grpSp>
        <p:nvGrpSpPr>
          <p:cNvPr id="25" name="Google Shape;25;p3"/>
          <p:cNvGrpSpPr/>
          <p:nvPr/>
        </p:nvGrpSpPr>
        <p:grpSpPr>
          <a:xfrm rot="10800000">
            <a:off x="6627110" y="3442600"/>
            <a:ext cx="2861056" cy="2502136"/>
            <a:chOff x="-246450" y="-584564"/>
            <a:chExt cx="2519866" cy="2203554"/>
          </a:xfrm>
        </p:grpSpPr>
        <p:sp>
          <p:nvSpPr>
            <p:cNvPr id="26" name="Google Shape;26;p3"/>
            <p:cNvSpPr/>
            <p:nvPr/>
          </p:nvSpPr>
          <p:spPr>
            <a:xfrm>
              <a:off x="920700" y="-197324"/>
              <a:ext cx="503700" cy="5037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3"/>
            <p:cNvSpPr/>
            <p:nvPr/>
          </p:nvSpPr>
          <p:spPr>
            <a:xfrm>
              <a:off x="-169775" y="-272623"/>
              <a:ext cx="1440000" cy="14400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3"/>
            <p:cNvSpPr/>
            <p:nvPr/>
          </p:nvSpPr>
          <p:spPr>
            <a:xfrm>
              <a:off x="-246450" y="779890"/>
              <a:ext cx="839100" cy="8391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3"/>
            <p:cNvSpPr/>
            <p:nvPr/>
          </p:nvSpPr>
          <p:spPr>
            <a:xfrm>
              <a:off x="1270216" y="-584564"/>
              <a:ext cx="1003200" cy="1003800"/>
            </a:xfrm>
            <a:prstGeom prst="ellipse">
              <a:avLst/>
            </a:prstGeom>
            <a:solidFill>
              <a:srgbClr val="9DD4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" name="Google Shape;30;p3"/>
          <p:cNvGrpSpPr/>
          <p:nvPr/>
        </p:nvGrpSpPr>
        <p:grpSpPr>
          <a:xfrm rot="10800000">
            <a:off x="-329323" y="3502328"/>
            <a:ext cx="2846114" cy="2382683"/>
            <a:chOff x="7080489" y="-542449"/>
            <a:chExt cx="2304919" cy="1929610"/>
          </a:xfrm>
        </p:grpSpPr>
        <p:sp>
          <p:nvSpPr>
            <p:cNvPr id="31" name="Google Shape;31;p3"/>
            <p:cNvSpPr/>
            <p:nvPr/>
          </p:nvSpPr>
          <p:spPr>
            <a:xfrm>
              <a:off x="7420700" y="-137861"/>
              <a:ext cx="517200" cy="5172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3"/>
            <p:cNvSpPr/>
            <p:nvPr/>
          </p:nvSpPr>
          <p:spPr>
            <a:xfrm>
              <a:off x="7815506" y="-542449"/>
              <a:ext cx="1569900" cy="15699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3"/>
            <p:cNvSpPr/>
            <p:nvPr/>
          </p:nvSpPr>
          <p:spPr>
            <a:xfrm>
              <a:off x="8587108" y="589161"/>
              <a:ext cx="798300" cy="798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3"/>
            <p:cNvSpPr/>
            <p:nvPr/>
          </p:nvSpPr>
          <p:spPr>
            <a:xfrm>
              <a:off x="7080489" y="-314043"/>
              <a:ext cx="456000" cy="456000"/>
            </a:xfrm>
            <a:prstGeom prst="ellipse">
              <a:avLst/>
            </a:prstGeom>
            <a:solidFill>
              <a:srgbClr val="F5AFA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3"/>
          <p:cNvSpPr/>
          <p:nvPr/>
        </p:nvSpPr>
        <p:spPr>
          <a:xfrm>
            <a:off x="754698" y="-229749"/>
            <a:ext cx="885300" cy="885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3"/>
          <p:cNvSpPr/>
          <p:nvPr/>
        </p:nvSpPr>
        <p:spPr>
          <a:xfrm>
            <a:off x="-780209" y="324272"/>
            <a:ext cx="1635000" cy="1635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3"/>
          <p:cNvSpPr/>
          <p:nvPr/>
        </p:nvSpPr>
        <p:spPr>
          <a:xfrm>
            <a:off x="-181249" y="-278750"/>
            <a:ext cx="1119600" cy="11196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3"/>
          <p:cNvSpPr/>
          <p:nvPr/>
        </p:nvSpPr>
        <p:spPr>
          <a:xfrm>
            <a:off x="1217332" y="-713663"/>
            <a:ext cx="1139100" cy="11397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3"/>
          <p:cNvSpPr/>
          <p:nvPr/>
        </p:nvSpPr>
        <p:spPr>
          <a:xfrm>
            <a:off x="7714591" y="-496103"/>
            <a:ext cx="1635000" cy="1635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551857" y="538887"/>
            <a:ext cx="1139100" cy="11397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7029435" y="-477138"/>
            <a:ext cx="952800" cy="9528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4008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4"/>
          <p:cNvSpPr txBox="1">
            <a:spLocks noGrp="1"/>
          </p:cNvSpPr>
          <p:nvPr>
            <p:ph type="title"/>
          </p:nvPr>
        </p:nvSpPr>
        <p:spPr>
          <a:xfrm>
            <a:off x="788325" y="674631"/>
            <a:ext cx="7560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body" idx="1"/>
          </p:nvPr>
        </p:nvSpPr>
        <p:spPr>
          <a:xfrm>
            <a:off x="788325" y="1485095"/>
            <a:ext cx="7717500" cy="292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 sz="1050"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45" name="Google Shape;45;p4"/>
          <p:cNvGrpSpPr/>
          <p:nvPr/>
        </p:nvGrpSpPr>
        <p:grpSpPr>
          <a:xfrm>
            <a:off x="-263475" y="4113425"/>
            <a:ext cx="1450275" cy="1429575"/>
            <a:chOff x="-263475" y="4113425"/>
            <a:chExt cx="1450275" cy="1429575"/>
          </a:xfrm>
        </p:grpSpPr>
        <p:sp>
          <p:nvSpPr>
            <p:cNvPr id="46" name="Google Shape;46;p4"/>
            <p:cNvSpPr/>
            <p:nvPr/>
          </p:nvSpPr>
          <p:spPr>
            <a:xfrm>
              <a:off x="-128825" y="411342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327000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-263475" y="46832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" name="Google Shape;49;p4"/>
          <p:cNvGrpSpPr/>
          <p:nvPr/>
        </p:nvGrpSpPr>
        <p:grpSpPr>
          <a:xfrm>
            <a:off x="8348625" y="-521775"/>
            <a:ext cx="1191325" cy="1450875"/>
            <a:chOff x="8348625" y="-521775"/>
            <a:chExt cx="1191325" cy="1450875"/>
          </a:xfrm>
        </p:grpSpPr>
        <p:sp>
          <p:nvSpPr>
            <p:cNvPr id="50" name="Google Shape;50;p4"/>
            <p:cNvSpPr/>
            <p:nvPr/>
          </p:nvSpPr>
          <p:spPr>
            <a:xfrm>
              <a:off x="8348625" y="-521775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8680150" y="69300"/>
              <a:ext cx="859800" cy="8598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35025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" name="Google Shape;66;p7"/>
          <p:cNvGrpSpPr/>
          <p:nvPr/>
        </p:nvGrpSpPr>
        <p:grpSpPr>
          <a:xfrm>
            <a:off x="879008" y="-872361"/>
            <a:ext cx="2410425" cy="1651548"/>
            <a:chOff x="962175" y="-745175"/>
            <a:chExt cx="2190300" cy="1500725"/>
          </a:xfrm>
        </p:grpSpPr>
        <p:sp>
          <p:nvSpPr>
            <p:cNvPr id="67" name="Google Shape;67;p7"/>
            <p:cNvSpPr/>
            <p:nvPr/>
          </p:nvSpPr>
          <p:spPr>
            <a:xfrm>
              <a:off x="962175" y="-745175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7"/>
            <p:cNvSpPr/>
            <p:nvPr/>
          </p:nvSpPr>
          <p:spPr>
            <a:xfrm>
              <a:off x="1731200" y="-31155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7"/>
            <p:cNvSpPr/>
            <p:nvPr/>
          </p:nvSpPr>
          <p:spPr>
            <a:xfrm>
              <a:off x="2578875" y="-115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7"/>
          <p:cNvGrpSpPr/>
          <p:nvPr/>
        </p:nvGrpSpPr>
        <p:grpSpPr>
          <a:xfrm>
            <a:off x="2981531" y="4362248"/>
            <a:ext cx="2564246" cy="1455023"/>
            <a:chOff x="2983075" y="4520700"/>
            <a:chExt cx="2187550" cy="1241275"/>
          </a:xfrm>
        </p:grpSpPr>
        <p:sp>
          <p:nvSpPr>
            <p:cNvPr id="71" name="Google Shape;71;p7"/>
            <p:cNvSpPr/>
            <p:nvPr/>
          </p:nvSpPr>
          <p:spPr>
            <a:xfrm>
              <a:off x="4103525" y="4520700"/>
              <a:ext cx="1067100" cy="1067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7"/>
            <p:cNvSpPr/>
            <p:nvPr/>
          </p:nvSpPr>
          <p:spPr>
            <a:xfrm>
              <a:off x="3780600" y="4671050"/>
              <a:ext cx="573600" cy="573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7"/>
            <p:cNvSpPr/>
            <p:nvPr/>
          </p:nvSpPr>
          <p:spPr>
            <a:xfrm>
              <a:off x="2983075" y="4795675"/>
              <a:ext cx="966900" cy="966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" name="Google Shape;74;p7"/>
          <p:cNvSpPr txBox="1">
            <a:spLocks noGrp="1"/>
          </p:cNvSpPr>
          <p:nvPr>
            <p:ph type="title"/>
          </p:nvPr>
        </p:nvSpPr>
        <p:spPr>
          <a:xfrm>
            <a:off x="776901" y="1519438"/>
            <a:ext cx="3885600" cy="745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7"/>
          <p:cNvSpPr txBox="1">
            <a:spLocks noGrp="1"/>
          </p:cNvSpPr>
          <p:nvPr>
            <p:ph type="body" idx="1"/>
          </p:nvPr>
        </p:nvSpPr>
        <p:spPr>
          <a:xfrm>
            <a:off x="776900" y="2214063"/>
            <a:ext cx="3885600" cy="141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>
                <a:solidFill>
                  <a:schemeClr val="dk1"/>
                </a:solidFill>
              </a:defRPr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946726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8"/>
          <p:cNvSpPr/>
          <p:nvPr/>
        </p:nvSpPr>
        <p:spPr>
          <a:xfrm>
            <a:off x="2578350" y="1305700"/>
            <a:ext cx="1980000" cy="19800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8" name="Google Shape;78;p8"/>
          <p:cNvGrpSpPr/>
          <p:nvPr/>
        </p:nvGrpSpPr>
        <p:grpSpPr>
          <a:xfrm>
            <a:off x="287343" y="-377343"/>
            <a:ext cx="3773786" cy="3439836"/>
            <a:chOff x="596851" y="-646725"/>
            <a:chExt cx="1500810" cy="1368000"/>
          </a:xfrm>
        </p:grpSpPr>
        <p:sp>
          <p:nvSpPr>
            <p:cNvPr id="79" name="Google Shape;79;p8"/>
            <p:cNvSpPr/>
            <p:nvPr/>
          </p:nvSpPr>
          <p:spPr>
            <a:xfrm>
              <a:off x="596851" y="-646725"/>
              <a:ext cx="1368000" cy="1368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8"/>
            <p:cNvSpPr/>
            <p:nvPr/>
          </p:nvSpPr>
          <p:spPr>
            <a:xfrm>
              <a:off x="1433760" y="-393551"/>
              <a:ext cx="663900" cy="663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" name="Google Shape;81;p8"/>
          <p:cNvSpPr txBox="1">
            <a:spLocks noGrp="1"/>
          </p:cNvSpPr>
          <p:nvPr>
            <p:ph type="title"/>
          </p:nvPr>
        </p:nvSpPr>
        <p:spPr>
          <a:xfrm>
            <a:off x="708950" y="0"/>
            <a:ext cx="2563800" cy="3341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500"/>
              <a:buNone/>
              <a:defRPr sz="33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763235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"/>
          <p:cNvSpPr txBox="1">
            <a:spLocks noGrp="1"/>
          </p:cNvSpPr>
          <p:nvPr>
            <p:ph type="title"/>
          </p:nvPr>
        </p:nvSpPr>
        <p:spPr>
          <a:xfrm>
            <a:off x="1228788" y="1505575"/>
            <a:ext cx="3012300" cy="78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4" name="Google Shape;84;p9"/>
          <p:cNvSpPr txBox="1">
            <a:spLocks noGrp="1"/>
          </p:cNvSpPr>
          <p:nvPr>
            <p:ph type="subTitle" idx="1"/>
          </p:nvPr>
        </p:nvSpPr>
        <p:spPr>
          <a:xfrm>
            <a:off x="1222713" y="2281750"/>
            <a:ext cx="3018300" cy="137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0537149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0"/>
          <p:cNvSpPr txBox="1">
            <a:spLocks noGrp="1"/>
          </p:cNvSpPr>
          <p:nvPr>
            <p:ph type="title"/>
          </p:nvPr>
        </p:nvSpPr>
        <p:spPr>
          <a:xfrm>
            <a:off x="1737291" y="1976437"/>
            <a:ext cx="5669400" cy="9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4000"/>
              <a:buNone/>
              <a:defRPr sz="4000"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2pPr>
            <a:lvl3pPr lvl="2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3pPr>
            <a:lvl4pPr lvl="3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4pPr>
            <a:lvl5pPr lvl="4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5pPr>
            <a:lvl6pPr lvl="5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6pPr>
            <a:lvl7pPr lvl="6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7pPr>
            <a:lvl8pPr lvl="7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8pPr>
            <a:lvl9pPr lvl="8" rtl="0">
              <a:spcBef>
                <a:spcPts val="0"/>
              </a:spcBef>
              <a:spcAft>
                <a:spcPts val="0"/>
              </a:spcAft>
              <a:buSzPts val="4500"/>
              <a:buNone/>
              <a:defRPr sz="4500"/>
            </a:lvl9pPr>
          </a:lstStyle>
          <a:p>
            <a:endParaRPr/>
          </a:p>
        </p:txBody>
      </p:sp>
      <p:sp>
        <p:nvSpPr>
          <p:cNvPr id="87" name="Google Shape;87;p10"/>
          <p:cNvSpPr txBox="1">
            <a:spLocks noGrp="1"/>
          </p:cNvSpPr>
          <p:nvPr>
            <p:ph type="subTitle" idx="1"/>
          </p:nvPr>
        </p:nvSpPr>
        <p:spPr>
          <a:xfrm>
            <a:off x="2679714" y="2806888"/>
            <a:ext cx="38205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106737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1"/>
          <p:cNvSpPr txBox="1">
            <a:spLocks noGrp="1"/>
          </p:cNvSpPr>
          <p:nvPr>
            <p:ph type="title" hasCustomPrompt="1"/>
          </p:nvPr>
        </p:nvSpPr>
        <p:spPr>
          <a:xfrm>
            <a:off x="1798725" y="1082038"/>
            <a:ext cx="5529600" cy="171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0"/>
              <a:buNone/>
              <a:defRPr sz="9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0" name="Google Shape;90;p11"/>
          <p:cNvSpPr txBox="1">
            <a:spLocks noGrp="1"/>
          </p:cNvSpPr>
          <p:nvPr>
            <p:ph type="subTitle" idx="1"/>
          </p:nvPr>
        </p:nvSpPr>
        <p:spPr>
          <a:xfrm>
            <a:off x="2346500" y="2811225"/>
            <a:ext cx="4452300" cy="478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1400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100"/>
              <a:buNone/>
              <a:defRPr sz="2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43011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2"/>
          <p:cNvSpPr/>
          <p:nvPr/>
        </p:nvSpPr>
        <p:spPr>
          <a:xfrm>
            <a:off x="-16800" y="-12000"/>
            <a:ext cx="9144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8815515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 txBox="1">
            <a:spLocks noGrp="1"/>
          </p:cNvSpPr>
          <p:nvPr>
            <p:ph type="title"/>
          </p:nvPr>
        </p:nvSpPr>
        <p:spPr>
          <a:xfrm>
            <a:off x="877800" y="441350"/>
            <a:ext cx="7377900" cy="68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4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"/>
          </p:nvPr>
        </p:nvSpPr>
        <p:spPr>
          <a:xfrm>
            <a:off x="6182932" y="3059890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2" hasCustomPrompt="1"/>
          </p:nvPr>
        </p:nvSpPr>
        <p:spPr>
          <a:xfrm>
            <a:off x="1126425" y="1706744"/>
            <a:ext cx="1671900" cy="98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title" idx="3" hasCustomPrompt="1"/>
          </p:nvPr>
        </p:nvSpPr>
        <p:spPr>
          <a:xfrm>
            <a:off x="37276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8" name="Google Shape;98;p13"/>
          <p:cNvSpPr txBox="1">
            <a:spLocks noGrp="1"/>
          </p:cNvSpPr>
          <p:nvPr>
            <p:ph type="title" idx="4" hasCustomPrompt="1"/>
          </p:nvPr>
        </p:nvSpPr>
        <p:spPr>
          <a:xfrm>
            <a:off x="6346425" y="1711141"/>
            <a:ext cx="1671900" cy="97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400"/>
              <a:buNone/>
              <a:defRPr sz="80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9" name="Google Shape;99;p13"/>
          <p:cNvSpPr txBox="1">
            <a:spLocks noGrp="1"/>
          </p:cNvSpPr>
          <p:nvPr>
            <p:ph type="subTitle" idx="5"/>
          </p:nvPr>
        </p:nvSpPr>
        <p:spPr>
          <a:xfrm>
            <a:off x="75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6"/>
          </p:nvPr>
        </p:nvSpPr>
        <p:spPr>
          <a:xfrm>
            <a:off x="3358126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7"/>
          </p:nvPr>
        </p:nvSpPr>
        <p:spPr>
          <a:xfrm>
            <a:off x="973125" y="3057259"/>
            <a:ext cx="19785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subTitle" idx="8"/>
          </p:nvPr>
        </p:nvSpPr>
        <p:spPr>
          <a:xfrm>
            <a:off x="3569613" y="3054887"/>
            <a:ext cx="1998900" cy="35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2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03" name="Google Shape;103;p13"/>
          <p:cNvSpPr txBox="1">
            <a:spLocks noGrp="1"/>
          </p:cNvSpPr>
          <p:nvPr>
            <p:ph type="subTitle" idx="9"/>
          </p:nvPr>
        </p:nvSpPr>
        <p:spPr>
          <a:xfrm>
            <a:off x="5976975" y="2641715"/>
            <a:ext cx="2410800" cy="54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00" b="1">
                <a:solidFill>
                  <a:schemeClr val="accent2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grpSp>
        <p:nvGrpSpPr>
          <p:cNvPr id="104" name="Google Shape;104;p13"/>
          <p:cNvGrpSpPr/>
          <p:nvPr/>
        </p:nvGrpSpPr>
        <p:grpSpPr>
          <a:xfrm>
            <a:off x="-611075" y="3415379"/>
            <a:ext cx="10988700" cy="3293575"/>
            <a:chOff x="-611075" y="3500900"/>
            <a:chExt cx="10988700" cy="3293575"/>
          </a:xfrm>
        </p:grpSpPr>
        <p:sp>
          <p:nvSpPr>
            <p:cNvPr id="105" name="Google Shape;105;p13"/>
            <p:cNvSpPr/>
            <p:nvPr/>
          </p:nvSpPr>
          <p:spPr>
            <a:xfrm>
              <a:off x="549200" y="45381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3"/>
            <p:cNvSpPr/>
            <p:nvPr/>
          </p:nvSpPr>
          <p:spPr>
            <a:xfrm>
              <a:off x="-611075" y="3947675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3"/>
            <p:cNvSpPr/>
            <p:nvPr/>
          </p:nvSpPr>
          <p:spPr>
            <a:xfrm>
              <a:off x="2144550" y="43814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3"/>
            <p:cNvSpPr/>
            <p:nvPr/>
          </p:nvSpPr>
          <p:spPr>
            <a:xfrm>
              <a:off x="2951625" y="4072000"/>
              <a:ext cx="1978500" cy="19785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3"/>
            <p:cNvSpPr/>
            <p:nvPr/>
          </p:nvSpPr>
          <p:spPr>
            <a:xfrm>
              <a:off x="4237150" y="46688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3"/>
            <p:cNvSpPr/>
            <p:nvPr/>
          </p:nvSpPr>
          <p:spPr>
            <a:xfrm>
              <a:off x="4987425" y="4381550"/>
              <a:ext cx="1066800" cy="10668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3"/>
            <p:cNvSpPr/>
            <p:nvPr/>
          </p:nvSpPr>
          <p:spPr>
            <a:xfrm>
              <a:off x="5817425" y="4206675"/>
              <a:ext cx="1416600" cy="14166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3"/>
            <p:cNvSpPr/>
            <p:nvPr/>
          </p:nvSpPr>
          <p:spPr>
            <a:xfrm>
              <a:off x="8121325" y="3500900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3"/>
            <p:cNvSpPr/>
            <p:nvPr/>
          </p:nvSpPr>
          <p:spPr>
            <a:xfrm>
              <a:off x="6598475" y="4538175"/>
              <a:ext cx="2256300" cy="2256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351212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body" idx="1"/>
          </p:nvPr>
        </p:nvSpPr>
        <p:spPr>
          <a:xfrm>
            <a:off x="4509900" y="1872850"/>
            <a:ext cx="3198300" cy="2523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3020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marL="914400" lvl="1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2pPr>
            <a:lvl3pPr marL="1371600" lvl="2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3pPr>
            <a:lvl4pPr marL="1828800" lvl="3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4pPr>
            <a:lvl5pPr marL="2286000" lvl="4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5pPr>
            <a:lvl6pPr marL="2743200" lvl="5" indent="-330200">
              <a:spcBef>
                <a:spcPts val="1600"/>
              </a:spcBef>
              <a:spcAft>
                <a:spcPts val="0"/>
              </a:spcAft>
              <a:buSzPts val="1600"/>
              <a:buChar char="■"/>
              <a:defRPr sz="1600"/>
            </a:lvl6pPr>
            <a:lvl7pPr marL="3200400" lvl="6" indent="-330200">
              <a:spcBef>
                <a:spcPts val="160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>
              <a:spcBef>
                <a:spcPts val="160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>
              <a:spcBef>
                <a:spcPts val="1600"/>
              </a:spcBef>
              <a:spcAft>
                <a:spcPts val="160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Six Columns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4"/>
          <p:cNvSpPr txBox="1">
            <a:spLocks noGrp="1"/>
          </p:cNvSpPr>
          <p:nvPr>
            <p:ph type="subTitle" idx="1"/>
          </p:nvPr>
        </p:nvSpPr>
        <p:spPr>
          <a:xfrm>
            <a:off x="103727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4"/>
          <p:cNvSpPr txBox="1">
            <a:spLocks noGrp="1"/>
          </p:cNvSpPr>
          <p:nvPr>
            <p:ph type="subTitle" idx="2"/>
          </p:nvPr>
        </p:nvSpPr>
        <p:spPr>
          <a:xfrm>
            <a:off x="3626555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4"/>
          <p:cNvSpPr txBox="1">
            <a:spLocks noGrp="1"/>
          </p:cNvSpPr>
          <p:nvPr>
            <p:ph type="subTitle" idx="3"/>
          </p:nvPr>
        </p:nvSpPr>
        <p:spPr>
          <a:xfrm>
            <a:off x="6379350" y="2388000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4"/>
          <p:cNvSpPr txBox="1">
            <a:spLocks noGrp="1"/>
          </p:cNvSpPr>
          <p:nvPr>
            <p:ph type="subTitle" idx="4"/>
          </p:nvPr>
        </p:nvSpPr>
        <p:spPr>
          <a:xfrm>
            <a:off x="103727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4"/>
          <p:cNvSpPr txBox="1">
            <a:spLocks noGrp="1"/>
          </p:cNvSpPr>
          <p:nvPr>
            <p:ph type="subTitle" idx="5"/>
          </p:nvPr>
        </p:nvSpPr>
        <p:spPr>
          <a:xfrm>
            <a:off x="3626555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4"/>
          <p:cNvSpPr txBox="1">
            <a:spLocks noGrp="1"/>
          </p:cNvSpPr>
          <p:nvPr>
            <p:ph type="subTitle" idx="6"/>
          </p:nvPr>
        </p:nvSpPr>
        <p:spPr>
          <a:xfrm>
            <a:off x="6379350" y="4154903"/>
            <a:ext cx="1890900" cy="53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4"/>
          <p:cNvSpPr txBox="1">
            <a:spLocks noGrp="1"/>
          </p:cNvSpPr>
          <p:nvPr>
            <p:ph type="title"/>
          </p:nvPr>
        </p:nvSpPr>
        <p:spPr>
          <a:xfrm>
            <a:off x="1554900" y="444455"/>
            <a:ext cx="603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solidFill>
                  <a:schemeClr val="accen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4"/>
          <p:cNvSpPr txBox="1">
            <a:spLocks noGrp="1"/>
          </p:cNvSpPr>
          <p:nvPr>
            <p:ph type="title" idx="7"/>
          </p:nvPr>
        </p:nvSpPr>
        <p:spPr>
          <a:xfrm>
            <a:off x="844400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4"/>
          <p:cNvSpPr txBox="1">
            <a:spLocks noGrp="1"/>
          </p:cNvSpPr>
          <p:nvPr>
            <p:ph type="title" idx="8"/>
          </p:nvPr>
        </p:nvSpPr>
        <p:spPr>
          <a:xfrm>
            <a:off x="3433643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4"/>
          <p:cNvSpPr txBox="1">
            <a:spLocks noGrp="1"/>
          </p:cNvSpPr>
          <p:nvPr>
            <p:ph type="title" idx="9"/>
          </p:nvPr>
        </p:nvSpPr>
        <p:spPr>
          <a:xfrm>
            <a:off x="6186422" y="2021433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4"/>
          <p:cNvSpPr txBox="1">
            <a:spLocks noGrp="1"/>
          </p:cNvSpPr>
          <p:nvPr>
            <p:ph type="title" idx="13"/>
          </p:nvPr>
        </p:nvSpPr>
        <p:spPr>
          <a:xfrm>
            <a:off x="844400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4"/>
          <p:cNvSpPr txBox="1">
            <a:spLocks noGrp="1"/>
          </p:cNvSpPr>
          <p:nvPr>
            <p:ph type="title" idx="14"/>
          </p:nvPr>
        </p:nvSpPr>
        <p:spPr>
          <a:xfrm>
            <a:off x="3433643" y="3788190"/>
            <a:ext cx="22767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4"/>
          <p:cNvSpPr txBox="1">
            <a:spLocks noGrp="1"/>
          </p:cNvSpPr>
          <p:nvPr>
            <p:ph type="title" idx="15"/>
          </p:nvPr>
        </p:nvSpPr>
        <p:spPr>
          <a:xfrm>
            <a:off x="6022900" y="3788200"/>
            <a:ext cx="2583900" cy="42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800"/>
              <a:buNone/>
              <a:defRPr sz="1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/>
          <p:nvPr/>
        </p:nvSpPr>
        <p:spPr>
          <a:xfrm>
            <a:off x="-217075" y="-290375"/>
            <a:ext cx="1149300" cy="11493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4"/>
          <p:cNvSpPr/>
          <p:nvPr/>
        </p:nvSpPr>
        <p:spPr>
          <a:xfrm>
            <a:off x="-320375" y="369090"/>
            <a:ext cx="839100" cy="839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4"/>
          <p:cNvSpPr/>
          <p:nvPr/>
        </p:nvSpPr>
        <p:spPr>
          <a:xfrm>
            <a:off x="683550" y="-358704"/>
            <a:ext cx="521100" cy="521100"/>
          </a:xfrm>
          <a:prstGeom prst="ellipse">
            <a:avLst/>
          </a:prstGeom>
          <a:solidFill>
            <a:srgbClr val="9DD4D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4"/>
          <p:cNvSpPr/>
          <p:nvPr/>
        </p:nvSpPr>
        <p:spPr>
          <a:xfrm>
            <a:off x="8219925" y="-421550"/>
            <a:ext cx="949800" cy="9492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4"/>
          <p:cNvSpPr/>
          <p:nvPr/>
        </p:nvSpPr>
        <p:spPr>
          <a:xfrm>
            <a:off x="8472875" y="162400"/>
            <a:ext cx="1149300" cy="11493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4"/>
          <p:cNvSpPr/>
          <p:nvPr/>
        </p:nvSpPr>
        <p:spPr>
          <a:xfrm>
            <a:off x="7777850" y="-305000"/>
            <a:ext cx="536100" cy="536100"/>
          </a:xfrm>
          <a:prstGeom prst="ellipse">
            <a:avLst/>
          </a:prstGeom>
          <a:solidFill>
            <a:srgbClr val="F5AFA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918204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accent1"/>
        </a:solidFill>
        <a:effectLst/>
      </p:bgPr>
    </p:bg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61509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accent3"/>
        </a:solidFill>
        <a:effectLst/>
      </p:bgPr>
    </p:bg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81892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accent5"/>
        </a:solid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150082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 2">
  <p:cSld name="Big text 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1"/>
          <p:cNvSpPr txBox="1">
            <a:spLocks noGrp="1"/>
          </p:cNvSpPr>
          <p:nvPr>
            <p:ph type="ctrTitle"/>
          </p:nvPr>
        </p:nvSpPr>
        <p:spPr>
          <a:xfrm>
            <a:off x="711750" y="1173725"/>
            <a:ext cx="7720500" cy="877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000"/>
              <a:buNone/>
              <a:defRPr sz="5000">
                <a:solidFill>
                  <a:srgbClr val="00595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5200"/>
              <a:buNone/>
              <a:defRPr sz="52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21"/>
          <p:cNvSpPr txBox="1">
            <a:spLocks noGrp="1"/>
          </p:cNvSpPr>
          <p:nvPr>
            <p:ph type="subTitle" idx="1"/>
          </p:nvPr>
        </p:nvSpPr>
        <p:spPr>
          <a:xfrm>
            <a:off x="931500" y="1935625"/>
            <a:ext cx="7281000" cy="40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5953"/>
              </a:buClr>
              <a:buSzPts val="1500"/>
              <a:buNone/>
              <a:defRPr sz="1500">
                <a:solidFill>
                  <a:srgbClr val="00595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215680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1" name="Google Shape;21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Bullet Points">
  <p:cSld name="TITLE_AND_BODY_2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1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1"/>
          <p:cNvSpPr txBox="1">
            <a:spLocks noGrp="1"/>
          </p:cNvSpPr>
          <p:nvPr>
            <p:ph type="body" idx="1"/>
          </p:nvPr>
        </p:nvSpPr>
        <p:spPr>
          <a:xfrm>
            <a:off x="842700" y="1314525"/>
            <a:ext cx="6789300" cy="29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algn="bl" rotWithShape="0">
              <a:srgbClr val="054C3A">
                <a:alpha val="2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828800" y="1493525"/>
            <a:ext cx="5486400" cy="2156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98495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bg>
      <p:bgPr>
        <a:solidFill>
          <a:schemeClr val="dk1"/>
        </a:solid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-25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3"/>
          <p:cNvSpPr/>
          <p:nvPr/>
        </p:nvSpPr>
        <p:spPr>
          <a:xfrm>
            <a:off x="1630650" y="1333450"/>
            <a:ext cx="5882700" cy="24765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285750" algn="bl" rotWithShape="0">
              <a:srgbClr val="00131F">
                <a:alpha val="78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927850" y="1583350"/>
            <a:ext cx="5288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927850" y="2840054"/>
            <a:ext cx="5288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072205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4F0E9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Barrio"/>
              <a:buNone/>
              <a:defRPr sz="2800">
                <a:solidFill>
                  <a:schemeClr val="dk2"/>
                </a:solidFill>
                <a:latin typeface="Barrio"/>
                <a:ea typeface="Barrio"/>
                <a:cs typeface="Barrio"/>
                <a:sym typeface="Barri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800"/>
              <a:buNone/>
              <a:defRPr sz="28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●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Didact Gothic"/>
              <a:buChar char="○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Didact Gothic"/>
              <a:buChar char="■"/>
              <a:defRPr>
                <a:solidFill>
                  <a:schemeClr val="dk2"/>
                </a:solidFill>
                <a:latin typeface="Didact Gothic"/>
                <a:ea typeface="Didact Gothic"/>
                <a:cs typeface="Didact Gothic"/>
                <a:sym typeface="Didact Gothic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8" r:id="rId5"/>
    <p:sldLayoutId id="2147483667" r:id="rId6"/>
    <p:sldLayoutId id="2147483668" r:id="rId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1082050" y="1127750"/>
            <a:ext cx="6979800" cy="33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1pPr>
            <a:lvl2pPr lvl="1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2pPr>
            <a:lvl3pPr lvl="2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3pPr>
            <a:lvl4pPr lvl="3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4pPr>
            <a:lvl5pPr lvl="4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5pPr>
            <a:lvl6pPr lvl="5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6pPr>
            <a:lvl7pPr lvl="6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7pPr>
            <a:lvl8pPr lvl="7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8pPr>
            <a:lvl9pPr lvl="8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tamaran ExtraBold"/>
              <a:buNone/>
              <a:defRPr sz="2400">
                <a:solidFill>
                  <a:schemeClr val="dk1"/>
                </a:solidFill>
                <a:latin typeface="Catamaran ExtraBold"/>
                <a:ea typeface="Catamaran ExtraBold"/>
                <a:cs typeface="Catamaran ExtraBold"/>
                <a:sym typeface="Catamaran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082050" y="1633651"/>
            <a:ext cx="6979800" cy="235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55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accent2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1pPr>
            <a:lvl2pPr marL="914400" lvl="1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2pPr>
            <a:lvl3pPr marL="1371600" lvl="2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3pPr>
            <a:lvl4pPr marL="1828800" lvl="3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4pPr>
            <a:lvl5pPr marL="2286000" lvl="4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5pPr>
            <a:lvl6pPr marL="2743200" lvl="5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6pPr>
            <a:lvl7pPr marL="3200400" lvl="6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●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7pPr>
            <a:lvl8pPr marL="3657600" lvl="7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○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8pPr>
            <a:lvl9pPr marL="4114800" lvl="8" indent="-3556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Bellota Text Light"/>
              <a:buChar char="■"/>
              <a:defRPr sz="2000">
                <a:solidFill>
                  <a:schemeClr val="dk1"/>
                </a:solidFill>
                <a:latin typeface="Bellota Text Light"/>
                <a:ea typeface="Bellota Text Light"/>
                <a:cs typeface="Bellota Text Light"/>
                <a:sym typeface="Bellota Text Light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4297650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lvl="2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lvl="3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lvl="4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lvl="5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lvl="6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lvl="7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lvl="8" algn="ctr" rtl="0">
              <a:buNone/>
              <a:defRPr sz="1300" b="1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15720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87200" y="541025"/>
            <a:ext cx="7596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7200" y="1152475"/>
            <a:ext cx="768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●"/>
              <a:defRPr>
                <a:latin typeface="Lato"/>
                <a:ea typeface="Lato"/>
                <a:cs typeface="Lato"/>
                <a:sym typeface="La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Font typeface="Lato"/>
              <a:buChar char="○"/>
              <a:defRPr>
                <a:latin typeface="Lato"/>
                <a:ea typeface="Lato"/>
                <a:cs typeface="Lato"/>
                <a:sym typeface="La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Font typeface="Lato"/>
              <a:buChar char="■"/>
              <a:defRPr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19467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  <p:sldLayoutId id="214748370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4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1.xml"/><Relationship Id="rId4" Type="http://schemas.microsoft.com/office/2007/relationships/hdphoto" Target="../media/hdphoto2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9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5"/>
          <p:cNvSpPr txBox="1">
            <a:spLocks noGrp="1"/>
          </p:cNvSpPr>
          <p:nvPr>
            <p:ph type="ctrTitle"/>
          </p:nvPr>
        </p:nvSpPr>
        <p:spPr>
          <a:xfrm>
            <a:off x="1716985" y="1754275"/>
            <a:ext cx="63249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Desarrollo</a:t>
            </a:r>
            <a:br>
              <a:rPr lang="en" b="1" dirty="0"/>
            </a:br>
            <a:r>
              <a:rPr lang="en" b="1" dirty="0"/>
              <a:t>Habilidades</a:t>
            </a:r>
            <a:endParaRPr b="1" dirty="0"/>
          </a:p>
        </p:txBody>
      </p:sp>
      <p:sp>
        <p:nvSpPr>
          <p:cNvPr id="121" name="Google Shape;121;p25"/>
          <p:cNvSpPr/>
          <p:nvPr/>
        </p:nvSpPr>
        <p:spPr>
          <a:xfrm>
            <a:off x="-477300" y="1972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5"/>
          <p:cNvSpPr/>
          <p:nvPr/>
        </p:nvSpPr>
        <p:spPr>
          <a:xfrm>
            <a:off x="7085700" y="2336975"/>
            <a:ext cx="2633400" cy="26334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" name="Google Shape;124;p25"/>
          <p:cNvGrpSpPr/>
          <p:nvPr/>
        </p:nvGrpSpPr>
        <p:grpSpPr>
          <a:xfrm rot="1905542">
            <a:off x="-528635" y="1869572"/>
            <a:ext cx="2814050" cy="3995009"/>
            <a:chOff x="2445026" y="1084052"/>
            <a:chExt cx="1101814" cy="1564260"/>
          </a:xfrm>
        </p:grpSpPr>
        <p:sp>
          <p:nvSpPr>
            <p:cNvPr id="125" name="Google Shape;125;p25"/>
            <p:cNvSpPr/>
            <p:nvPr/>
          </p:nvSpPr>
          <p:spPr>
            <a:xfrm>
              <a:off x="2709088" y="2084389"/>
              <a:ext cx="617978" cy="563922"/>
            </a:xfrm>
            <a:custGeom>
              <a:avLst/>
              <a:gdLst/>
              <a:ahLst/>
              <a:cxnLst/>
              <a:rect l="l" t="t" r="r" b="b"/>
              <a:pathLst>
                <a:path w="53274" h="48614" extrusionOk="0">
                  <a:moveTo>
                    <a:pt x="50221" y="0"/>
                  </a:moveTo>
                  <a:cubicBezTo>
                    <a:pt x="37459" y="11768"/>
                    <a:pt x="20967" y="19269"/>
                    <a:pt x="3557" y="19269"/>
                  </a:cubicBezTo>
                  <a:cubicBezTo>
                    <a:pt x="2375" y="19269"/>
                    <a:pt x="1189" y="19235"/>
                    <a:pt x="0" y="19165"/>
                  </a:cubicBezTo>
                  <a:lnTo>
                    <a:pt x="0" y="19165"/>
                  </a:lnTo>
                  <a:cubicBezTo>
                    <a:pt x="1095" y="30886"/>
                    <a:pt x="4193" y="47311"/>
                    <a:pt x="12950" y="48521"/>
                  </a:cubicBezTo>
                  <a:cubicBezTo>
                    <a:pt x="13399" y="48583"/>
                    <a:pt x="13830" y="48613"/>
                    <a:pt x="14244" y="48613"/>
                  </a:cubicBezTo>
                  <a:cubicBezTo>
                    <a:pt x="26421" y="48613"/>
                    <a:pt x="22963" y="22514"/>
                    <a:pt x="22963" y="22513"/>
                  </a:cubicBezTo>
                  <a:lnTo>
                    <a:pt x="22963" y="22513"/>
                  </a:lnTo>
                  <a:cubicBezTo>
                    <a:pt x="22963" y="22513"/>
                    <a:pt x="23259" y="22856"/>
                    <a:pt x="24634" y="22856"/>
                  </a:cubicBezTo>
                  <a:cubicBezTo>
                    <a:pt x="25305" y="22856"/>
                    <a:pt x="26233" y="22774"/>
                    <a:pt x="27509" y="22532"/>
                  </a:cubicBezTo>
                  <a:cubicBezTo>
                    <a:pt x="27509" y="22532"/>
                    <a:pt x="29256" y="48429"/>
                    <a:pt x="37177" y="48484"/>
                  </a:cubicBezTo>
                  <a:cubicBezTo>
                    <a:pt x="37200" y="48484"/>
                    <a:pt x="37223" y="48484"/>
                    <a:pt x="37247" y="48484"/>
                  </a:cubicBezTo>
                  <a:cubicBezTo>
                    <a:pt x="53273" y="48484"/>
                    <a:pt x="51146" y="10703"/>
                    <a:pt x="50221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5"/>
            <p:cNvSpPr/>
            <p:nvPr/>
          </p:nvSpPr>
          <p:spPr>
            <a:xfrm>
              <a:off x="2701896" y="2052002"/>
              <a:ext cx="589779" cy="255919"/>
            </a:xfrm>
            <a:custGeom>
              <a:avLst/>
              <a:gdLst/>
              <a:ahLst/>
              <a:cxnLst/>
              <a:rect l="l" t="t" r="r" b="b"/>
              <a:pathLst>
                <a:path w="50843" h="22062" extrusionOk="0">
                  <a:moveTo>
                    <a:pt x="50572" y="0"/>
                  </a:moveTo>
                  <a:lnTo>
                    <a:pt x="22" y="10194"/>
                  </a:lnTo>
                  <a:cubicBezTo>
                    <a:pt x="22" y="10194"/>
                    <a:pt x="0" y="15322"/>
                    <a:pt x="620" y="21957"/>
                  </a:cubicBezTo>
                  <a:cubicBezTo>
                    <a:pt x="1809" y="22027"/>
                    <a:pt x="2995" y="22061"/>
                    <a:pt x="4176" y="22061"/>
                  </a:cubicBezTo>
                  <a:cubicBezTo>
                    <a:pt x="21587" y="22061"/>
                    <a:pt x="38075" y="14559"/>
                    <a:pt x="50843" y="2798"/>
                  </a:cubicBezTo>
                  <a:cubicBezTo>
                    <a:pt x="50692" y="1032"/>
                    <a:pt x="50572" y="0"/>
                    <a:pt x="50572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3248198" y="1296123"/>
              <a:ext cx="284826" cy="287796"/>
            </a:xfrm>
            <a:custGeom>
              <a:avLst/>
              <a:gdLst/>
              <a:ahLst/>
              <a:cxnLst/>
              <a:rect l="l" t="t" r="r" b="b"/>
              <a:pathLst>
                <a:path w="24554" h="24810" extrusionOk="0">
                  <a:moveTo>
                    <a:pt x="18877" y="1"/>
                  </a:moveTo>
                  <a:cubicBezTo>
                    <a:pt x="17615" y="1"/>
                    <a:pt x="16269" y="414"/>
                    <a:pt x="14931" y="1343"/>
                  </a:cubicBezTo>
                  <a:cubicBezTo>
                    <a:pt x="9037" y="5433"/>
                    <a:pt x="1" y="21401"/>
                    <a:pt x="1" y="21401"/>
                  </a:cubicBezTo>
                  <a:lnTo>
                    <a:pt x="2475" y="24810"/>
                  </a:lnTo>
                  <a:cubicBezTo>
                    <a:pt x="12303" y="22149"/>
                    <a:pt x="19794" y="13389"/>
                    <a:pt x="24553" y="3849"/>
                  </a:cubicBezTo>
                  <a:cubicBezTo>
                    <a:pt x="23410" y="1526"/>
                    <a:pt x="21300" y="1"/>
                    <a:pt x="18877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5"/>
            <p:cNvSpPr/>
            <p:nvPr/>
          </p:nvSpPr>
          <p:spPr>
            <a:xfrm>
              <a:off x="3276896" y="1340760"/>
              <a:ext cx="269944" cy="367326"/>
            </a:xfrm>
            <a:custGeom>
              <a:avLst/>
              <a:gdLst/>
              <a:ahLst/>
              <a:cxnLst/>
              <a:rect l="l" t="t" r="r" b="b"/>
              <a:pathLst>
                <a:path w="23271" h="31666" extrusionOk="0">
                  <a:moveTo>
                    <a:pt x="22079" y="1"/>
                  </a:moveTo>
                  <a:cubicBezTo>
                    <a:pt x="17320" y="9541"/>
                    <a:pt x="9829" y="18301"/>
                    <a:pt x="1" y="20962"/>
                  </a:cubicBezTo>
                  <a:lnTo>
                    <a:pt x="7771" y="31666"/>
                  </a:lnTo>
                  <a:cubicBezTo>
                    <a:pt x="7771" y="31666"/>
                    <a:pt x="21021" y="13625"/>
                    <a:pt x="22705" y="6462"/>
                  </a:cubicBezTo>
                  <a:cubicBezTo>
                    <a:pt x="23270" y="4053"/>
                    <a:pt x="22960" y="1789"/>
                    <a:pt x="22079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5"/>
            <p:cNvSpPr/>
            <p:nvPr/>
          </p:nvSpPr>
          <p:spPr>
            <a:xfrm>
              <a:off x="2588355" y="1544363"/>
              <a:ext cx="694109" cy="318072"/>
            </a:xfrm>
            <a:custGeom>
              <a:avLst/>
              <a:gdLst/>
              <a:ahLst/>
              <a:cxnLst/>
              <a:rect l="l" t="t" r="r" b="b"/>
              <a:pathLst>
                <a:path w="59837" h="27420" extrusionOk="0">
                  <a:moveTo>
                    <a:pt x="57468" y="1"/>
                  </a:moveTo>
                  <a:lnTo>
                    <a:pt x="47152" y="11577"/>
                  </a:lnTo>
                  <a:lnTo>
                    <a:pt x="10896" y="12617"/>
                  </a:lnTo>
                  <a:cubicBezTo>
                    <a:pt x="10896" y="12617"/>
                    <a:pt x="4468" y="15227"/>
                    <a:pt x="0" y="26036"/>
                  </a:cubicBezTo>
                  <a:cubicBezTo>
                    <a:pt x="4388" y="26962"/>
                    <a:pt x="8833" y="27419"/>
                    <a:pt x="13239" y="27419"/>
                  </a:cubicBezTo>
                  <a:cubicBezTo>
                    <a:pt x="31822" y="27419"/>
                    <a:pt x="49723" y="19291"/>
                    <a:pt x="59837" y="3943"/>
                  </a:cubicBezTo>
                  <a:cubicBezTo>
                    <a:pt x="58751" y="2315"/>
                    <a:pt x="57865" y="881"/>
                    <a:pt x="57468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5"/>
            <p:cNvSpPr/>
            <p:nvPr/>
          </p:nvSpPr>
          <p:spPr>
            <a:xfrm>
              <a:off x="2578344" y="1590102"/>
              <a:ext cx="794136" cy="595347"/>
            </a:xfrm>
            <a:custGeom>
              <a:avLst/>
              <a:gdLst/>
              <a:ahLst/>
              <a:cxnLst/>
              <a:rect l="l" t="t" r="r" b="b"/>
              <a:pathLst>
                <a:path w="68460" h="51323" extrusionOk="0">
                  <a:moveTo>
                    <a:pt x="60694" y="0"/>
                  </a:moveTo>
                  <a:cubicBezTo>
                    <a:pt x="50585" y="15348"/>
                    <a:pt x="32685" y="23476"/>
                    <a:pt x="14101" y="23476"/>
                  </a:cubicBezTo>
                  <a:cubicBezTo>
                    <a:pt x="9696" y="23476"/>
                    <a:pt x="5251" y="23019"/>
                    <a:pt x="863" y="22093"/>
                  </a:cubicBezTo>
                  <a:cubicBezTo>
                    <a:pt x="567" y="22810"/>
                    <a:pt x="279" y="23562"/>
                    <a:pt x="0" y="24352"/>
                  </a:cubicBezTo>
                  <a:cubicBezTo>
                    <a:pt x="0" y="24352"/>
                    <a:pt x="4166" y="28203"/>
                    <a:pt x="10486" y="29886"/>
                  </a:cubicBezTo>
                  <a:cubicBezTo>
                    <a:pt x="10486" y="29886"/>
                    <a:pt x="8236" y="41540"/>
                    <a:pt x="9081" y="49679"/>
                  </a:cubicBezTo>
                  <a:cubicBezTo>
                    <a:pt x="9081" y="49679"/>
                    <a:pt x="15946" y="51322"/>
                    <a:pt x="25345" y="51322"/>
                  </a:cubicBezTo>
                  <a:cubicBezTo>
                    <a:pt x="36505" y="51322"/>
                    <a:pt x="51237" y="49006"/>
                    <a:pt x="62286" y="38870"/>
                  </a:cubicBezTo>
                  <a:cubicBezTo>
                    <a:pt x="62286" y="38870"/>
                    <a:pt x="62565" y="24830"/>
                    <a:pt x="59056" y="19077"/>
                  </a:cubicBezTo>
                  <a:cubicBezTo>
                    <a:pt x="59056" y="19077"/>
                    <a:pt x="64809" y="15145"/>
                    <a:pt x="68460" y="10797"/>
                  </a:cubicBezTo>
                  <a:cubicBezTo>
                    <a:pt x="68460" y="10797"/>
                    <a:pt x="63765" y="4600"/>
                    <a:pt x="60694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5"/>
            <p:cNvSpPr/>
            <p:nvPr/>
          </p:nvSpPr>
          <p:spPr>
            <a:xfrm>
              <a:off x="3070846" y="1602073"/>
              <a:ext cx="253634" cy="418656"/>
            </a:xfrm>
            <a:custGeom>
              <a:avLst/>
              <a:gdLst/>
              <a:ahLst/>
              <a:cxnLst/>
              <a:rect l="l" t="t" r="r" b="b"/>
              <a:pathLst>
                <a:path w="21865" h="36091" extrusionOk="0">
                  <a:moveTo>
                    <a:pt x="6916" y="1"/>
                  </a:moveTo>
                  <a:cubicBezTo>
                    <a:pt x="6235" y="1"/>
                    <a:pt x="5237" y="181"/>
                    <a:pt x="3792" y="762"/>
                  </a:cubicBezTo>
                  <a:cubicBezTo>
                    <a:pt x="0" y="2290"/>
                    <a:pt x="2214" y="8925"/>
                    <a:pt x="7688" y="20400"/>
                  </a:cubicBezTo>
                  <a:cubicBezTo>
                    <a:pt x="13164" y="31879"/>
                    <a:pt x="19831" y="36091"/>
                    <a:pt x="19831" y="36091"/>
                  </a:cubicBezTo>
                  <a:cubicBezTo>
                    <a:pt x="21865" y="28722"/>
                    <a:pt x="18256" y="22202"/>
                    <a:pt x="18256" y="22202"/>
                  </a:cubicBezTo>
                  <a:cubicBezTo>
                    <a:pt x="10395" y="13478"/>
                    <a:pt x="8291" y="474"/>
                    <a:pt x="8291" y="474"/>
                  </a:cubicBezTo>
                  <a:cubicBezTo>
                    <a:pt x="8291" y="474"/>
                    <a:pt x="8020" y="1"/>
                    <a:pt x="691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5"/>
            <p:cNvSpPr/>
            <p:nvPr/>
          </p:nvSpPr>
          <p:spPr>
            <a:xfrm>
              <a:off x="2659011" y="1669898"/>
              <a:ext cx="128493" cy="538310"/>
            </a:xfrm>
            <a:custGeom>
              <a:avLst/>
              <a:gdLst/>
              <a:ahLst/>
              <a:cxnLst/>
              <a:rect l="l" t="t" r="r" b="b"/>
              <a:pathLst>
                <a:path w="11077" h="46406" extrusionOk="0">
                  <a:moveTo>
                    <a:pt x="7174" y="1"/>
                  </a:moveTo>
                  <a:cubicBezTo>
                    <a:pt x="4511" y="1"/>
                    <a:pt x="1" y="2856"/>
                    <a:pt x="717" y="4821"/>
                  </a:cubicBezTo>
                  <a:lnTo>
                    <a:pt x="818" y="5218"/>
                  </a:lnTo>
                  <a:cubicBezTo>
                    <a:pt x="1543" y="8105"/>
                    <a:pt x="4176" y="18965"/>
                    <a:pt x="3532" y="23007"/>
                  </a:cubicBezTo>
                  <a:cubicBezTo>
                    <a:pt x="2798" y="27611"/>
                    <a:pt x="1492" y="40040"/>
                    <a:pt x="1492" y="40040"/>
                  </a:cubicBezTo>
                  <a:cubicBezTo>
                    <a:pt x="1492" y="40040"/>
                    <a:pt x="589" y="45789"/>
                    <a:pt x="3624" y="46386"/>
                  </a:cubicBezTo>
                  <a:cubicBezTo>
                    <a:pt x="3690" y="46399"/>
                    <a:pt x="3757" y="46406"/>
                    <a:pt x="3825" y="46406"/>
                  </a:cubicBezTo>
                  <a:cubicBezTo>
                    <a:pt x="6848" y="46406"/>
                    <a:pt x="11077" y="33479"/>
                    <a:pt x="10974" y="23440"/>
                  </a:cubicBezTo>
                  <a:cubicBezTo>
                    <a:pt x="10869" y="13179"/>
                    <a:pt x="10856" y="5080"/>
                    <a:pt x="8757" y="654"/>
                  </a:cubicBezTo>
                  <a:cubicBezTo>
                    <a:pt x="8440" y="196"/>
                    <a:pt x="7870" y="1"/>
                    <a:pt x="7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5"/>
            <p:cNvSpPr/>
            <p:nvPr/>
          </p:nvSpPr>
          <p:spPr>
            <a:xfrm>
              <a:off x="2445026" y="1084052"/>
              <a:ext cx="298526" cy="306890"/>
            </a:xfrm>
            <a:custGeom>
              <a:avLst/>
              <a:gdLst/>
              <a:ahLst/>
              <a:cxnLst/>
              <a:rect l="l" t="t" r="r" b="b"/>
              <a:pathLst>
                <a:path w="25735" h="26456" extrusionOk="0">
                  <a:moveTo>
                    <a:pt x="12186" y="0"/>
                  </a:moveTo>
                  <a:cubicBezTo>
                    <a:pt x="8284" y="0"/>
                    <a:pt x="4387" y="1133"/>
                    <a:pt x="2816" y="4239"/>
                  </a:cubicBezTo>
                  <a:cubicBezTo>
                    <a:pt x="2164" y="5535"/>
                    <a:pt x="3487" y="6758"/>
                    <a:pt x="3487" y="6758"/>
                  </a:cubicBezTo>
                  <a:cubicBezTo>
                    <a:pt x="3487" y="6758"/>
                    <a:pt x="1" y="10417"/>
                    <a:pt x="253" y="13215"/>
                  </a:cubicBezTo>
                  <a:cubicBezTo>
                    <a:pt x="354" y="14343"/>
                    <a:pt x="715" y="14695"/>
                    <a:pt x="1127" y="14695"/>
                  </a:cubicBezTo>
                  <a:cubicBezTo>
                    <a:pt x="1815" y="14695"/>
                    <a:pt x="2643" y="13717"/>
                    <a:pt x="2643" y="13717"/>
                  </a:cubicBezTo>
                  <a:lnTo>
                    <a:pt x="2643" y="13717"/>
                  </a:lnTo>
                  <a:cubicBezTo>
                    <a:pt x="2643" y="13717"/>
                    <a:pt x="1" y="19612"/>
                    <a:pt x="3009" y="20852"/>
                  </a:cubicBezTo>
                  <a:cubicBezTo>
                    <a:pt x="3298" y="20972"/>
                    <a:pt x="3554" y="21022"/>
                    <a:pt x="3780" y="21022"/>
                  </a:cubicBezTo>
                  <a:cubicBezTo>
                    <a:pt x="4331" y="21022"/>
                    <a:pt x="4703" y="20725"/>
                    <a:pt x="4943" y="20415"/>
                  </a:cubicBezTo>
                  <a:cubicBezTo>
                    <a:pt x="4979" y="20455"/>
                    <a:pt x="5015" y="20501"/>
                    <a:pt x="5048" y="20543"/>
                  </a:cubicBezTo>
                  <a:cubicBezTo>
                    <a:pt x="4724" y="21829"/>
                    <a:pt x="4477" y="24242"/>
                    <a:pt x="6991" y="24777"/>
                  </a:cubicBezTo>
                  <a:cubicBezTo>
                    <a:pt x="7249" y="24832"/>
                    <a:pt x="7480" y="24857"/>
                    <a:pt x="7686" y="24857"/>
                  </a:cubicBezTo>
                  <a:cubicBezTo>
                    <a:pt x="8734" y="24857"/>
                    <a:pt x="9135" y="24201"/>
                    <a:pt x="9245" y="23427"/>
                  </a:cubicBezTo>
                  <a:cubicBezTo>
                    <a:pt x="9378" y="23482"/>
                    <a:pt x="9510" y="23532"/>
                    <a:pt x="9642" y="23576"/>
                  </a:cubicBezTo>
                  <a:cubicBezTo>
                    <a:pt x="10308" y="24996"/>
                    <a:pt x="11612" y="26455"/>
                    <a:pt x="14182" y="26455"/>
                  </a:cubicBezTo>
                  <a:cubicBezTo>
                    <a:pt x="14643" y="26455"/>
                    <a:pt x="15146" y="26408"/>
                    <a:pt x="15693" y="26305"/>
                  </a:cubicBezTo>
                  <a:lnTo>
                    <a:pt x="14876" y="24662"/>
                  </a:lnTo>
                  <a:lnTo>
                    <a:pt x="14876" y="24662"/>
                  </a:lnTo>
                  <a:cubicBezTo>
                    <a:pt x="15231" y="24679"/>
                    <a:pt x="15482" y="24681"/>
                    <a:pt x="15593" y="24681"/>
                  </a:cubicBezTo>
                  <a:cubicBezTo>
                    <a:pt x="15634" y="24681"/>
                    <a:pt x="15656" y="24681"/>
                    <a:pt x="15656" y="24681"/>
                  </a:cubicBezTo>
                  <a:lnTo>
                    <a:pt x="25293" y="10956"/>
                  </a:lnTo>
                  <a:cubicBezTo>
                    <a:pt x="25293" y="10956"/>
                    <a:pt x="25734" y="5886"/>
                    <a:pt x="21418" y="2414"/>
                  </a:cubicBezTo>
                  <a:cubicBezTo>
                    <a:pt x="19732" y="1058"/>
                    <a:pt x="15957" y="0"/>
                    <a:pt x="1218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5"/>
            <p:cNvSpPr/>
            <p:nvPr/>
          </p:nvSpPr>
          <p:spPr>
            <a:xfrm>
              <a:off x="2512967" y="1148072"/>
              <a:ext cx="218938" cy="218103"/>
            </a:xfrm>
            <a:custGeom>
              <a:avLst/>
              <a:gdLst/>
              <a:ahLst/>
              <a:cxnLst/>
              <a:rect l="l" t="t" r="r" b="b"/>
              <a:pathLst>
                <a:path w="18874" h="18802" extrusionOk="0">
                  <a:moveTo>
                    <a:pt x="10034" y="0"/>
                  </a:moveTo>
                  <a:cubicBezTo>
                    <a:pt x="6236" y="0"/>
                    <a:pt x="2064" y="2116"/>
                    <a:pt x="1248" y="8654"/>
                  </a:cubicBezTo>
                  <a:cubicBezTo>
                    <a:pt x="1" y="18615"/>
                    <a:pt x="10311" y="18801"/>
                    <a:pt x="11085" y="18801"/>
                  </a:cubicBezTo>
                  <a:cubicBezTo>
                    <a:pt x="11115" y="18801"/>
                    <a:pt x="11131" y="18801"/>
                    <a:pt x="11131" y="18801"/>
                  </a:cubicBezTo>
                  <a:lnTo>
                    <a:pt x="18531" y="8262"/>
                  </a:lnTo>
                  <a:cubicBezTo>
                    <a:pt x="18531" y="8262"/>
                    <a:pt x="18873" y="4370"/>
                    <a:pt x="15557" y="1701"/>
                  </a:cubicBezTo>
                  <a:cubicBezTo>
                    <a:pt x="14335" y="719"/>
                    <a:pt x="12248" y="0"/>
                    <a:pt x="100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5"/>
            <p:cNvSpPr/>
            <p:nvPr/>
          </p:nvSpPr>
          <p:spPr>
            <a:xfrm>
              <a:off x="3104613" y="1084052"/>
              <a:ext cx="298468" cy="306890"/>
            </a:xfrm>
            <a:custGeom>
              <a:avLst/>
              <a:gdLst/>
              <a:ahLst/>
              <a:cxnLst/>
              <a:rect l="l" t="t" r="r" b="b"/>
              <a:pathLst>
                <a:path w="25730" h="26456" extrusionOk="0">
                  <a:moveTo>
                    <a:pt x="13549" y="0"/>
                  </a:moveTo>
                  <a:cubicBezTo>
                    <a:pt x="9778" y="0"/>
                    <a:pt x="6003" y="1058"/>
                    <a:pt x="4317" y="2414"/>
                  </a:cubicBezTo>
                  <a:cubicBezTo>
                    <a:pt x="1" y="5886"/>
                    <a:pt x="444" y="10956"/>
                    <a:pt x="444" y="10956"/>
                  </a:cubicBezTo>
                  <a:lnTo>
                    <a:pt x="10080" y="24681"/>
                  </a:lnTo>
                  <a:cubicBezTo>
                    <a:pt x="10080" y="24681"/>
                    <a:pt x="10103" y="24681"/>
                    <a:pt x="10144" y="24681"/>
                  </a:cubicBezTo>
                  <a:cubicBezTo>
                    <a:pt x="10256" y="24681"/>
                    <a:pt x="10508" y="24679"/>
                    <a:pt x="10859" y="24662"/>
                  </a:cubicBezTo>
                  <a:lnTo>
                    <a:pt x="10859" y="24662"/>
                  </a:lnTo>
                  <a:lnTo>
                    <a:pt x="10043" y="26305"/>
                  </a:lnTo>
                  <a:cubicBezTo>
                    <a:pt x="10590" y="26408"/>
                    <a:pt x="11092" y="26455"/>
                    <a:pt x="11554" y="26455"/>
                  </a:cubicBezTo>
                  <a:cubicBezTo>
                    <a:pt x="14123" y="26455"/>
                    <a:pt x="15427" y="24996"/>
                    <a:pt x="16093" y="23576"/>
                  </a:cubicBezTo>
                  <a:cubicBezTo>
                    <a:pt x="16225" y="23532"/>
                    <a:pt x="16357" y="23482"/>
                    <a:pt x="16490" y="23427"/>
                  </a:cubicBezTo>
                  <a:cubicBezTo>
                    <a:pt x="16600" y="24201"/>
                    <a:pt x="16998" y="24857"/>
                    <a:pt x="18045" y="24857"/>
                  </a:cubicBezTo>
                  <a:cubicBezTo>
                    <a:pt x="18251" y="24857"/>
                    <a:pt x="18481" y="24832"/>
                    <a:pt x="18739" y="24777"/>
                  </a:cubicBezTo>
                  <a:cubicBezTo>
                    <a:pt x="21258" y="24242"/>
                    <a:pt x="21010" y="21829"/>
                    <a:pt x="20687" y="20543"/>
                  </a:cubicBezTo>
                  <a:cubicBezTo>
                    <a:pt x="20724" y="20501"/>
                    <a:pt x="20756" y="20455"/>
                    <a:pt x="20792" y="20415"/>
                  </a:cubicBezTo>
                  <a:cubicBezTo>
                    <a:pt x="21031" y="20725"/>
                    <a:pt x="21404" y="21022"/>
                    <a:pt x="21955" y="21022"/>
                  </a:cubicBezTo>
                  <a:cubicBezTo>
                    <a:pt x="22181" y="21022"/>
                    <a:pt x="22437" y="20972"/>
                    <a:pt x="22726" y="20852"/>
                  </a:cubicBezTo>
                  <a:cubicBezTo>
                    <a:pt x="25729" y="19612"/>
                    <a:pt x="23092" y="13717"/>
                    <a:pt x="23092" y="13717"/>
                  </a:cubicBezTo>
                  <a:lnTo>
                    <a:pt x="23092" y="13717"/>
                  </a:lnTo>
                  <a:cubicBezTo>
                    <a:pt x="23092" y="13717"/>
                    <a:pt x="23923" y="14695"/>
                    <a:pt x="24610" y="14695"/>
                  </a:cubicBezTo>
                  <a:cubicBezTo>
                    <a:pt x="25023" y="14695"/>
                    <a:pt x="25384" y="14343"/>
                    <a:pt x="25484" y="13215"/>
                  </a:cubicBezTo>
                  <a:cubicBezTo>
                    <a:pt x="25730" y="10417"/>
                    <a:pt x="22249" y="6758"/>
                    <a:pt x="22249" y="6758"/>
                  </a:cubicBezTo>
                  <a:cubicBezTo>
                    <a:pt x="22249" y="6758"/>
                    <a:pt x="23576" y="5535"/>
                    <a:pt x="22919" y="4239"/>
                  </a:cubicBezTo>
                  <a:cubicBezTo>
                    <a:pt x="21348" y="1133"/>
                    <a:pt x="17451" y="0"/>
                    <a:pt x="1354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5"/>
            <p:cNvSpPr/>
            <p:nvPr/>
          </p:nvSpPr>
          <p:spPr>
            <a:xfrm>
              <a:off x="3116410" y="1148072"/>
              <a:ext cx="218834" cy="218103"/>
            </a:xfrm>
            <a:custGeom>
              <a:avLst/>
              <a:gdLst/>
              <a:ahLst/>
              <a:cxnLst/>
              <a:rect l="l" t="t" r="r" b="b"/>
              <a:pathLst>
                <a:path w="18865" h="18802" extrusionOk="0">
                  <a:moveTo>
                    <a:pt x="8835" y="0"/>
                  </a:moveTo>
                  <a:cubicBezTo>
                    <a:pt x="6621" y="0"/>
                    <a:pt x="4534" y="719"/>
                    <a:pt x="3314" y="1701"/>
                  </a:cubicBezTo>
                  <a:cubicBezTo>
                    <a:pt x="0" y="4370"/>
                    <a:pt x="338" y="8262"/>
                    <a:pt x="338" y="8262"/>
                  </a:cubicBezTo>
                  <a:lnTo>
                    <a:pt x="7734" y="18801"/>
                  </a:lnTo>
                  <a:cubicBezTo>
                    <a:pt x="7734" y="18801"/>
                    <a:pt x="7750" y="18801"/>
                    <a:pt x="7780" y="18801"/>
                  </a:cubicBezTo>
                  <a:cubicBezTo>
                    <a:pt x="8554" y="18801"/>
                    <a:pt x="18865" y="18615"/>
                    <a:pt x="17623" y="8654"/>
                  </a:cubicBezTo>
                  <a:cubicBezTo>
                    <a:pt x="16807" y="2116"/>
                    <a:pt x="12633" y="0"/>
                    <a:pt x="88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5"/>
            <p:cNvSpPr/>
            <p:nvPr/>
          </p:nvSpPr>
          <p:spPr>
            <a:xfrm>
              <a:off x="2598946" y="1148049"/>
              <a:ext cx="641538" cy="549817"/>
            </a:xfrm>
            <a:custGeom>
              <a:avLst/>
              <a:gdLst/>
              <a:ahLst/>
              <a:cxnLst/>
              <a:rect l="l" t="t" r="r" b="b"/>
              <a:pathLst>
                <a:path w="55305" h="47398" extrusionOk="0">
                  <a:moveTo>
                    <a:pt x="30776" y="1"/>
                  </a:moveTo>
                  <a:cubicBezTo>
                    <a:pt x="28984" y="1"/>
                    <a:pt x="27309" y="146"/>
                    <a:pt x="25839" y="352"/>
                  </a:cubicBezTo>
                  <a:cubicBezTo>
                    <a:pt x="17069" y="1579"/>
                    <a:pt x="3099" y="6361"/>
                    <a:pt x="1131" y="25739"/>
                  </a:cubicBezTo>
                  <a:cubicBezTo>
                    <a:pt x="1" y="36913"/>
                    <a:pt x="3353" y="43765"/>
                    <a:pt x="10705" y="47115"/>
                  </a:cubicBezTo>
                  <a:cubicBezTo>
                    <a:pt x="12317" y="47305"/>
                    <a:pt x="13946" y="47398"/>
                    <a:pt x="15581" y="47398"/>
                  </a:cubicBezTo>
                  <a:cubicBezTo>
                    <a:pt x="32780" y="47398"/>
                    <a:pt x="50592" y="37109"/>
                    <a:pt x="55305" y="20441"/>
                  </a:cubicBezTo>
                  <a:cubicBezTo>
                    <a:pt x="54990" y="19260"/>
                    <a:pt x="54626" y="18055"/>
                    <a:pt x="54196" y="16828"/>
                  </a:cubicBezTo>
                  <a:cubicBezTo>
                    <a:pt x="49369" y="2977"/>
                    <a:pt x="38876" y="1"/>
                    <a:pt x="30776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5"/>
            <p:cNvSpPr/>
            <p:nvPr/>
          </p:nvSpPr>
          <p:spPr>
            <a:xfrm>
              <a:off x="2723054" y="1385164"/>
              <a:ext cx="564224" cy="338476"/>
            </a:xfrm>
            <a:custGeom>
              <a:avLst/>
              <a:gdLst/>
              <a:ahLst/>
              <a:cxnLst/>
              <a:rect l="l" t="t" r="r" b="b"/>
              <a:pathLst>
                <a:path w="48640" h="29179" extrusionOk="0">
                  <a:moveTo>
                    <a:pt x="44606" y="0"/>
                  </a:moveTo>
                  <a:lnTo>
                    <a:pt x="44606" y="0"/>
                  </a:lnTo>
                  <a:cubicBezTo>
                    <a:pt x="39894" y="16664"/>
                    <a:pt x="22080" y="26956"/>
                    <a:pt x="4876" y="26956"/>
                  </a:cubicBezTo>
                  <a:cubicBezTo>
                    <a:pt x="3241" y="26956"/>
                    <a:pt x="1612" y="26864"/>
                    <a:pt x="0" y="26674"/>
                  </a:cubicBezTo>
                  <a:lnTo>
                    <a:pt x="0" y="26674"/>
                  </a:lnTo>
                  <a:cubicBezTo>
                    <a:pt x="3735" y="28378"/>
                    <a:pt x="8499" y="29179"/>
                    <a:pt x="14234" y="29179"/>
                  </a:cubicBezTo>
                  <a:cubicBezTo>
                    <a:pt x="16779" y="29179"/>
                    <a:pt x="19516" y="29021"/>
                    <a:pt x="22440" y="28714"/>
                  </a:cubicBezTo>
                  <a:cubicBezTo>
                    <a:pt x="43270" y="26533"/>
                    <a:pt x="48639" y="15140"/>
                    <a:pt x="44606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5"/>
            <p:cNvSpPr/>
            <p:nvPr/>
          </p:nvSpPr>
          <p:spPr>
            <a:xfrm>
              <a:off x="2688544" y="1531359"/>
              <a:ext cx="162876" cy="84726"/>
            </a:xfrm>
            <a:custGeom>
              <a:avLst/>
              <a:gdLst/>
              <a:ahLst/>
              <a:cxnLst/>
              <a:rect l="l" t="t" r="r" b="b"/>
              <a:pathLst>
                <a:path w="14041" h="7304" extrusionOk="0">
                  <a:moveTo>
                    <a:pt x="7023" y="0"/>
                  </a:moveTo>
                  <a:cubicBezTo>
                    <a:pt x="3145" y="0"/>
                    <a:pt x="1" y="1638"/>
                    <a:pt x="1" y="3655"/>
                  </a:cubicBezTo>
                  <a:cubicBezTo>
                    <a:pt x="1" y="5671"/>
                    <a:pt x="3145" y="7304"/>
                    <a:pt x="7023" y="7304"/>
                  </a:cubicBezTo>
                  <a:cubicBezTo>
                    <a:pt x="10896" y="7304"/>
                    <a:pt x="14040" y="5671"/>
                    <a:pt x="14040" y="3655"/>
                  </a:cubicBezTo>
                  <a:cubicBezTo>
                    <a:pt x="14040" y="1634"/>
                    <a:pt x="10902" y="0"/>
                    <a:pt x="702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5"/>
            <p:cNvSpPr/>
            <p:nvPr/>
          </p:nvSpPr>
          <p:spPr>
            <a:xfrm>
              <a:off x="3028250" y="1531359"/>
              <a:ext cx="162806" cy="84726"/>
            </a:xfrm>
            <a:custGeom>
              <a:avLst/>
              <a:gdLst/>
              <a:ahLst/>
              <a:cxnLst/>
              <a:rect l="l" t="t" r="r" b="b"/>
              <a:pathLst>
                <a:path w="14035" h="7304" extrusionOk="0">
                  <a:moveTo>
                    <a:pt x="7016" y="0"/>
                  </a:moveTo>
                  <a:cubicBezTo>
                    <a:pt x="3143" y="0"/>
                    <a:pt x="0" y="1638"/>
                    <a:pt x="0" y="3655"/>
                  </a:cubicBezTo>
                  <a:cubicBezTo>
                    <a:pt x="0" y="5671"/>
                    <a:pt x="3143" y="7304"/>
                    <a:pt x="7016" y="7304"/>
                  </a:cubicBezTo>
                  <a:cubicBezTo>
                    <a:pt x="10896" y="7304"/>
                    <a:pt x="14034" y="5671"/>
                    <a:pt x="14034" y="3655"/>
                  </a:cubicBezTo>
                  <a:cubicBezTo>
                    <a:pt x="14034" y="1634"/>
                    <a:pt x="10891" y="0"/>
                    <a:pt x="701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5"/>
            <p:cNvSpPr/>
            <p:nvPr/>
          </p:nvSpPr>
          <p:spPr>
            <a:xfrm>
              <a:off x="2882543" y="1435880"/>
              <a:ext cx="113042" cy="129920"/>
            </a:xfrm>
            <a:custGeom>
              <a:avLst/>
              <a:gdLst/>
              <a:ahLst/>
              <a:cxnLst/>
              <a:rect l="l" t="t" r="r" b="b"/>
              <a:pathLst>
                <a:path w="9745" h="11200" extrusionOk="0">
                  <a:moveTo>
                    <a:pt x="4295" y="1"/>
                  </a:moveTo>
                  <a:cubicBezTo>
                    <a:pt x="4293" y="1"/>
                    <a:pt x="4290" y="1"/>
                    <a:pt x="4288" y="1"/>
                  </a:cubicBezTo>
                  <a:cubicBezTo>
                    <a:pt x="4288" y="1"/>
                    <a:pt x="898" y="297"/>
                    <a:pt x="971" y="4162"/>
                  </a:cubicBezTo>
                  <a:cubicBezTo>
                    <a:pt x="1042" y="7875"/>
                    <a:pt x="1" y="11200"/>
                    <a:pt x="4297" y="11200"/>
                  </a:cubicBezTo>
                  <a:cubicBezTo>
                    <a:pt x="4467" y="11200"/>
                    <a:pt x="4645" y="11194"/>
                    <a:pt x="4832" y="11184"/>
                  </a:cubicBezTo>
                  <a:cubicBezTo>
                    <a:pt x="9745" y="10905"/>
                    <a:pt x="8062" y="6763"/>
                    <a:pt x="7495" y="4727"/>
                  </a:cubicBezTo>
                  <a:cubicBezTo>
                    <a:pt x="6935" y="2690"/>
                    <a:pt x="6584" y="1"/>
                    <a:pt x="4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5"/>
            <p:cNvSpPr/>
            <p:nvPr/>
          </p:nvSpPr>
          <p:spPr>
            <a:xfrm>
              <a:off x="2563114" y="1286959"/>
              <a:ext cx="737076" cy="348800"/>
            </a:xfrm>
            <a:custGeom>
              <a:avLst/>
              <a:gdLst/>
              <a:ahLst/>
              <a:cxnLst/>
              <a:rect l="l" t="t" r="r" b="b"/>
              <a:pathLst>
                <a:path w="63541" h="30069" extrusionOk="0">
                  <a:moveTo>
                    <a:pt x="49281" y="1680"/>
                  </a:moveTo>
                  <a:cubicBezTo>
                    <a:pt x="55531" y="1680"/>
                    <a:pt x="60830" y="6521"/>
                    <a:pt x="61301" y="12852"/>
                  </a:cubicBezTo>
                  <a:cubicBezTo>
                    <a:pt x="61793" y="19481"/>
                    <a:pt x="56797" y="25270"/>
                    <a:pt x="50168" y="25764"/>
                  </a:cubicBezTo>
                  <a:cubicBezTo>
                    <a:pt x="49868" y="25786"/>
                    <a:pt x="49569" y="25797"/>
                    <a:pt x="49273" y="25797"/>
                  </a:cubicBezTo>
                  <a:cubicBezTo>
                    <a:pt x="43024" y="25797"/>
                    <a:pt x="37726" y="20956"/>
                    <a:pt x="37255" y="14627"/>
                  </a:cubicBezTo>
                  <a:cubicBezTo>
                    <a:pt x="36767" y="7996"/>
                    <a:pt x="41762" y="2207"/>
                    <a:pt x="48387" y="1713"/>
                  </a:cubicBezTo>
                  <a:cubicBezTo>
                    <a:pt x="48687" y="1691"/>
                    <a:pt x="48985" y="1680"/>
                    <a:pt x="49281" y="1680"/>
                  </a:cubicBezTo>
                  <a:close/>
                  <a:moveTo>
                    <a:pt x="14265" y="4264"/>
                  </a:moveTo>
                  <a:cubicBezTo>
                    <a:pt x="20513" y="4264"/>
                    <a:pt x="25815" y="9105"/>
                    <a:pt x="26282" y="15434"/>
                  </a:cubicBezTo>
                  <a:cubicBezTo>
                    <a:pt x="26775" y="22069"/>
                    <a:pt x="21778" y="27858"/>
                    <a:pt x="15149" y="28347"/>
                  </a:cubicBezTo>
                  <a:cubicBezTo>
                    <a:pt x="14849" y="28369"/>
                    <a:pt x="14552" y="28380"/>
                    <a:pt x="14256" y="28380"/>
                  </a:cubicBezTo>
                  <a:cubicBezTo>
                    <a:pt x="8007" y="28380"/>
                    <a:pt x="2702" y="23538"/>
                    <a:pt x="2235" y="17209"/>
                  </a:cubicBezTo>
                  <a:cubicBezTo>
                    <a:pt x="1746" y="10579"/>
                    <a:pt x="6739" y="4788"/>
                    <a:pt x="13370" y="4297"/>
                  </a:cubicBezTo>
                  <a:cubicBezTo>
                    <a:pt x="13670" y="4274"/>
                    <a:pt x="13968" y="4264"/>
                    <a:pt x="14265" y="4264"/>
                  </a:cubicBezTo>
                  <a:close/>
                  <a:moveTo>
                    <a:pt x="49296" y="1"/>
                  </a:moveTo>
                  <a:cubicBezTo>
                    <a:pt x="48956" y="1"/>
                    <a:pt x="48614" y="14"/>
                    <a:pt x="48269" y="39"/>
                  </a:cubicBezTo>
                  <a:cubicBezTo>
                    <a:pt x="41239" y="560"/>
                    <a:pt x="35828" y="6315"/>
                    <a:pt x="35557" y="13198"/>
                  </a:cubicBezTo>
                  <a:cubicBezTo>
                    <a:pt x="34243" y="12530"/>
                    <a:pt x="33037" y="12276"/>
                    <a:pt x="31963" y="12276"/>
                  </a:cubicBezTo>
                  <a:cubicBezTo>
                    <a:pt x="30135" y="12276"/>
                    <a:pt x="28690" y="13014"/>
                    <a:pt x="27741" y="13700"/>
                  </a:cubicBezTo>
                  <a:cubicBezTo>
                    <a:pt x="26497" y="7297"/>
                    <a:pt x="20851" y="2588"/>
                    <a:pt x="14277" y="2588"/>
                  </a:cubicBezTo>
                  <a:cubicBezTo>
                    <a:pt x="13937" y="2588"/>
                    <a:pt x="13595" y="2601"/>
                    <a:pt x="13250" y="2627"/>
                  </a:cubicBezTo>
                  <a:cubicBezTo>
                    <a:pt x="5695" y="3183"/>
                    <a:pt x="0" y="9785"/>
                    <a:pt x="557" y="17341"/>
                  </a:cubicBezTo>
                  <a:cubicBezTo>
                    <a:pt x="1089" y="24551"/>
                    <a:pt x="7126" y="30068"/>
                    <a:pt x="14244" y="30068"/>
                  </a:cubicBezTo>
                  <a:cubicBezTo>
                    <a:pt x="14584" y="30068"/>
                    <a:pt x="14927" y="30056"/>
                    <a:pt x="15272" y="30030"/>
                  </a:cubicBezTo>
                  <a:cubicBezTo>
                    <a:pt x="22704" y="29482"/>
                    <a:pt x="28317" y="23086"/>
                    <a:pt x="27974" y="15685"/>
                  </a:cubicBezTo>
                  <a:cubicBezTo>
                    <a:pt x="28457" y="15177"/>
                    <a:pt x="29831" y="13964"/>
                    <a:pt x="31902" y="13964"/>
                  </a:cubicBezTo>
                  <a:cubicBezTo>
                    <a:pt x="32969" y="13964"/>
                    <a:pt x="34221" y="14286"/>
                    <a:pt x="35631" y="15192"/>
                  </a:cubicBezTo>
                  <a:cubicBezTo>
                    <a:pt x="36376" y="22185"/>
                    <a:pt x="42298" y="27480"/>
                    <a:pt x="49270" y="27480"/>
                  </a:cubicBezTo>
                  <a:cubicBezTo>
                    <a:pt x="49608" y="27480"/>
                    <a:pt x="49949" y="27468"/>
                    <a:pt x="50292" y="27442"/>
                  </a:cubicBezTo>
                  <a:cubicBezTo>
                    <a:pt x="57847" y="26886"/>
                    <a:pt x="63540" y="20284"/>
                    <a:pt x="62984" y="12728"/>
                  </a:cubicBezTo>
                  <a:cubicBezTo>
                    <a:pt x="62452" y="5517"/>
                    <a:pt x="56414" y="1"/>
                    <a:pt x="49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5"/>
            <p:cNvSpPr/>
            <p:nvPr/>
          </p:nvSpPr>
          <p:spPr>
            <a:xfrm>
              <a:off x="2737404" y="1790480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0" y="2250"/>
                  </a:lnTo>
                  <a:lnTo>
                    <a:pt x="2716" y="30361"/>
                  </a:lnTo>
                  <a:lnTo>
                    <a:pt x="23813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5"/>
            <p:cNvSpPr/>
            <p:nvPr/>
          </p:nvSpPr>
          <p:spPr>
            <a:xfrm>
              <a:off x="2721152" y="1777987"/>
              <a:ext cx="276289" cy="352141"/>
            </a:xfrm>
            <a:custGeom>
              <a:avLst/>
              <a:gdLst/>
              <a:ahLst/>
              <a:cxnLst/>
              <a:rect l="l" t="t" r="r" b="b"/>
              <a:pathLst>
                <a:path w="23818" h="30357" extrusionOk="0">
                  <a:moveTo>
                    <a:pt x="21190" y="1"/>
                  </a:moveTo>
                  <a:lnTo>
                    <a:pt x="0" y="2246"/>
                  </a:lnTo>
                  <a:lnTo>
                    <a:pt x="2716" y="30357"/>
                  </a:lnTo>
                  <a:lnTo>
                    <a:pt x="23818" y="28222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5"/>
            <p:cNvSpPr/>
            <p:nvPr/>
          </p:nvSpPr>
          <p:spPr>
            <a:xfrm>
              <a:off x="2724748" y="1765772"/>
              <a:ext cx="276242" cy="352199"/>
            </a:xfrm>
            <a:custGeom>
              <a:avLst/>
              <a:gdLst/>
              <a:ahLst/>
              <a:cxnLst/>
              <a:rect l="l" t="t" r="r" b="b"/>
              <a:pathLst>
                <a:path w="23814" h="30362" extrusionOk="0">
                  <a:moveTo>
                    <a:pt x="21190" y="1"/>
                  </a:moveTo>
                  <a:lnTo>
                    <a:pt x="1" y="2250"/>
                  </a:lnTo>
                  <a:lnTo>
                    <a:pt x="2715" y="30361"/>
                  </a:lnTo>
                  <a:lnTo>
                    <a:pt x="23814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5"/>
            <p:cNvSpPr/>
            <p:nvPr/>
          </p:nvSpPr>
          <p:spPr>
            <a:xfrm>
              <a:off x="2721094" y="1751423"/>
              <a:ext cx="276300" cy="352141"/>
            </a:xfrm>
            <a:custGeom>
              <a:avLst/>
              <a:gdLst/>
              <a:ahLst/>
              <a:cxnLst/>
              <a:rect l="l" t="t" r="r" b="b"/>
              <a:pathLst>
                <a:path w="23819" h="30357" extrusionOk="0">
                  <a:moveTo>
                    <a:pt x="21190" y="1"/>
                  </a:moveTo>
                  <a:lnTo>
                    <a:pt x="1" y="2250"/>
                  </a:lnTo>
                  <a:lnTo>
                    <a:pt x="2716" y="30357"/>
                  </a:lnTo>
                  <a:lnTo>
                    <a:pt x="23818" y="28221"/>
                  </a:lnTo>
                  <a:lnTo>
                    <a:pt x="21190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5"/>
            <p:cNvSpPr/>
            <p:nvPr/>
          </p:nvSpPr>
          <p:spPr>
            <a:xfrm>
              <a:off x="2713519" y="1777523"/>
              <a:ext cx="58708" cy="364785"/>
            </a:xfrm>
            <a:custGeom>
              <a:avLst/>
              <a:gdLst/>
              <a:ahLst/>
              <a:cxnLst/>
              <a:rect l="l" t="t" r="r" b="b"/>
              <a:pathLst>
                <a:path w="5061" h="31447" extrusionOk="0">
                  <a:moveTo>
                    <a:pt x="654" y="0"/>
                  </a:moveTo>
                  <a:lnTo>
                    <a:pt x="1" y="2456"/>
                  </a:lnTo>
                  <a:lnTo>
                    <a:pt x="3510" y="31096"/>
                  </a:lnTo>
                  <a:lnTo>
                    <a:pt x="5061" y="31447"/>
                  </a:lnTo>
                  <a:lnTo>
                    <a:pt x="4080" y="28038"/>
                  </a:lnTo>
                  <a:lnTo>
                    <a:pt x="654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25"/>
            <p:cNvSpPr/>
            <p:nvPr/>
          </p:nvSpPr>
          <p:spPr>
            <a:xfrm>
              <a:off x="2773549" y="1844942"/>
              <a:ext cx="299013" cy="363057"/>
            </a:xfrm>
            <a:custGeom>
              <a:avLst/>
              <a:gdLst/>
              <a:ahLst/>
              <a:cxnLst/>
              <a:rect l="l" t="t" r="r" b="b"/>
              <a:pathLst>
                <a:path w="25777" h="31298" extrusionOk="0">
                  <a:moveTo>
                    <a:pt x="4742" y="1"/>
                  </a:moveTo>
                  <a:lnTo>
                    <a:pt x="1" y="27838"/>
                  </a:lnTo>
                  <a:lnTo>
                    <a:pt x="20930" y="31297"/>
                  </a:lnTo>
                  <a:lnTo>
                    <a:pt x="25776" y="3378"/>
                  </a:lnTo>
                  <a:lnTo>
                    <a:pt x="4742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25"/>
            <p:cNvSpPr/>
            <p:nvPr/>
          </p:nvSpPr>
          <p:spPr>
            <a:xfrm>
              <a:off x="2761160" y="1828598"/>
              <a:ext cx="299071" cy="363103"/>
            </a:xfrm>
            <a:custGeom>
              <a:avLst/>
              <a:gdLst/>
              <a:ahLst/>
              <a:cxnLst/>
              <a:rect l="l" t="t" r="r" b="b"/>
              <a:pathLst>
                <a:path w="25782" h="31302" extrusionOk="0">
                  <a:moveTo>
                    <a:pt x="4741" y="0"/>
                  </a:moveTo>
                  <a:lnTo>
                    <a:pt x="0" y="27838"/>
                  </a:lnTo>
                  <a:lnTo>
                    <a:pt x="20930" y="31301"/>
                  </a:lnTo>
                  <a:lnTo>
                    <a:pt x="25781" y="3377"/>
                  </a:lnTo>
                  <a:lnTo>
                    <a:pt x="4741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25"/>
            <p:cNvSpPr/>
            <p:nvPr/>
          </p:nvSpPr>
          <p:spPr>
            <a:xfrm>
              <a:off x="2767830" y="1817752"/>
              <a:ext cx="299002" cy="363080"/>
            </a:xfrm>
            <a:custGeom>
              <a:avLst/>
              <a:gdLst/>
              <a:ahLst/>
              <a:cxnLst/>
              <a:rect l="l" t="t" r="r" b="b"/>
              <a:pathLst>
                <a:path w="25776" h="31300" extrusionOk="0">
                  <a:moveTo>
                    <a:pt x="4737" y="0"/>
                  </a:moveTo>
                  <a:lnTo>
                    <a:pt x="1" y="27842"/>
                  </a:lnTo>
                  <a:lnTo>
                    <a:pt x="20926" y="31300"/>
                  </a:lnTo>
                  <a:lnTo>
                    <a:pt x="25776" y="3376"/>
                  </a:lnTo>
                  <a:lnTo>
                    <a:pt x="4737" y="0"/>
                  </a:lnTo>
                  <a:close/>
                </a:path>
              </a:pathLst>
            </a:custGeom>
            <a:solidFill>
              <a:srgbClr val="F7F7F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25"/>
            <p:cNvSpPr/>
            <p:nvPr/>
          </p:nvSpPr>
          <p:spPr>
            <a:xfrm>
              <a:off x="2768097" y="1802927"/>
              <a:ext cx="299002" cy="363092"/>
            </a:xfrm>
            <a:custGeom>
              <a:avLst/>
              <a:gdLst/>
              <a:ahLst/>
              <a:cxnLst/>
              <a:rect l="l" t="t" r="r" b="b"/>
              <a:pathLst>
                <a:path w="25776" h="31301" extrusionOk="0">
                  <a:moveTo>
                    <a:pt x="4737" y="1"/>
                  </a:moveTo>
                  <a:lnTo>
                    <a:pt x="1" y="27841"/>
                  </a:lnTo>
                  <a:lnTo>
                    <a:pt x="20926" y="31301"/>
                  </a:lnTo>
                  <a:lnTo>
                    <a:pt x="25776" y="3377"/>
                  </a:lnTo>
                  <a:lnTo>
                    <a:pt x="4737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25"/>
            <p:cNvSpPr/>
            <p:nvPr/>
          </p:nvSpPr>
          <p:spPr>
            <a:xfrm>
              <a:off x="2760592" y="1802927"/>
              <a:ext cx="62466" cy="365528"/>
            </a:xfrm>
            <a:custGeom>
              <a:avLst/>
              <a:gdLst/>
              <a:ahLst/>
              <a:cxnLst/>
              <a:rect l="l" t="t" r="r" b="b"/>
              <a:pathLst>
                <a:path w="5385" h="31511" extrusionOk="0">
                  <a:moveTo>
                    <a:pt x="5384" y="1"/>
                  </a:moveTo>
                  <a:lnTo>
                    <a:pt x="4107" y="2204"/>
                  </a:lnTo>
                  <a:lnTo>
                    <a:pt x="0" y="30763"/>
                  </a:lnTo>
                  <a:lnTo>
                    <a:pt x="1406" y="31511"/>
                  </a:lnTo>
                  <a:lnTo>
                    <a:pt x="1351" y="27956"/>
                  </a:lnTo>
                  <a:lnTo>
                    <a:pt x="5384" y="1"/>
                  </a:lnTo>
                  <a:close/>
                </a:path>
              </a:pathLst>
            </a:custGeom>
            <a:solidFill>
              <a:srgbClr val="FCAA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25"/>
            <p:cNvSpPr/>
            <p:nvPr/>
          </p:nvSpPr>
          <p:spPr>
            <a:xfrm>
              <a:off x="2566768" y="1881981"/>
              <a:ext cx="164674" cy="131602"/>
            </a:xfrm>
            <a:custGeom>
              <a:avLst/>
              <a:gdLst/>
              <a:ahLst/>
              <a:cxnLst/>
              <a:rect l="l" t="t" r="r" b="b"/>
              <a:pathLst>
                <a:path w="14196" h="11345" extrusionOk="0">
                  <a:moveTo>
                    <a:pt x="1994" y="1"/>
                  </a:moveTo>
                  <a:cubicBezTo>
                    <a:pt x="1994" y="1"/>
                    <a:pt x="0" y="5386"/>
                    <a:pt x="137" y="10591"/>
                  </a:cubicBezTo>
                  <a:cubicBezTo>
                    <a:pt x="1848" y="11105"/>
                    <a:pt x="3656" y="11345"/>
                    <a:pt x="5490" y="11345"/>
                  </a:cubicBezTo>
                  <a:cubicBezTo>
                    <a:pt x="8420" y="11345"/>
                    <a:pt x="11417" y="10732"/>
                    <a:pt x="14195" y="9643"/>
                  </a:cubicBezTo>
                  <a:cubicBezTo>
                    <a:pt x="13880" y="9520"/>
                    <a:pt x="13588" y="9387"/>
                    <a:pt x="13346" y="9219"/>
                  </a:cubicBezTo>
                  <a:cubicBezTo>
                    <a:pt x="12343" y="8530"/>
                    <a:pt x="11490" y="4724"/>
                    <a:pt x="11490" y="4724"/>
                  </a:cubicBezTo>
                  <a:cubicBezTo>
                    <a:pt x="11490" y="4724"/>
                    <a:pt x="5905" y="3319"/>
                    <a:pt x="1994" y="1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5"/>
            <p:cNvSpPr/>
            <p:nvPr/>
          </p:nvSpPr>
          <p:spPr>
            <a:xfrm>
              <a:off x="2568299" y="1991496"/>
              <a:ext cx="358428" cy="158607"/>
            </a:xfrm>
            <a:custGeom>
              <a:avLst/>
              <a:gdLst/>
              <a:ahLst/>
              <a:cxnLst/>
              <a:rect l="l" t="t" r="r" b="b"/>
              <a:pathLst>
                <a:path w="30899" h="13673" extrusionOk="0">
                  <a:moveTo>
                    <a:pt x="14063" y="207"/>
                  </a:moveTo>
                  <a:cubicBezTo>
                    <a:pt x="11281" y="1294"/>
                    <a:pt x="8280" y="1906"/>
                    <a:pt x="5345" y="1906"/>
                  </a:cubicBezTo>
                  <a:cubicBezTo>
                    <a:pt x="3514" y="1906"/>
                    <a:pt x="1710" y="1668"/>
                    <a:pt x="0" y="1159"/>
                  </a:cubicBezTo>
                  <a:lnTo>
                    <a:pt x="0" y="1159"/>
                  </a:lnTo>
                  <a:cubicBezTo>
                    <a:pt x="54" y="3144"/>
                    <a:pt x="410" y="5106"/>
                    <a:pt x="1315" y="6731"/>
                  </a:cubicBezTo>
                  <a:cubicBezTo>
                    <a:pt x="3925" y="11447"/>
                    <a:pt x="11591" y="13672"/>
                    <a:pt x="18436" y="13672"/>
                  </a:cubicBezTo>
                  <a:cubicBezTo>
                    <a:pt x="20146" y="13672"/>
                    <a:pt x="21805" y="13533"/>
                    <a:pt x="23322" y="13260"/>
                  </a:cubicBezTo>
                  <a:cubicBezTo>
                    <a:pt x="30899" y="11892"/>
                    <a:pt x="30457" y="5025"/>
                    <a:pt x="28796" y="2730"/>
                  </a:cubicBezTo>
                  <a:cubicBezTo>
                    <a:pt x="26824" y="1"/>
                    <a:pt x="17968" y="1708"/>
                    <a:pt x="14063" y="20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" name="Google Shape;155;p25"/>
          <p:cNvGrpSpPr/>
          <p:nvPr/>
        </p:nvGrpSpPr>
        <p:grpSpPr>
          <a:xfrm rot="-1108094">
            <a:off x="7090430" y="-92400"/>
            <a:ext cx="3610684" cy="4483562"/>
            <a:chOff x="4120428" y="1214381"/>
            <a:chExt cx="1205891" cy="1497446"/>
          </a:xfrm>
        </p:grpSpPr>
        <p:sp>
          <p:nvSpPr>
            <p:cNvPr id="156" name="Google Shape;156;p25"/>
            <p:cNvSpPr/>
            <p:nvPr/>
          </p:nvSpPr>
          <p:spPr>
            <a:xfrm>
              <a:off x="4583643" y="2450105"/>
              <a:ext cx="175990" cy="260604"/>
            </a:xfrm>
            <a:custGeom>
              <a:avLst/>
              <a:gdLst/>
              <a:ahLst/>
              <a:cxnLst/>
              <a:rect l="l" t="t" r="r" b="b"/>
              <a:pathLst>
                <a:path w="22193" h="32863" extrusionOk="0">
                  <a:moveTo>
                    <a:pt x="1" y="1"/>
                  </a:moveTo>
                  <a:cubicBezTo>
                    <a:pt x="1" y="1"/>
                    <a:pt x="854" y="32862"/>
                    <a:pt x="9392" y="32862"/>
                  </a:cubicBezTo>
                  <a:cubicBezTo>
                    <a:pt x="17928" y="32862"/>
                    <a:pt x="22192" y="27740"/>
                    <a:pt x="18355" y="384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25"/>
            <p:cNvSpPr/>
            <p:nvPr/>
          </p:nvSpPr>
          <p:spPr>
            <a:xfrm>
              <a:off x="4760751" y="2427536"/>
              <a:ext cx="162462" cy="284290"/>
            </a:xfrm>
            <a:custGeom>
              <a:avLst/>
              <a:gdLst/>
              <a:ahLst/>
              <a:cxnLst/>
              <a:rect l="l" t="t" r="r" b="b"/>
              <a:pathLst>
                <a:path w="20487" h="35850" extrusionOk="0">
                  <a:moveTo>
                    <a:pt x="16644" y="0"/>
                  </a:moveTo>
                  <a:lnTo>
                    <a:pt x="1" y="2989"/>
                  </a:lnTo>
                  <a:cubicBezTo>
                    <a:pt x="1" y="2989"/>
                    <a:pt x="853" y="35849"/>
                    <a:pt x="9391" y="35849"/>
                  </a:cubicBezTo>
                  <a:cubicBezTo>
                    <a:pt x="17928" y="35849"/>
                    <a:pt x="20486" y="23902"/>
                    <a:pt x="1664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5"/>
            <p:cNvSpPr/>
            <p:nvPr/>
          </p:nvSpPr>
          <p:spPr>
            <a:xfrm>
              <a:off x="4901786" y="2201269"/>
              <a:ext cx="424533" cy="201422"/>
            </a:xfrm>
            <a:custGeom>
              <a:avLst/>
              <a:gdLst/>
              <a:ahLst/>
              <a:cxnLst/>
              <a:rect l="l" t="t" r="r" b="b"/>
              <a:pathLst>
                <a:path w="53535" h="25400" extrusionOk="0">
                  <a:moveTo>
                    <a:pt x="38736" y="0"/>
                  </a:moveTo>
                  <a:cubicBezTo>
                    <a:pt x="35056" y="0"/>
                    <a:pt x="30890" y="1686"/>
                    <a:pt x="27314" y="5341"/>
                  </a:cubicBezTo>
                  <a:cubicBezTo>
                    <a:pt x="22166" y="10604"/>
                    <a:pt x="16191" y="12001"/>
                    <a:pt x="11296" y="12001"/>
                  </a:cubicBezTo>
                  <a:cubicBezTo>
                    <a:pt x="5753" y="12001"/>
                    <a:pt x="1596" y="10210"/>
                    <a:pt x="1596" y="10210"/>
                  </a:cubicBezTo>
                  <a:lnTo>
                    <a:pt x="1" y="19426"/>
                  </a:lnTo>
                  <a:cubicBezTo>
                    <a:pt x="1" y="19426"/>
                    <a:pt x="4638" y="22423"/>
                    <a:pt x="11137" y="22423"/>
                  </a:cubicBezTo>
                  <a:cubicBezTo>
                    <a:pt x="14939" y="22423"/>
                    <a:pt x="19377" y="21397"/>
                    <a:pt x="23898" y="18147"/>
                  </a:cubicBezTo>
                  <a:cubicBezTo>
                    <a:pt x="32520" y="11950"/>
                    <a:pt x="37615" y="5604"/>
                    <a:pt x="41284" y="5604"/>
                  </a:cubicBezTo>
                  <a:cubicBezTo>
                    <a:pt x="42099" y="5604"/>
                    <a:pt x="42844" y="5918"/>
                    <a:pt x="43541" y="6616"/>
                  </a:cubicBezTo>
                  <a:cubicBezTo>
                    <a:pt x="47383" y="10457"/>
                    <a:pt x="40115" y="25400"/>
                    <a:pt x="40115" y="25400"/>
                  </a:cubicBezTo>
                  <a:lnTo>
                    <a:pt x="42105" y="24954"/>
                  </a:lnTo>
                  <a:cubicBezTo>
                    <a:pt x="53535" y="9612"/>
                    <a:pt x="47523" y="0"/>
                    <a:pt x="3873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25"/>
            <p:cNvSpPr/>
            <p:nvPr/>
          </p:nvSpPr>
          <p:spPr>
            <a:xfrm>
              <a:off x="5143548" y="2368553"/>
              <a:ext cx="169226" cy="148902"/>
            </a:xfrm>
            <a:custGeom>
              <a:avLst/>
              <a:gdLst/>
              <a:ahLst/>
              <a:cxnLst/>
              <a:rect l="l" t="t" r="r" b="b"/>
              <a:pathLst>
                <a:path w="21340" h="18777" extrusionOk="0">
                  <a:moveTo>
                    <a:pt x="12375" y="1"/>
                  </a:moveTo>
                  <a:cubicBezTo>
                    <a:pt x="12374" y="1"/>
                    <a:pt x="0" y="7685"/>
                    <a:pt x="6828" y="18776"/>
                  </a:cubicBezTo>
                  <a:cubicBezTo>
                    <a:pt x="21339" y="8964"/>
                    <a:pt x="12375" y="1"/>
                    <a:pt x="1237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5"/>
            <p:cNvSpPr/>
            <p:nvPr/>
          </p:nvSpPr>
          <p:spPr>
            <a:xfrm>
              <a:off x="4371571" y="1767673"/>
              <a:ext cx="692638" cy="640181"/>
            </a:xfrm>
            <a:custGeom>
              <a:avLst/>
              <a:gdLst/>
              <a:ahLst/>
              <a:cxnLst/>
              <a:rect l="l" t="t" r="r" b="b"/>
              <a:pathLst>
                <a:path w="87344" h="80729" extrusionOk="0">
                  <a:moveTo>
                    <a:pt x="41984" y="1"/>
                  </a:moveTo>
                  <a:cubicBezTo>
                    <a:pt x="40612" y="1"/>
                    <a:pt x="39316" y="47"/>
                    <a:pt x="38124" y="136"/>
                  </a:cubicBezTo>
                  <a:cubicBezTo>
                    <a:pt x="7396" y="2411"/>
                    <a:pt x="0" y="22897"/>
                    <a:pt x="2558" y="51919"/>
                  </a:cubicBezTo>
                  <a:cubicBezTo>
                    <a:pt x="4504" y="73943"/>
                    <a:pt x="20872" y="80729"/>
                    <a:pt x="40590" y="80729"/>
                  </a:cubicBezTo>
                  <a:cubicBezTo>
                    <a:pt x="46851" y="80729"/>
                    <a:pt x="53449" y="80045"/>
                    <a:pt x="60031" y="78947"/>
                  </a:cubicBezTo>
                  <a:cubicBezTo>
                    <a:pt x="87344" y="74394"/>
                    <a:pt x="81084" y="38829"/>
                    <a:pt x="79948" y="21190"/>
                  </a:cubicBezTo>
                  <a:cubicBezTo>
                    <a:pt x="78911" y="5095"/>
                    <a:pt x="56293" y="1"/>
                    <a:pt x="4198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25"/>
            <p:cNvSpPr/>
            <p:nvPr/>
          </p:nvSpPr>
          <p:spPr>
            <a:xfrm>
              <a:off x="4390769" y="1732590"/>
              <a:ext cx="580627" cy="801667"/>
            </a:xfrm>
            <a:custGeom>
              <a:avLst/>
              <a:gdLst/>
              <a:ahLst/>
              <a:cxnLst/>
              <a:rect l="l" t="t" r="r" b="b"/>
              <a:pathLst>
                <a:path w="73219" h="101093" extrusionOk="0">
                  <a:moveTo>
                    <a:pt x="54200" y="0"/>
                  </a:moveTo>
                  <a:lnTo>
                    <a:pt x="17070" y="7261"/>
                  </a:lnTo>
                  <a:cubicBezTo>
                    <a:pt x="17070" y="7261"/>
                    <a:pt x="0" y="52068"/>
                    <a:pt x="12802" y="84929"/>
                  </a:cubicBezTo>
                  <a:cubicBezTo>
                    <a:pt x="17366" y="96646"/>
                    <a:pt x="26435" y="101093"/>
                    <a:pt x="36139" y="101093"/>
                  </a:cubicBezTo>
                  <a:cubicBezTo>
                    <a:pt x="53646" y="101093"/>
                    <a:pt x="73219" y="86617"/>
                    <a:pt x="72121" y="74260"/>
                  </a:cubicBezTo>
                  <a:cubicBezTo>
                    <a:pt x="70416" y="55053"/>
                    <a:pt x="54200" y="0"/>
                    <a:pt x="542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5"/>
            <p:cNvSpPr/>
            <p:nvPr/>
          </p:nvSpPr>
          <p:spPr>
            <a:xfrm>
              <a:off x="4430039" y="1894965"/>
              <a:ext cx="229423" cy="370537"/>
            </a:xfrm>
            <a:custGeom>
              <a:avLst/>
              <a:gdLst/>
              <a:ahLst/>
              <a:cxnLst/>
              <a:rect l="l" t="t" r="r" b="b"/>
              <a:pathLst>
                <a:path w="28931" h="46726" extrusionOk="0">
                  <a:moveTo>
                    <a:pt x="13482" y="1"/>
                  </a:moveTo>
                  <a:cubicBezTo>
                    <a:pt x="13482" y="1"/>
                    <a:pt x="17150" y="35466"/>
                    <a:pt x="1" y="41183"/>
                  </a:cubicBezTo>
                  <a:cubicBezTo>
                    <a:pt x="175" y="44821"/>
                    <a:pt x="349" y="46726"/>
                    <a:pt x="349" y="46726"/>
                  </a:cubicBezTo>
                  <a:cubicBezTo>
                    <a:pt x="349" y="46726"/>
                    <a:pt x="28930" y="42220"/>
                    <a:pt x="17151" y="301"/>
                  </a:cubicBezTo>
                  <a:lnTo>
                    <a:pt x="13482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25"/>
            <p:cNvSpPr/>
            <p:nvPr/>
          </p:nvSpPr>
          <p:spPr>
            <a:xfrm>
              <a:off x="4731498" y="1875719"/>
              <a:ext cx="229407" cy="370537"/>
            </a:xfrm>
            <a:custGeom>
              <a:avLst/>
              <a:gdLst/>
              <a:ahLst/>
              <a:cxnLst/>
              <a:rect l="l" t="t" r="r" b="b"/>
              <a:pathLst>
                <a:path w="28929" h="46726" extrusionOk="0">
                  <a:moveTo>
                    <a:pt x="15449" y="1"/>
                  </a:moveTo>
                  <a:lnTo>
                    <a:pt x="11780" y="301"/>
                  </a:lnTo>
                  <a:cubicBezTo>
                    <a:pt x="0" y="42221"/>
                    <a:pt x="28580" y="46726"/>
                    <a:pt x="28580" y="46726"/>
                  </a:cubicBezTo>
                  <a:cubicBezTo>
                    <a:pt x="28580" y="46726"/>
                    <a:pt x="28754" y="44821"/>
                    <a:pt x="28928" y="41183"/>
                  </a:cubicBezTo>
                  <a:cubicBezTo>
                    <a:pt x="11780" y="35468"/>
                    <a:pt x="15449" y="1"/>
                    <a:pt x="154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5"/>
            <p:cNvSpPr/>
            <p:nvPr/>
          </p:nvSpPr>
          <p:spPr>
            <a:xfrm>
              <a:off x="4331500" y="1214381"/>
              <a:ext cx="785181" cy="732320"/>
            </a:xfrm>
            <a:custGeom>
              <a:avLst/>
              <a:gdLst/>
              <a:ahLst/>
              <a:cxnLst/>
              <a:rect l="l" t="t" r="r" b="b"/>
              <a:pathLst>
                <a:path w="99014" h="92348" extrusionOk="0">
                  <a:moveTo>
                    <a:pt x="49932" y="1"/>
                  </a:moveTo>
                  <a:cubicBezTo>
                    <a:pt x="49669" y="1"/>
                    <a:pt x="49392" y="35"/>
                    <a:pt x="49098" y="109"/>
                  </a:cubicBezTo>
                  <a:cubicBezTo>
                    <a:pt x="44109" y="1355"/>
                    <a:pt x="44940" y="8014"/>
                    <a:pt x="44940" y="8014"/>
                  </a:cubicBezTo>
                  <a:cubicBezTo>
                    <a:pt x="44940" y="8014"/>
                    <a:pt x="41652" y="5345"/>
                    <a:pt x="37388" y="5345"/>
                  </a:cubicBezTo>
                  <a:cubicBezTo>
                    <a:pt x="35585" y="5345"/>
                    <a:pt x="33607" y="5822"/>
                    <a:pt x="31629" y="7181"/>
                  </a:cubicBezTo>
                  <a:cubicBezTo>
                    <a:pt x="24954" y="11768"/>
                    <a:pt x="29533" y="21336"/>
                    <a:pt x="29533" y="21336"/>
                  </a:cubicBezTo>
                  <a:cubicBezTo>
                    <a:pt x="29533" y="21336"/>
                    <a:pt x="24440" y="16030"/>
                    <a:pt x="19105" y="16030"/>
                  </a:cubicBezTo>
                  <a:cubicBezTo>
                    <a:pt x="16970" y="16030"/>
                    <a:pt x="14797" y="16879"/>
                    <a:pt x="12897" y="19257"/>
                  </a:cubicBezTo>
                  <a:cubicBezTo>
                    <a:pt x="6237" y="27579"/>
                    <a:pt x="10816" y="33400"/>
                    <a:pt x="10816" y="33400"/>
                  </a:cubicBezTo>
                  <a:cubicBezTo>
                    <a:pt x="10816" y="33400"/>
                    <a:pt x="831" y="34648"/>
                    <a:pt x="1663" y="44632"/>
                  </a:cubicBezTo>
                  <a:cubicBezTo>
                    <a:pt x="2494" y="54617"/>
                    <a:pt x="9568" y="54617"/>
                    <a:pt x="9568" y="54617"/>
                  </a:cubicBezTo>
                  <a:cubicBezTo>
                    <a:pt x="9568" y="54617"/>
                    <a:pt x="0" y="62108"/>
                    <a:pt x="3748" y="71255"/>
                  </a:cubicBezTo>
                  <a:cubicBezTo>
                    <a:pt x="5537" y="75632"/>
                    <a:pt x="7992" y="76774"/>
                    <a:pt x="10068" y="76774"/>
                  </a:cubicBezTo>
                  <a:cubicBezTo>
                    <a:pt x="12334" y="76774"/>
                    <a:pt x="14147" y="75413"/>
                    <a:pt x="14147" y="75413"/>
                  </a:cubicBezTo>
                  <a:lnTo>
                    <a:pt x="14147" y="75413"/>
                  </a:lnTo>
                  <a:cubicBezTo>
                    <a:pt x="14147" y="75414"/>
                    <a:pt x="13733" y="89140"/>
                    <a:pt x="25796" y="91635"/>
                  </a:cubicBezTo>
                  <a:cubicBezTo>
                    <a:pt x="27188" y="91923"/>
                    <a:pt x="28430" y="92050"/>
                    <a:pt x="29538" y="92050"/>
                  </a:cubicBezTo>
                  <a:cubicBezTo>
                    <a:pt x="38041" y="92050"/>
                    <a:pt x="38691" y="84561"/>
                    <a:pt x="38691" y="84561"/>
                  </a:cubicBezTo>
                  <a:cubicBezTo>
                    <a:pt x="38691" y="84561"/>
                    <a:pt x="41737" y="92347"/>
                    <a:pt x="47830" y="92347"/>
                  </a:cubicBezTo>
                  <a:cubicBezTo>
                    <a:pt x="48492" y="92347"/>
                    <a:pt x="49190" y="92255"/>
                    <a:pt x="49924" y="92052"/>
                  </a:cubicBezTo>
                  <a:cubicBezTo>
                    <a:pt x="57414" y="89973"/>
                    <a:pt x="57831" y="81650"/>
                    <a:pt x="57831" y="81650"/>
                  </a:cubicBezTo>
                  <a:cubicBezTo>
                    <a:pt x="57831" y="81650"/>
                    <a:pt x="61966" y="87975"/>
                    <a:pt x="68189" y="87975"/>
                  </a:cubicBezTo>
                  <a:cubicBezTo>
                    <a:pt x="70104" y="87975"/>
                    <a:pt x="72217" y="87375"/>
                    <a:pt x="74468" y="85809"/>
                  </a:cubicBezTo>
                  <a:cubicBezTo>
                    <a:pt x="84037" y="79151"/>
                    <a:pt x="77794" y="67923"/>
                    <a:pt x="77794" y="67923"/>
                  </a:cubicBezTo>
                  <a:lnTo>
                    <a:pt x="77794" y="67923"/>
                  </a:lnTo>
                  <a:cubicBezTo>
                    <a:pt x="77794" y="67923"/>
                    <a:pt x="77933" y="67927"/>
                    <a:pt x="78182" y="67927"/>
                  </a:cubicBezTo>
                  <a:cubicBezTo>
                    <a:pt x="80303" y="67927"/>
                    <a:pt x="90450" y="67594"/>
                    <a:pt x="91937" y="61265"/>
                  </a:cubicBezTo>
                  <a:cubicBezTo>
                    <a:pt x="93600" y="54190"/>
                    <a:pt x="85700" y="52528"/>
                    <a:pt x="85700" y="52528"/>
                  </a:cubicBezTo>
                  <a:cubicBezTo>
                    <a:pt x="85700" y="52528"/>
                    <a:pt x="99013" y="39216"/>
                    <a:pt x="93607" y="27569"/>
                  </a:cubicBezTo>
                  <a:cubicBezTo>
                    <a:pt x="91085" y="22133"/>
                    <a:pt x="87656" y="20684"/>
                    <a:pt x="84715" y="20684"/>
                  </a:cubicBezTo>
                  <a:cubicBezTo>
                    <a:pt x="81354" y="20684"/>
                    <a:pt x="78632" y="22578"/>
                    <a:pt x="78632" y="22578"/>
                  </a:cubicBezTo>
                  <a:cubicBezTo>
                    <a:pt x="78632" y="22578"/>
                    <a:pt x="78632" y="7604"/>
                    <a:pt x="69480" y="3023"/>
                  </a:cubicBezTo>
                  <a:cubicBezTo>
                    <a:pt x="67829" y="2199"/>
                    <a:pt x="66287" y="1861"/>
                    <a:pt x="64868" y="1861"/>
                  </a:cubicBezTo>
                  <a:cubicBezTo>
                    <a:pt x="58416" y="1861"/>
                    <a:pt x="54504" y="8846"/>
                    <a:pt x="54504" y="8846"/>
                  </a:cubicBezTo>
                  <a:cubicBezTo>
                    <a:pt x="54504" y="8846"/>
                    <a:pt x="54135" y="1"/>
                    <a:pt x="4993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65" name="Google Shape;165;p25"/>
            <p:cNvSpPr/>
            <p:nvPr/>
          </p:nvSpPr>
          <p:spPr>
            <a:xfrm>
              <a:off x="4475160" y="1485040"/>
              <a:ext cx="450836" cy="353004"/>
            </a:xfrm>
            <a:custGeom>
              <a:avLst/>
              <a:gdLst/>
              <a:ahLst/>
              <a:cxnLst/>
              <a:rect l="l" t="t" r="r" b="b"/>
              <a:pathLst>
                <a:path w="56852" h="44515" extrusionOk="0">
                  <a:moveTo>
                    <a:pt x="23200" y="1"/>
                  </a:moveTo>
                  <a:cubicBezTo>
                    <a:pt x="12860" y="1"/>
                    <a:pt x="3658" y="3048"/>
                    <a:pt x="1891" y="10412"/>
                  </a:cubicBezTo>
                  <a:cubicBezTo>
                    <a:pt x="1" y="18281"/>
                    <a:pt x="6233" y="42972"/>
                    <a:pt x="21429" y="44419"/>
                  </a:cubicBezTo>
                  <a:cubicBezTo>
                    <a:pt x="22105" y="44483"/>
                    <a:pt x="22791" y="44515"/>
                    <a:pt x="23485" y="44515"/>
                  </a:cubicBezTo>
                  <a:cubicBezTo>
                    <a:pt x="38385" y="44515"/>
                    <a:pt x="56852" y="29995"/>
                    <a:pt x="56164" y="15476"/>
                  </a:cubicBezTo>
                  <a:cubicBezTo>
                    <a:pt x="55733" y="6466"/>
                    <a:pt x="38260" y="1"/>
                    <a:pt x="232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5"/>
            <p:cNvSpPr/>
            <p:nvPr/>
          </p:nvSpPr>
          <p:spPr>
            <a:xfrm>
              <a:off x="4644347" y="1689864"/>
              <a:ext cx="62766" cy="40800"/>
            </a:xfrm>
            <a:custGeom>
              <a:avLst/>
              <a:gdLst/>
              <a:ahLst/>
              <a:cxnLst/>
              <a:rect l="l" t="t" r="r" b="b"/>
              <a:pathLst>
                <a:path w="7915" h="5145" extrusionOk="0">
                  <a:moveTo>
                    <a:pt x="2861" y="1"/>
                  </a:moveTo>
                  <a:cubicBezTo>
                    <a:pt x="1923" y="1"/>
                    <a:pt x="942" y="176"/>
                    <a:pt x="0" y="647"/>
                  </a:cubicBezTo>
                  <a:cubicBezTo>
                    <a:pt x="0" y="647"/>
                    <a:pt x="1016" y="4710"/>
                    <a:pt x="2231" y="5116"/>
                  </a:cubicBezTo>
                  <a:cubicBezTo>
                    <a:pt x="2289" y="5135"/>
                    <a:pt x="2354" y="5145"/>
                    <a:pt x="2426" y="5145"/>
                  </a:cubicBezTo>
                  <a:cubicBezTo>
                    <a:pt x="3865" y="5145"/>
                    <a:pt x="7915" y="1458"/>
                    <a:pt x="7915" y="1458"/>
                  </a:cubicBezTo>
                  <a:cubicBezTo>
                    <a:pt x="7915" y="1458"/>
                    <a:pt x="5567" y="1"/>
                    <a:pt x="286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5"/>
            <p:cNvSpPr/>
            <p:nvPr/>
          </p:nvSpPr>
          <p:spPr>
            <a:xfrm>
              <a:off x="4501013" y="1645519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1"/>
                  </a:moveTo>
                  <a:cubicBezTo>
                    <a:pt x="3067" y="1"/>
                    <a:pt x="0" y="4618"/>
                    <a:pt x="3759" y="8243"/>
                  </a:cubicBezTo>
                  <a:cubicBezTo>
                    <a:pt x="4732" y="9183"/>
                    <a:pt x="6083" y="9660"/>
                    <a:pt x="7433" y="9660"/>
                  </a:cubicBezTo>
                  <a:cubicBezTo>
                    <a:pt x="8630" y="9660"/>
                    <a:pt x="9826" y="9284"/>
                    <a:pt x="10754" y="8521"/>
                  </a:cubicBezTo>
                  <a:cubicBezTo>
                    <a:pt x="11503" y="7905"/>
                    <a:pt x="12081" y="7070"/>
                    <a:pt x="12338" y="6137"/>
                  </a:cubicBezTo>
                  <a:cubicBezTo>
                    <a:pt x="12902" y="4106"/>
                    <a:pt x="11791" y="1807"/>
                    <a:pt x="9954" y="769"/>
                  </a:cubicBezTo>
                  <a:cubicBezTo>
                    <a:pt x="9005" y="235"/>
                    <a:pt x="8040" y="1"/>
                    <a:pt x="71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5"/>
            <p:cNvSpPr/>
            <p:nvPr/>
          </p:nvSpPr>
          <p:spPr>
            <a:xfrm>
              <a:off x="4738716" y="1656935"/>
              <a:ext cx="102313" cy="76612"/>
            </a:xfrm>
            <a:custGeom>
              <a:avLst/>
              <a:gdLst/>
              <a:ahLst/>
              <a:cxnLst/>
              <a:rect l="l" t="t" r="r" b="b"/>
              <a:pathLst>
                <a:path w="12902" h="9661" extrusionOk="0">
                  <a:moveTo>
                    <a:pt x="7125" y="0"/>
                  </a:moveTo>
                  <a:cubicBezTo>
                    <a:pt x="3067" y="0"/>
                    <a:pt x="1" y="4618"/>
                    <a:pt x="3758" y="8243"/>
                  </a:cubicBezTo>
                  <a:cubicBezTo>
                    <a:pt x="4732" y="9183"/>
                    <a:pt x="6084" y="9660"/>
                    <a:pt x="7433" y="9660"/>
                  </a:cubicBezTo>
                  <a:cubicBezTo>
                    <a:pt x="8631" y="9660"/>
                    <a:pt x="9826" y="9284"/>
                    <a:pt x="10754" y="8522"/>
                  </a:cubicBezTo>
                  <a:cubicBezTo>
                    <a:pt x="11502" y="7907"/>
                    <a:pt x="12080" y="7069"/>
                    <a:pt x="12339" y="6138"/>
                  </a:cubicBezTo>
                  <a:cubicBezTo>
                    <a:pt x="12901" y="4105"/>
                    <a:pt x="11792" y="1806"/>
                    <a:pt x="9954" y="768"/>
                  </a:cubicBezTo>
                  <a:cubicBezTo>
                    <a:pt x="9005" y="235"/>
                    <a:pt x="8040" y="0"/>
                    <a:pt x="71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5"/>
            <p:cNvSpPr/>
            <p:nvPr/>
          </p:nvSpPr>
          <p:spPr>
            <a:xfrm>
              <a:off x="4521329" y="1576346"/>
              <a:ext cx="46295" cy="41783"/>
            </a:xfrm>
            <a:custGeom>
              <a:avLst/>
              <a:gdLst/>
              <a:ahLst/>
              <a:cxnLst/>
              <a:rect l="l" t="t" r="r" b="b"/>
              <a:pathLst>
                <a:path w="5838" h="5269" extrusionOk="0">
                  <a:moveTo>
                    <a:pt x="3480" y="0"/>
                  </a:moveTo>
                  <a:cubicBezTo>
                    <a:pt x="1647" y="0"/>
                    <a:pt x="1" y="2336"/>
                    <a:pt x="784" y="4051"/>
                  </a:cubicBezTo>
                  <a:cubicBezTo>
                    <a:pt x="1033" y="4592"/>
                    <a:pt x="1547" y="4978"/>
                    <a:pt x="2117" y="5146"/>
                  </a:cubicBezTo>
                  <a:cubicBezTo>
                    <a:pt x="2398" y="5232"/>
                    <a:pt x="2690" y="5269"/>
                    <a:pt x="2983" y="5269"/>
                  </a:cubicBezTo>
                  <a:cubicBezTo>
                    <a:pt x="3282" y="5269"/>
                    <a:pt x="3583" y="5230"/>
                    <a:pt x="3875" y="5166"/>
                  </a:cubicBezTo>
                  <a:cubicBezTo>
                    <a:pt x="4122" y="5114"/>
                    <a:pt x="4374" y="5040"/>
                    <a:pt x="4580" y="4888"/>
                  </a:cubicBezTo>
                  <a:cubicBezTo>
                    <a:pt x="4770" y="4752"/>
                    <a:pt x="4907" y="4557"/>
                    <a:pt x="5027" y="4356"/>
                  </a:cubicBezTo>
                  <a:cubicBezTo>
                    <a:pt x="5491" y="3624"/>
                    <a:pt x="5838" y="2762"/>
                    <a:pt x="5691" y="1908"/>
                  </a:cubicBezTo>
                  <a:cubicBezTo>
                    <a:pt x="5549" y="1066"/>
                    <a:pt x="4896" y="330"/>
                    <a:pt x="4080" y="86"/>
                  </a:cubicBezTo>
                  <a:cubicBezTo>
                    <a:pt x="3880" y="28"/>
                    <a:pt x="3679" y="0"/>
                    <a:pt x="348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5"/>
            <p:cNvSpPr/>
            <p:nvPr/>
          </p:nvSpPr>
          <p:spPr>
            <a:xfrm>
              <a:off x="4828085" y="1592031"/>
              <a:ext cx="46248" cy="41799"/>
            </a:xfrm>
            <a:custGeom>
              <a:avLst/>
              <a:gdLst/>
              <a:ahLst/>
              <a:cxnLst/>
              <a:rect l="l" t="t" r="r" b="b"/>
              <a:pathLst>
                <a:path w="5832" h="5271" extrusionOk="0">
                  <a:moveTo>
                    <a:pt x="3469" y="0"/>
                  </a:moveTo>
                  <a:cubicBezTo>
                    <a:pt x="1643" y="0"/>
                    <a:pt x="1" y="2330"/>
                    <a:pt x="779" y="4047"/>
                  </a:cubicBezTo>
                  <a:cubicBezTo>
                    <a:pt x="1026" y="4589"/>
                    <a:pt x="1542" y="4973"/>
                    <a:pt x="2110" y="5147"/>
                  </a:cubicBezTo>
                  <a:cubicBezTo>
                    <a:pt x="2392" y="5233"/>
                    <a:pt x="2683" y="5270"/>
                    <a:pt x="2976" y="5270"/>
                  </a:cubicBezTo>
                  <a:cubicBezTo>
                    <a:pt x="3276" y="5270"/>
                    <a:pt x="3576" y="5232"/>
                    <a:pt x="3868" y="5168"/>
                  </a:cubicBezTo>
                  <a:cubicBezTo>
                    <a:pt x="4116" y="5116"/>
                    <a:pt x="4368" y="5041"/>
                    <a:pt x="4573" y="4890"/>
                  </a:cubicBezTo>
                  <a:cubicBezTo>
                    <a:pt x="4763" y="4753"/>
                    <a:pt x="4900" y="4558"/>
                    <a:pt x="5021" y="4357"/>
                  </a:cubicBezTo>
                  <a:cubicBezTo>
                    <a:pt x="5485" y="3626"/>
                    <a:pt x="5831" y="2763"/>
                    <a:pt x="5684" y="1910"/>
                  </a:cubicBezTo>
                  <a:cubicBezTo>
                    <a:pt x="5543" y="1068"/>
                    <a:pt x="4890" y="330"/>
                    <a:pt x="4073" y="88"/>
                  </a:cubicBezTo>
                  <a:cubicBezTo>
                    <a:pt x="3872" y="28"/>
                    <a:pt x="3669" y="0"/>
                    <a:pt x="34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5"/>
            <p:cNvSpPr/>
            <p:nvPr/>
          </p:nvSpPr>
          <p:spPr>
            <a:xfrm>
              <a:off x="4630303" y="1744692"/>
              <a:ext cx="85541" cy="47517"/>
            </a:xfrm>
            <a:custGeom>
              <a:avLst/>
              <a:gdLst/>
              <a:ahLst/>
              <a:cxnLst/>
              <a:rect l="l" t="t" r="r" b="b"/>
              <a:pathLst>
                <a:path w="10787" h="5992" extrusionOk="0">
                  <a:moveTo>
                    <a:pt x="9905" y="1"/>
                  </a:moveTo>
                  <a:cubicBezTo>
                    <a:pt x="9498" y="1"/>
                    <a:pt x="9140" y="310"/>
                    <a:pt x="9092" y="729"/>
                  </a:cubicBezTo>
                  <a:cubicBezTo>
                    <a:pt x="9086" y="760"/>
                    <a:pt x="8703" y="3761"/>
                    <a:pt x="5919" y="4282"/>
                  </a:cubicBezTo>
                  <a:cubicBezTo>
                    <a:pt x="5700" y="4323"/>
                    <a:pt x="5489" y="4341"/>
                    <a:pt x="5286" y="4341"/>
                  </a:cubicBezTo>
                  <a:cubicBezTo>
                    <a:pt x="2966" y="4341"/>
                    <a:pt x="1750" y="1865"/>
                    <a:pt x="1697" y="1749"/>
                  </a:cubicBezTo>
                  <a:cubicBezTo>
                    <a:pt x="1559" y="1444"/>
                    <a:pt x="1258" y="1265"/>
                    <a:pt x="944" y="1265"/>
                  </a:cubicBezTo>
                  <a:cubicBezTo>
                    <a:pt x="826" y="1265"/>
                    <a:pt x="706" y="1291"/>
                    <a:pt x="592" y="1345"/>
                  </a:cubicBezTo>
                  <a:cubicBezTo>
                    <a:pt x="174" y="1541"/>
                    <a:pt x="0" y="2041"/>
                    <a:pt x="202" y="2455"/>
                  </a:cubicBezTo>
                  <a:cubicBezTo>
                    <a:pt x="812" y="3766"/>
                    <a:pt x="2607" y="5992"/>
                    <a:pt x="5287" y="5992"/>
                  </a:cubicBezTo>
                  <a:cubicBezTo>
                    <a:pt x="5601" y="5992"/>
                    <a:pt x="5914" y="5962"/>
                    <a:pt x="6224" y="5903"/>
                  </a:cubicBezTo>
                  <a:cubicBezTo>
                    <a:pt x="9397" y="5314"/>
                    <a:pt x="10560" y="2387"/>
                    <a:pt x="10734" y="924"/>
                  </a:cubicBezTo>
                  <a:cubicBezTo>
                    <a:pt x="10786" y="470"/>
                    <a:pt x="10461" y="60"/>
                    <a:pt x="10009" y="8"/>
                  </a:cubicBezTo>
                  <a:cubicBezTo>
                    <a:pt x="9974" y="3"/>
                    <a:pt x="9939" y="1"/>
                    <a:pt x="99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5"/>
            <p:cNvSpPr/>
            <p:nvPr/>
          </p:nvSpPr>
          <p:spPr>
            <a:xfrm>
              <a:off x="4444820" y="1418959"/>
              <a:ext cx="101401" cy="91219"/>
            </a:xfrm>
            <a:custGeom>
              <a:avLst/>
              <a:gdLst/>
              <a:ahLst/>
              <a:cxnLst/>
              <a:rect l="l" t="t" r="r" b="b"/>
              <a:pathLst>
                <a:path w="12787" h="11503" extrusionOk="0">
                  <a:moveTo>
                    <a:pt x="7157" y="1"/>
                  </a:moveTo>
                  <a:cubicBezTo>
                    <a:pt x="6228" y="1"/>
                    <a:pt x="5246" y="449"/>
                    <a:pt x="4264" y="1613"/>
                  </a:cubicBezTo>
                  <a:cubicBezTo>
                    <a:pt x="0" y="6675"/>
                    <a:pt x="6090" y="11503"/>
                    <a:pt x="6090" y="11503"/>
                  </a:cubicBezTo>
                  <a:lnTo>
                    <a:pt x="12787" y="5017"/>
                  </a:lnTo>
                  <a:cubicBezTo>
                    <a:pt x="12787" y="5017"/>
                    <a:pt x="10266" y="1"/>
                    <a:pt x="715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5"/>
            <p:cNvSpPr/>
            <p:nvPr/>
          </p:nvSpPr>
          <p:spPr>
            <a:xfrm>
              <a:off x="4897250" y="1456159"/>
              <a:ext cx="92496" cy="82440"/>
            </a:xfrm>
            <a:custGeom>
              <a:avLst/>
              <a:gdLst/>
              <a:ahLst/>
              <a:cxnLst/>
              <a:rect l="l" t="t" r="r" b="b"/>
              <a:pathLst>
                <a:path w="11664" h="10396" extrusionOk="0">
                  <a:moveTo>
                    <a:pt x="5887" y="1"/>
                  </a:moveTo>
                  <a:cubicBezTo>
                    <a:pt x="2963" y="1"/>
                    <a:pt x="0" y="4706"/>
                    <a:pt x="0" y="4706"/>
                  </a:cubicBezTo>
                  <a:lnTo>
                    <a:pt x="5974" y="10396"/>
                  </a:lnTo>
                  <a:cubicBezTo>
                    <a:pt x="5974" y="10396"/>
                    <a:pt x="11664" y="5558"/>
                    <a:pt x="8248" y="1290"/>
                  </a:cubicBezTo>
                  <a:cubicBezTo>
                    <a:pt x="7507" y="364"/>
                    <a:pt x="6698" y="1"/>
                    <a:pt x="588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5"/>
            <p:cNvSpPr/>
            <p:nvPr/>
          </p:nvSpPr>
          <p:spPr>
            <a:xfrm>
              <a:off x="4120428" y="1668389"/>
              <a:ext cx="374201" cy="356136"/>
            </a:xfrm>
            <a:custGeom>
              <a:avLst/>
              <a:gdLst/>
              <a:ahLst/>
              <a:cxnLst/>
              <a:rect l="l" t="t" r="r" b="b"/>
              <a:pathLst>
                <a:path w="47188" h="44910" extrusionOk="0">
                  <a:moveTo>
                    <a:pt x="11524" y="1"/>
                  </a:moveTo>
                  <a:cubicBezTo>
                    <a:pt x="6794" y="1"/>
                    <a:pt x="2111" y="5406"/>
                    <a:pt x="1283" y="14325"/>
                  </a:cubicBezTo>
                  <a:cubicBezTo>
                    <a:pt x="1" y="28151"/>
                    <a:pt x="18658" y="44909"/>
                    <a:pt x="35923" y="44909"/>
                  </a:cubicBezTo>
                  <a:cubicBezTo>
                    <a:pt x="39639" y="44909"/>
                    <a:pt x="43291" y="44133"/>
                    <a:pt x="46665" y="42384"/>
                  </a:cubicBezTo>
                  <a:lnTo>
                    <a:pt x="47187" y="36667"/>
                  </a:lnTo>
                  <a:cubicBezTo>
                    <a:pt x="47187" y="36667"/>
                    <a:pt x="25017" y="34762"/>
                    <a:pt x="21549" y="13977"/>
                  </a:cubicBezTo>
                  <a:cubicBezTo>
                    <a:pt x="19924" y="4224"/>
                    <a:pt x="15706" y="1"/>
                    <a:pt x="1152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5"/>
            <p:cNvSpPr/>
            <p:nvPr/>
          </p:nvSpPr>
          <p:spPr>
            <a:xfrm>
              <a:off x="4858623" y="1924703"/>
              <a:ext cx="288708" cy="345510"/>
            </a:xfrm>
            <a:custGeom>
              <a:avLst/>
              <a:gdLst/>
              <a:ahLst/>
              <a:cxnLst/>
              <a:rect l="l" t="t" r="r" b="b"/>
              <a:pathLst>
                <a:path w="36407" h="43570" extrusionOk="0">
                  <a:moveTo>
                    <a:pt x="11081" y="1"/>
                  </a:moveTo>
                  <a:cubicBezTo>
                    <a:pt x="5663" y="1"/>
                    <a:pt x="1272" y="1326"/>
                    <a:pt x="1039" y="1404"/>
                  </a:cubicBezTo>
                  <a:lnTo>
                    <a:pt x="3464" y="7989"/>
                  </a:lnTo>
                  <a:cubicBezTo>
                    <a:pt x="5434" y="7381"/>
                    <a:pt x="7193" y="7110"/>
                    <a:pt x="8750" y="7110"/>
                  </a:cubicBezTo>
                  <a:cubicBezTo>
                    <a:pt x="20061" y="7110"/>
                    <a:pt x="20649" y="21419"/>
                    <a:pt x="13339" y="24617"/>
                  </a:cubicBezTo>
                  <a:cubicBezTo>
                    <a:pt x="5023" y="28253"/>
                    <a:pt x="1" y="38644"/>
                    <a:pt x="9703" y="42976"/>
                  </a:cubicBezTo>
                  <a:cubicBezTo>
                    <a:pt x="10606" y="43379"/>
                    <a:pt x="11579" y="43569"/>
                    <a:pt x="12594" y="43569"/>
                  </a:cubicBezTo>
                  <a:cubicBezTo>
                    <a:pt x="22479" y="43569"/>
                    <a:pt x="36407" y="25542"/>
                    <a:pt x="29967" y="10931"/>
                  </a:cubicBezTo>
                  <a:cubicBezTo>
                    <a:pt x="26043" y="2025"/>
                    <a:pt x="17777" y="1"/>
                    <a:pt x="1108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5"/>
          <p:cNvSpPr/>
          <p:nvPr/>
        </p:nvSpPr>
        <p:spPr>
          <a:xfrm rot="2700000">
            <a:off x="397289" y="2672926"/>
            <a:ext cx="256133" cy="142278"/>
          </a:xfrm>
          <a:custGeom>
            <a:avLst/>
            <a:gdLst/>
            <a:ahLst/>
            <a:cxnLst/>
            <a:rect l="l" t="t" r="r" b="b"/>
            <a:pathLst>
              <a:path w="10787" h="5992" extrusionOk="0">
                <a:moveTo>
                  <a:pt x="9905" y="1"/>
                </a:moveTo>
                <a:cubicBezTo>
                  <a:pt x="9498" y="1"/>
                  <a:pt x="9140" y="310"/>
                  <a:pt x="9092" y="729"/>
                </a:cubicBezTo>
                <a:cubicBezTo>
                  <a:pt x="9086" y="760"/>
                  <a:pt x="8703" y="3761"/>
                  <a:pt x="5919" y="4282"/>
                </a:cubicBezTo>
                <a:cubicBezTo>
                  <a:pt x="5700" y="4323"/>
                  <a:pt x="5489" y="4341"/>
                  <a:pt x="5286" y="4341"/>
                </a:cubicBezTo>
                <a:cubicBezTo>
                  <a:pt x="2966" y="4341"/>
                  <a:pt x="1750" y="1865"/>
                  <a:pt x="1697" y="1749"/>
                </a:cubicBezTo>
                <a:cubicBezTo>
                  <a:pt x="1559" y="1444"/>
                  <a:pt x="1258" y="1265"/>
                  <a:pt x="944" y="1265"/>
                </a:cubicBezTo>
                <a:cubicBezTo>
                  <a:pt x="826" y="1265"/>
                  <a:pt x="706" y="1291"/>
                  <a:pt x="592" y="1345"/>
                </a:cubicBezTo>
                <a:cubicBezTo>
                  <a:pt x="174" y="1541"/>
                  <a:pt x="0" y="2041"/>
                  <a:pt x="202" y="2455"/>
                </a:cubicBezTo>
                <a:cubicBezTo>
                  <a:pt x="812" y="3766"/>
                  <a:pt x="2607" y="5992"/>
                  <a:pt x="5287" y="5992"/>
                </a:cubicBezTo>
                <a:cubicBezTo>
                  <a:pt x="5601" y="5992"/>
                  <a:pt x="5914" y="5962"/>
                  <a:pt x="6224" y="5903"/>
                </a:cubicBezTo>
                <a:cubicBezTo>
                  <a:pt x="9397" y="5314"/>
                  <a:pt x="10560" y="2387"/>
                  <a:pt x="10734" y="924"/>
                </a:cubicBezTo>
                <a:cubicBezTo>
                  <a:pt x="10786" y="470"/>
                  <a:pt x="10461" y="60"/>
                  <a:pt x="10009" y="8"/>
                </a:cubicBezTo>
                <a:cubicBezTo>
                  <a:pt x="9974" y="3"/>
                  <a:pt x="9939" y="1"/>
                  <a:pt x="990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5"/>
          <p:cNvSpPr/>
          <p:nvPr/>
        </p:nvSpPr>
        <p:spPr>
          <a:xfrm rot="-1108272">
            <a:off x="352240" y="2086831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5"/>
          <p:cNvSpPr/>
          <p:nvPr/>
        </p:nvSpPr>
        <p:spPr>
          <a:xfrm rot="-1108272">
            <a:off x="1022965" y="2459356"/>
            <a:ext cx="138613" cy="125103"/>
          </a:xfrm>
          <a:custGeom>
            <a:avLst/>
            <a:gdLst/>
            <a:ahLst/>
            <a:cxnLst/>
            <a:rect l="l" t="t" r="r" b="b"/>
            <a:pathLst>
              <a:path w="5838" h="5269" extrusionOk="0">
                <a:moveTo>
                  <a:pt x="3480" y="0"/>
                </a:moveTo>
                <a:cubicBezTo>
                  <a:pt x="1647" y="0"/>
                  <a:pt x="1" y="2336"/>
                  <a:pt x="784" y="4051"/>
                </a:cubicBezTo>
                <a:cubicBezTo>
                  <a:pt x="1033" y="4592"/>
                  <a:pt x="1547" y="4978"/>
                  <a:pt x="2117" y="5146"/>
                </a:cubicBezTo>
                <a:cubicBezTo>
                  <a:pt x="2398" y="5232"/>
                  <a:pt x="2690" y="5269"/>
                  <a:pt x="2983" y="5269"/>
                </a:cubicBezTo>
                <a:cubicBezTo>
                  <a:pt x="3282" y="5269"/>
                  <a:pt x="3583" y="5230"/>
                  <a:pt x="3875" y="5166"/>
                </a:cubicBezTo>
                <a:cubicBezTo>
                  <a:pt x="4122" y="5114"/>
                  <a:pt x="4374" y="5040"/>
                  <a:pt x="4580" y="4888"/>
                </a:cubicBezTo>
                <a:cubicBezTo>
                  <a:pt x="4770" y="4752"/>
                  <a:pt x="4907" y="4557"/>
                  <a:pt x="5027" y="4356"/>
                </a:cubicBezTo>
                <a:cubicBezTo>
                  <a:pt x="5491" y="3624"/>
                  <a:pt x="5838" y="2762"/>
                  <a:pt x="5691" y="1908"/>
                </a:cubicBezTo>
                <a:cubicBezTo>
                  <a:pt x="5549" y="1066"/>
                  <a:pt x="4896" y="330"/>
                  <a:pt x="4080" y="86"/>
                </a:cubicBezTo>
                <a:cubicBezTo>
                  <a:pt x="3880" y="28"/>
                  <a:pt x="3679" y="0"/>
                  <a:pt x="3480" y="0"/>
                </a:cubicBezTo>
                <a:close/>
              </a:path>
            </a:pathLst>
          </a:custGeom>
          <a:solidFill>
            <a:srgbClr val="3B314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1374375" y="42119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5234050" y="-386800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Imagen 3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B742A6E-8BFD-4104-91A7-6D54612CF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0039" y="5250"/>
            <a:ext cx="1172319" cy="1495595"/>
          </a:xfrm>
          <a:prstGeom prst="rect">
            <a:avLst/>
          </a:prstGeom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4669562-B05C-4F3A-8FF8-5F5261B18FF6}"/>
              </a:ext>
            </a:extLst>
          </p:cNvPr>
          <p:cNvSpPr/>
          <p:nvPr/>
        </p:nvSpPr>
        <p:spPr>
          <a:xfrm>
            <a:off x="1152280" y="26284"/>
            <a:ext cx="1823609" cy="265742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chemeClr val="lt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s-419" b="1" dirty="0">
                <a:solidFill>
                  <a:srgbClr val="FFFF00"/>
                </a:solidFill>
              </a:rPr>
              <a:t>Septiembre 2020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44"/>
          <p:cNvSpPr txBox="1">
            <a:spLocks noGrp="1"/>
          </p:cNvSpPr>
          <p:nvPr>
            <p:ph type="ctrTitle"/>
          </p:nvPr>
        </p:nvSpPr>
        <p:spPr>
          <a:xfrm>
            <a:off x="257520" y="268097"/>
            <a:ext cx="3605069" cy="8849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Esperamos tus comentarios </a:t>
            </a:r>
            <a:r>
              <a:rPr lang="es-419" sz="2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s-419" sz="2800" dirty="0">
              <a:solidFill>
                <a:schemeClr val="accent6">
                  <a:lumMod val="1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44" name="Google Shape;244;p44"/>
          <p:cNvSpPr txBox="1">
            <a:spLocks noGrp="1"/>
          </p:cNvSpPr>
          <p:nvPr>
            <p:ph type="subTitle" idx="1"/>
          </p:nvPr>
        </p:nvSpPr>
        <p:spPr>
          <a:xfrm>
            <a:off x="2254872" y="1885957"/>
            <a:ext cx="2698172" cy="17538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800" dirty="0">
                <a:solidFill>
                  <a:schemeClr val="accent6">
                    <a:lumMod val="10000"/>
                  </a:schemeClr>
                </a:solidFill>
                <a:latin typeface="Comic Sans MS" panose="030F0702030302020204" pitchFamily="66" charset="0"/>
              </a:rPr>
              <a:t>Habilitaremos una sección de encuesta en nuestra pagina oficial de Facebook, recuerda responder y dejar tus comentarios.</a:t>
            </a:r>
          </a:p>
        </p:txBody>
      </p:sp>
      <p:pic>
        <p:nvPicPr>
          <p:cNvPr id="245" name="Google Shape;245;p44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97056" y="2786098"/>
            <a:ext cx="2257111" cy="23574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6" name="Google Shape;246;p44"/>
          <p:cNvGrpSpPr/>
          <p:nvPr/>
        </p:nvGrpSpPr>
        <p:grpSpPr>
          <a:xfrm>
            <a:off x="4854013" y="98352"/>
            <a:ext cx="1229517" cy="2451208"/>
            <a:chOff x="6305975" y="740950"/>
            <a:chExt cx="1229517" cy="2451208"/>
          </a:xfrm>
        </p:grpSpPr>
        <p:sp>
          <p:nvSpPr>
            <p:cNvPr id="247" name="Google Shape;247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rgbClr val="00C4A8"/>
            </a:solidFill>
            <a:ln w="6850" cap="rnd" cmpd="sng">
              <a:solidFill>
                <a:srgbClr val="007C7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44"/>
            <p:cNvSpPr/>
            <p:nvPr/>
          </p:nvSpPr>
          <p:spPr>
            <a:xfrm>
              <a:off x="6305975" y="740950"/>
              <a:ext cx="707689" cy="796642"/>
            </a:xfrm>
            <a:custGeom>
              <a:avLst/>
              <a:gdLst/>
              <a:ahLst/>
              <a:cxnLst/>
              <a:rect l="l" t="t" r="r" b="b"/>
              <a:pathLst>
                <a:path w="15824" h="17813" extrusionOk="0">
                  <a:moveTo>
                    <a:pt x="7918" y="1"/>
                  </a:moveTo>
                  <a:cubicBezTo>
                    <a:pt x="3346" y="1"/>
                    <a:pt x="0" y="4609"/>
                    <a:pt x="405" y="9740"/>
                  </a:cubicBezTo>
                  <a:cubicBezTo>
                    <a:pt x="750" y="14074"/>
                    <a:pt x="3691" y="17348"/>
                    <a:pt x="7168" y="17765"/>
                  </a:cubicBezTo>
                  <a:cubicBezTo>
                    <a:pt x="7418" y="17801"/>
                    <a:pt x="7668" y="17813"/>
                    <a:pt x="7918" y="17813"/>
                  </a:cubicBezTo>
                  <a:cubicBezTo>
                    <a:pt x="8168" y="17813"/>
                    <a:pt x="8418" y="17801"/>
                    <a:pt x="8668" y="17765"/>
                  </a:cubicBezTo>
                  <a:cubicBezTo>
                    <a:pt x="12133" y="17348"/>
                    <a:pt x="15074" y="14074"/>
                    <a:pt x="15419" y="9740"/>
                  </a:cubicBezTo>
                  <a:cubicBezTo>
                    <a:pt x="15824" y="4609"/>
                    <a:pt x="12490" y="1"/>
                    <a:pt x="7918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44"/>
            <p:cNvSpPr/>
            <p:nvPr/>
          </p:nvSpPr>
          <p:spPr>
            <a:xfrm>
              <a:off x="6959870" y="1775036"/>
              <a:ext cx="347717" cy="1417122"/>
            </a:xfrm>
            <a:custGeom>
              <a:avLst/>
              <a:gdLst/>
              <a:ahLst/>
              <a:cxnLst/>
              <a:rect l="l" t="t" r="r" b="b"/>
              <a:pathLst>
                <a:path w="7775" h="31687" extrusionOk="0">
                  <a:moveTo>
                    <a:pt x="5620" y="1"/>
                  </a:moveTo>
                  <a:cubicBezTo>
                    <a:pt x="5572" y="1"/>
                    <a:pt x="5525" y="25"/>
                    <a:pt x="5489" y="72"/>
                  </a:cubicBezTo>
                  <a:cubicBezTo>
                    <a:pt x="3405" y="2953"/>
                    <a:pt x="3394" y="6585"/>
                    <a:pt x="3739" y="9133"/>
                  </a:cubicBezTo>
                  <a:cubicBezTo>
                    <a:pt x="4036" y="11300"/>
                    <a:pt x="4679" y="13419"/>
                    <a:pt x="5299" y="15479"/>
                  </a:cubicBezTo>
                  <a:cubicBezTo>
                    <a:pt x="5560" y="16360"/>
                    <a:pt x="5834" y="17277"/>
                    <a:pt x="6072" y="18182"/>
                  </a:cubicBezTo>
                  <a:cubicBezTo>
                    <a:pt x="6763" y="20741"/>
                    <a:pt x="7454" y="24099"/>
                    <a:pt x="6644" y="27314"/>
                  </a:cubicBezTo>
                  <a:cubicBezTo>
                    <a:pt x="6346" y="28504"/>
                    <a:pt x="5894" y="29421"/>
                    <a:pt x="5275" y="30112"/>
                  </a:cubicBezTo>
                  <a:cubicBezTo>
                    <a:pt x="4562" y="30904"/>
                    <a:pt x="3595" y="31376"/>
                    <a:pt x="2672" y="31376"/>
                  </a:cubicBezTo>
                  <a:cubicBezTo>
                    <a:pt x="2639" y="31376"/>
                    <a:pt x="2605" y="31375"/>
                    <a:pt x="2572" y="31374"/>
                  </a:cubicBezTo>
                  <a:cubicBezTo>
                    <a:pt x="1512" y="31326"/>
                    <a:pt x="548" y="30600"/>
                    <a:pt x="310" y="29683"/>
                  </a:cubicBezTo>
                  <a:cubicBezTo>
                    <a:pt x="298" y="29612"/>
                    <a:pt x="238" y="29564"/>
                    <a:pt x="167" y="29564"/>
                  </a:cubicBezTo>
                  <a:lnTo>
                    <a:pt x="119" y="29564"/>
                  </a:lnTo>
                  <a:cubicBezTo>
                    <a:pt x="84" y="29576"/>
                    <a:pt x="48" y="29600"/>
                    <a:pt x="24" y="29635"/>
                  </a:cubicBezTo>
                  <a:cubicBezTo>
                    <a:pt x="0" y="29671"/>
                    <a:pt x="0" y="29719"/>
                    <a:pt x="12" y="29754"/>
                  </a:cubicBezTo>
                  <a:cubicBezTo>
                    <a:pt x="286" y="30826"/>
                    <a:pt x="1346" y="31636"/>
                    <a:pt x="2548" y="31683"/>
                  </a:cubicBezTo>
                  <a:cubicBezTo>
                    <a:pt x="2593" y="31685"/>
                    <a:pt x="2638" y="31686"/>
                    <a:pt x="2683" y="31686"/>
                  </a:cubicBezTo>
                  <a:cubicBezTo>
                    <a:pt x="3691" y="31686"/>
                    <a:pt x="4749" y="31181"/>
                    <a:pt x="5513" y="30326"/>
                  </a:cubicBezTo>
                  <a:cubicBezTo>
                    <a:pt x="6168" y="29600"/>
                    <a:pt x="6632" y="28635"/>
                    <a:pt x="6953" y="27397"/>
                  </a:cubicBezTo>
                  <a:cubicBezTo>
                    <a:pt x="7775" y="24099"/>
                    <a:pt x="7084" y="20694"/>
                    <a:pt x="6382" y="18098"/>
                  </a:cubicBezTo>
                  <a:cubicBezTo>
                    <a:pt x="6132" y="17193"/>
                    <a:pt x="5858" y="16277"/>
                    <a:pt x="5596" y="15384"/>
                  </a:cubicBezTo>
                  <a:cubicBezTo>
                    <a:pt x="4977" y="13348"/>
                    <a:pt x="4346" y="11228"/>
                    <a:pt x="4048" y="9085"/>
                  </a:cubicBezTo>
                  <a:cubicBezTo>
                    <a:pt x="3572" y="5573"/>
                    <a:pt x="4167" y="2442"/>
                    <a:pt x="5751" y="251"/>
                  </a:cubicBezTo>
                  <a:cubicBezTo>
                    <a:pt x="5775" y="227"/>
                    <a:pt x="5787" y="179"/>
                    <a:pt x="5775" y="144"/>
                  </a:cubicBezTo>
                  <a:cubicBezTo>
                    <a:pt x="5775" y="96"/>
                    <a:pt x="5751" y="60"/>
                    <a:pt x="5715" y="36"/>
                  </a:cubicBezTo>
                  <a:cubicBezTo>
                    <a:pt x="5680" y="13"/>
                    <a:pt x="5644" y="1"/>
                    <a:pt x="56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44"/>
            <p:cNvSpPr/>
            <p:nvPr/>
          </p:nvSpPr>
          <p:spPr>
            <a:xfrm>
              <a:off x="6622793" y="1588675"/>
              <a:ext cx="286000" cy="1090424"/>
            </a:xfrm>
            <a:custGeom>
              <a:avLst/>
              <a:gdLst/>
              <a:ahLst/>
              <a:cxnLst/>
              <a:rect l="l" t="t" r="r" b="b"/>
              <a:pathLst>
                <a:path w="6395" h="24382" extrusionOk="0">
                  <a:moveTo>
                    <a:pt x="917" y="1"/>
                  </a:moveTo>
                  <a:cubicBezTo>
                    <a:pt x="858" y="1"/>
                    <a:pt x="786" y="48"/>
                    <a:pt x="774" y="108"/>
                  </a:cubicBezTo>
                  <a:cubicBezTo>
                    <a:pt x="1" y="2406"/>
                    <a:pt x="655" y="4846"/>
                    <a:pt x="1334" y="6478"/>
                  </a:cubicBezTo>
                  <a:cubicBezTo>
                    <a:pt x="1858" y="7728"/>
                    <a:pt x="2537" y="8918"/>
                    <a:pt x="3203" y="10061"/>
                  </a:cubicBezTo>
                  <a:cubicBezTo>
                    <a:pt x="3596" y="10740"/>
                    <a:pt x="4001" y="11442"/>
                    <a:pt x="4370" y="12157"/>
                  </a:cubicBezTo>
                  <a:cubicBezTo>
                    <a:pt x="5573" y="14502"/>
                    <a:pt x="6073" y="16431"/>
                    <a:pt x="5930" y="18217"/>
                  </a:cubicBezTo>
                  <a:cubicBezTo>
                    <a:pt x="5716" y="20789"/>
                    <a:pt x="4168" y="22837"/>
                    <a:pt x="2906" y="24111"/>
                  </a:cubicBezTo>
                  <a:cubicBezTo>
                    <a:pt x="2882" y="24134"/>
                    <a:pt x="2858" y="24182"/>
                    <a:pt x="2858" y="24218"/>
                  </a:cubicBezTo>
                  <a:cubicBezTo>
                    <a:pt x="2870" y="24265"/>
                    <a:pt x="2882" y="24301"/>
                    <a:pt x="2906" y="24337"/>
                  </a:cubicBezTo>
                  <a:cubicBezTo>
                    <a:pt x="2935" y="24367"/>
                    <a:pt x="2977" y="24382"/>
                    <a:pt x="3019" y="24382"/>
                  </a:cubicBezTo>
                  <a:cubicBezTo>
                    <a:pt x="3060" y="24382"/>
                    <a:pt x="3102" y="24367"/>
                    <a:pt x="3132" y="24337"/>
                  </a:cubicBezTo>
                  <a:cubicBezTo>
                    <a:pt x="4430" y="23027"/>
                    <a:pt x="6025" y="20908"/>
                    <a:pt x="6239" y="18241"/>
                  </a:cubicBezTo>
                  <a:cubicBezTo>
                    <a:pt x="6394" y="16395"/>
                    <a:pt x="5882" y="14407"/>
                    <a:pt x="4644" y="12014"/>
                  </a:cubicBezTo>
                  <a:cubicBezTo>
                    <a:pt x="4275" y="11300"/>
                    <a:pt x="3870" y="10585"/>
                    <a:pt x="3477" y="9907"/>
                  </a:cubicBezTo>
                  <a:cubicBezTo>
                    <a:pt x="2822" y="8764"/>
                    <a:pt x="2144" y="7585"/>
                    <a:pt x="1632" y="6358"/>
                  </a:cubicBezTo>
                  <a:cubicBezTo>
                    <a:pt x="965" y="4775"/>
                    <a:pt x="322" y="2418"/>
                    <a:pt x="1072" y="215"/>
                  </a:cubicBezTo>
                  <a:cubicBezTo>
                    <a:pt x="1096" y="132"/>
                    <a:pt x="1048" y="36"/>
                    <a:pt x="965" y="12"/>
                  </a:cubicBezTo>
                  <a:cubicBezTo>
                    <a:pt x="953" y="1"/>
                    <a:pt x="941" y="1"/>
                    <a:pt x="91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44"/>
            <p:cNvSpPr/>
            <p:nvPr/>
          </p:nvSpPr>
          <p:spPr>
            <a:xfrm>
              <a:off x="6582318" y="1535410"/>
              <a:ext cx="155008" cy="68068"/>
            </a:xfrm>
            <a:custGeom>
              <a:avLst/>
              <a:gdLst/>
              <a:ahLst/>
              <a:cxnLst/>
              <a:rect l="l" t="t" r="r" b="b"/>
              <a:pathLst>
                <a:path w="3466" h="1522" extrusionOk="0">
                  <a:moveTo>
                    <a:pt x="989" y="1"/>
                  </a:moveTo>
                  <a:lnTo>
                    <a:pt x="1" y="1513"/>
                  </a:lnTo>
                  <a:cubicBezTo>
                    <a:pt x="25" y="1519"/>
                    <a:pt x="51" y="1522"/>
                    <a:pt x="78" y="1522"/>
                  </a:cubicBezTo>
                  <a:cubicBezTo>
                    <a:pt x="105" y="1522"/>
                    <a:pt x="132" y="1519"/>
                    <a:pt x="155" y="1513"/>
                  </a:cubicBezTo>
                  <a:lnTo>
                    <a:pt x="810" y="1346"/>
                  </a:lnTo>
                  <a:cubicBezTo>
                    <a:pt x="840" y="1334"/>
                    <a:pt x="870" y="1328"/>
                    <a:pt x="900" y="1328"/>
                  </a:cubicBezTo>
                  <a:cubicBezTo>
                    <a:pt x="929" y="1328"/>
                    <a:pt x="959" y="1334"/>
                    <a:pt x="989" y="1346"/>
                  </a:cubicBezTo>
                  <a:lnTo>
                    <a:pt x="1644" y="1513"/>
                  </a:lnTo>
                  <a:cubicBezTo>
                    <a:pt x="1674" y="1519"/>
                    <a:pt x="1703" y="1522"/>
                    <a:pt x="1733" y="1522"/>
                  </a:cubicBezTo>
                  <a:cubicBezTo>
                    <a:pt x="1763" y="1522"/>
                    <a:pt x="1793" y="1519"/>
                    <a:pt x="1822" y="1513"/>
                  </a:cubicBezTo>
                  <a:lnTo>
                    <a:pt x="2477" y="1346"/>
                  </a:lnTo>
                  <a:cubicBezTo>
                    <a:pt x="2507" y="1334"/>
                    <a:pt x="2537" y="1328"/>
                    <a:pt x="2566" y="1328"/>
                  </a:cubicBezTo>
                  <a:cubicBezTo>
                    <a:pt x="2596" y="1328"/>
                    <a:pt x="2626" y="1334"/>
                    <a:pt x="2656" y="1346"/>
                  </a:cubicBezTo>
                  <a:lnTo>
                    <a:pt x="3323" y="1513"/>
                  </a:lnTo>
                  <a:cubicBezTo>
                    <a:pt x="3346" y="1519"/>
                    <a:pt x="3370" y="1522"/>
                    <a:pt x="3394" y="1522"/>
                  </a:cubicBezTo>
                  <a:cubicBezTo>
                    <a:pt x="3418" y="1522"/>
                    <a:pt x="3442" y="1519"/>
                    <a:pt x="3465" y="1513"/>
                  </a:cubicBezTo>
                  <a:lnTo>
                    <a:pt x="2477" y="1"/>
                  </a:lnTo>
                  <a:cubicBezTo>
                    <a:pt x="2239" y="37"/>
                    <a:pt x="1989" y="49"/>
                    <a:pt x="1739" y="49"/>
                  </a:cubicBezTo>
                  <a:cubicBezTo>
                    <a:pt x="1489" y="49"/>
                    <a:pt x="1239" y="37"/>
                    <a:pt x="989" y="1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44"/>
            <p:cNvSpPr/>
            <p:nvPr/>
          </p:nvSpPr>
          <p:spPr>
            <a:xfrm>
              <a:off x="6827266" y="978474"/>
              <a:ext cx="708226" cy="796597"/>
            </a:xfrm>
            <a:custGeom>
              <a:avLst/>
              <a:gdLst/>
              <a:ahLst/>
              <a:cxnLst/>
              <a:rect l="l" t="t" r="r" b="b"/>
              <a:pathLst>
                <a:path w="15836" h="17812" extrusionOk="0">
                  <a:moveTo>
                    <a:pt x="7918" y="0"/>
                  </a:moveTo>
                  <a:cubicBezTo>
                    <a:pt x="3346" y="0"/>
                    <a:pt x="1" y="4608"/>
                    <a:pt x="417" y="9751"/>
                  </a:cubicBezTo>
                  <a:cubicBezTo>
                    <a:pt x="763" y="14073"/>
                    <a:pt x="3703" y="17359"/>
                    <a:pt x="7168" y="17776"/>
                  </a:cubicBezTo>
                  <a:cubicBezTo>
                    <a:pt x="7418" y="17800"/>
                    <a:pt x="7668" y="17812"/>
                    <a:pt x="7918" y="17812"/>
                  </a:cubicBezTo>
                  <a:cubicBezTo>
                    <a:pt x="8168" y="17812"/>
                    <a:pt x="8418" y="17800"/>
                    <a:pt x="8668" y="17776"/>
                  </a:cubicBezTo>
                  <a:cubicBezTo>
                    <a:pt x="12133" y="17359"/>
                    <a:pt x="15074" y="14073"/>
                    <a:pt x="15419" y="9751"/>
                  </a:cubicBezTo>
                  <a:cubicBezTo>
                    <a:pt x="15836" y="4608"/>
                    <a:pt x="12490" y="0"/>
                    <a:pt x="7918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44"/>
            <p:cNvSpPr/>
            <p:nvPr/>
          </p:nvSpPr>
          <p:spPr>
            <a:xfrm>
              <a:off x="7103610" y="1773471"/>
              <a:ext cx="155545" cy="67531"/>
            </a:xfrm>
            <a:custGeom>
              <a:avLst/>
              <a:gdLst/>
              <a:ahLst/>
              <a:cxnLst/>
              <a:rect l="l" t="t" r="r" b="b"/>
              <a:pathLst>
                <a:path w="3478" h="1510" extrusionOk="0">
                  <a:moveTo>
                    <a:pt x="989" y="0"/>
                  </a:moveTo>
                  <a:lnTo>
                    <a:pt x="1" y="1500"/>
                  </a:lnTo>
                  <a:cubicBezTo>
                    <a:pt x="25" y="1506"/>
                    <a:pt x="52" y="1509"/>
                    <a:pt x="78" y="1509"/>
                  </a:cubicBezTo>
                  <a:cubicBezTo>
                    <a:pt x="105" y="1509"/>
                    <a:pt x="132" y="1506"/>
                    <a:pt x="156" y="1500"/>
                  </a:cubicBezTo>
                  <a:lnTo>
                    <a:pt x="811" y="1334"/>
                  </a:lnTo>
                  <a:cubicBezTo>
                    <a:pt x="840" y="1328"/>
                    <a:pt x="870" y="1325"/>
                    <a:pt x="900" y="1325"/>
                  </a:cubicBezTo>
                  <a:cubicBezTo>
                    <a:pt x="930" y="1325"/>
                    <a:pt x="959" y="1328"/>
                    <a:pt x="989" y="1334"/>
                  </a:cubicBezTo>
                  <a:lnTo>
                    <a:pt x="1644" y="1500"/>
                  </a:lnTo>
                  <a:cubicBezTo>
                    <a:pt x="1674" y="1506"/>
                    <a:pt x="1704" y="1509"/>
                    <a:pt x="1733" y="1509"/>
                  </a:cubicBezTo>
                  <a:cubicBezTo>
                    <a:pt x="1763" y="1509"/>
                    <a:pt x="1793" y="1506"/>
                    <a:pt x="1823" y="1500"/>
                  </a:cubicBezTo>
                  <a:lnTo>
                    <a:pt x="2477" y="1334"/>
                  </a:lnTo>
                  <a:cubicBezTo>
                    <a:pt x="2507" y="1328"/>
                    <a:pt x="2540" y="1325"/>
                    <a:pt x="2573" y="1325"/>
                  </a:cubicBezTo>
                  <a:cubicBezTo>
                    <a:pt x="2605" y="1325"/>
                    <a:pt x="2638" y="1328"/>
                    <a:pt x="2668" y="1334"/>
                  </a:cubicBezTo>
                  <a:lnTo>
                    <a:pt x="3323" y="1500"/>
                  </a:lnTo>
                  <a:cubicBezTo>
                    <a:pt x="3347" y="1506"/>
                    <a:pt x="3370" y="1509"/>
                    <a:pt x="3396" y="1509"/>
                  </a:cubicBezTo>
                  <a:cubicBezTo>
                    <a:pt x="3421" y="1509"/>
                    <a:pt x="3448" y="1506"/>
                    <a:pt x="3478" y="1500"/>
                  </a:cubicBezTo>
                  <a:lnTo>
                    <a:pt x="2489" y="0"/>
                  </a:lnTo>
                  <a:cubicBezTo>
                    <a:pt x="2239" y="24"/>
                    <a:pt x="1989" y="36"/>
                    <a:pt x="1739" y="36"/>
                  </a:cubicBezTo>
                  <a:cubicBezTo>
                    <a:pt x="1489" y="36"/>
                    <a:pt x="1239" y="24"/>
                    <a:pt x="989" y="0"/>
                  </a:cubicBezTo>
                  <a:close/>
                </a:path>
              </a:pathLst>
            </a:custGeom>
            <a:solidFill>
              <a:schemeClr val="accent3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44"/>
            <p:cNvSpPr/>
            <p:nvPr/>
          </p:nvSpPr>
          <p:spPr>
            <a:xfrm>
              <a:off x="7322484" y="1076954"/>
              <a:ext cx="77772" cy="78399"/>
            </a:xfrm>
            <a:custGeom>
              <a:avLst/>
              <a:gdLst/>
              <a:ahLst/>
              <a:cxnLst/>
              <a:rect l="l" t="t" r="r" b="b"/>
              <a:pathLst>
                <a:path w="1739" h="1753" extrusionOk="0">
                  <a:moveTo>
                    <a:pt x="407" y="1"/>
                  </a:moveTo>
                  <a:cubicBezTo>
                    <a:pt x="337" y="1"/>
                    <a:pt x="275" y="20"/>
                    <a:pt x="227" y="60"/>
                  </a:cubicBezTo>
                  <a:cubicBezTo>
                    <a:pt x="0" y="227"/>
                    <a:pt x="119" y="739"/>
                    <a:pt x="477" y="1191"/>
                  </a:cubicBezTo>
                  <a:cubicBezTo>
                    <a:pt x="751" y="1539"/>
                    <a:pt x="1088" y="1753"/>
                    <a:pt x="1332" y="1753"/>
                  </a:cubicBezTo>
                  <a:cubicBezTo>
                    <a:pt x="1406" y="1753"/>
                    <a:pt x="1472" y="1733"/>
                    <a:pt x="1524" y="1691"/>
                  </a:cubicBezTo>
                  <a:cubicBezTo>
                    <a:pt x="1739" y="1525"/>
                    <a:pt x="1620" y="1013"/>
                    <a:pt x="1262" y="572"/>
                  </a:cubicBezTo>
                  <a:cubicBezTo>
                    <a:pt x="986" y="222"/>
                    <a:pt x="646" y="1"/>
                    <a:pt x="40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44"/>
            <p:cNvSpPr/>
            <p:nvPr/>
          </p:nvSpPr>
          <p:spPr>
            <a:xfrm>
              <a:off x="6746318" y="801550"/>
              <a:ext cx="88998" cy="67933"/>
            </a:xfrm>
            <a:custGeom>
              <a:avLst/>
              <a:gdLst/>
              <a:ahLst/>
              <a:cxnLst/>
              <a:rect l="l" t="t" r="r" b="b"/>
              <a:pathLst>
                <a:path w="1990" h="1519" extrusionOk="0">
                  <a:moveTo>
                    <a:pt x="460" y="0"/>
                  </a:moveTo>
                  <a:cubicBezTo>
                    <a:pt x="336" y="0"/>
                    <a:pt x="237" y="36"/>
                    <a:pt x="179" y="110"/>
                  </a:cubicBezTo>
                  <a:cubicBezTo>
                    <a:pt x="1" y="337"/>
                    <a:pt x="239" y="801"/>
                    <a:pt x="691" y="1158"/>
                  </a:cubicBezTo>
                  <a:cubicBezTo>
                    <a:pt x="987" y="1391"/>
                    <a:pt x="1303" y="1518"/>
                    <a:pt x="1536" y="1518"/>
                  </a:cubicBezTo>
                  <a:cubicBezTo>
                    <a:pt x="1660" y="1518"/>
                    <a:pt x="1761" y="1482"/>
                    <a:pt x="1822" y="1408"/>
                  </a:cubicBezTo>
                  <a:cubicBezTo>
                    <a:pt x="1989" y="1182"/>
                    <a:pt x="1763" y="718"/>
                    <a:pt x="1311" y="360"/>
                  </a:cubicBezTo>
                  <a:cubicBezTo>
                    <a:pt x="1015" y="127"/>
                    <a:pt x="694" y="0"/>
                    <a:pt x="46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6" name="Google Shape;2229;p52">
            <a:extLst>
              <a:ext uri="{FF2B5EF4-FFF2-40B4-BE49-F238E27FC236}">
                <a16:creationId xmlns:a16="http://schemas.microsoft.com/office/drawing/2014/main" id="{6B8CAF03-E553-42F7-BEBE-8907896663FD}"/>
              </a:ext>
            </a:extLst>
          </p:cNvPr>
          <p:cNvGrpSpPr/>
          <p:nvPr/>
        </p:nvGrpSpPr>
        <p:grpSpPr>
          <a:xfrm rot="3565703">
            <a:off x="2323158" y="1166645"/>
            <a:ext cx="614674" cy="517898"/>
            <a:chOff x="3546568" y="2582007"/>
            <a:chExt cx="441812" cy="418476"/>
          </a:xfrm>
          <a:solidFill>
            <a:schemeClr val="accent2"/>
          </a:solidFill>
        </p:grpSpPr>
        <p:sp>
          <p:nvSpPr>
            <p:cNvPr id="17" name="Google Shape;2230;p52">
              <a:extLst>
                <a:ext uri="{FF2B5EF4-FFF2-40B4-BE49-F238E27FC236}">
                  <a16:creationId xmlns:a16="http://schemas.microsoft.com/office/drawing/2014/main" id="{13DE2DE2-994B-41D4-8624-032EED8BA133}"/>
                </a:ext>
              </a:extLst>
            </p:cNvPr>
            <p:cNvSpPr/>
            <p:nvPr/>
          </p:nvSpPr>
          <p:spPr>
            <a:xfrm rot="-7325096">
              <a:off x="3629905" y="2616762"/>
              <a:ext cx="275137" cy="348966"/>
            </a:xfrm>
            <a:custGeom>
              <a:avLst/>
              <a:gdLst/>
              <a:ahLst/>
              <a:cxnLst/>
              <a:rect l="l" t="t" r="r" b="b"/>
              <a:pathLst>
                <a:path w="11005" h="13958" extrusionOk="0">
                  <a:moveTo>
                    <a:pt x="9068" y="9311"/>
                  </a:moveTo>
                  <a:cubicBezTo>
                    <a:pt x="8843" y="9123"/>
                    <a:pt x="8598" y="8957"/>
                    <a:pt x="8348" y="8798"/>
                  </a:cubicBezTo>
                  <a:cubicBezTo>
                    <a:pt x="7984" y="8565"/>
                    <a:pt x="7613" y="8348"/>
                    <a:pt x="7205" y="8098"/>
                  </a:cubicBezTo>
                  <a:cubicBezTo>
                    <a:pt x="7256" y="7998"/>
                    <a:pt x="7277" y="7935"/>
                    <a:pt x="7315" y="7879"/>
                  </a:cubicBezTo>
                  <a:cubicBezTo>
                    <a:pt x="7704" y="7291"/>
                    <a:pt x="7998" y="6660"/>
                    <a:pt x="8257" y="6013"/>
                  </a:cubicBezTo>
                  <a:cubicBezTo>
                    <a:pt x="8480" y="5458"/>
                    <a:pt x="8781" y="4942"/>
                    <a:pt x="9097" y="4433"/>
                  </a:cubicBezTo>
                  <a:cubicBezTo>
                    <a:pt x="9401" y="3940"/>
                    <a:pt x="9685" y="3435"/>
                    <a:pt x="9966" y="2928"/>
                  </a:cubicBezTo>
                  <a:cubicBezTo>
                    <a:pt x="10240" y="2437"/>
                    <a:pt x="10499" y="1938"/>
                    <a:pt x="10760" y="1439"/>
                  </a:cubicBezTo>
                  <a:cubicBezTo>
                    <a:pt x="10846" y="1273"/>
                    <a:pt x="10915" y="1099"/>
                    <a:pt x="10984" y="926"/>
                  </a:cubicBezTo>
                  <a:cubicBezTo>
                    <a:pt x="11005" y="870"/>
                    <a:pt x="10995" y="805"/>
                    <a:pt x="11005" y="701"/>
                  </a:cubicBezTo>
                  <a:cubicBezTo>
                    <a:pt x="10790" y="742"/>
                    <a:pt x="10597" y="829"/>
                    <a:pt x="10461" y="624"/>
                  </a:cubicBezTo>
                  <a:cubicBezTo>
                    <a:pt x="10444" y="597"/>
                    <a:pt x="10360" y="583"/>
                    <a:pt x="10319" y="597"/>
                  </a:cubicBezTo>
                  <a:cubicBezTo>
                    <a:pt x="10115" y="666"/>
                    <a:pt x="9941" y="579"/>
                    <a:pt x="9762" y="514"/>
                  </a:cubicBezTo>
                  <a:cubicBezTo>
                    <a:pt x="9415" y="392"/>
                    <a:pt x="9068" y="271"/>
                    <a:pt x="8726" y="143"/>
                  </a:cubicBezTo>
                  <a:cubicBezTo>
                    <a:pt x="8341" y="0"/>
                    <a:pt x="8198" y="21"/>
                    <a:pt x="7956" y="344"/>
                  </a:cubicBezTo>
                  <a:cubicBezTo>
                    <a:pt x="7616" y="795"/>
                    <a:pt x="7288" y="1255"/>
                    <a:pt x="6986" y="1730"/>
                  </a:cubicBezTo>
                  <a:cubicBezTo>
                    <a:pt x="6618" y="2305"/>
                    <a:pt x="6283" y="2901"/>
                    <a:pt x="5932" y="3486"/>
                  </a:cubicBezTo>
                  <a:cubicBezTo>
                    <a:pt x="5524" y="4179"/>
                    <a:pt x="5067" y="4841"/>
                    <a:pt x="4575" y="5479"/>
                  </a:cubicBezTo>
                  <a:cubicBezTo>
                    <a:pt x="4377" y="5732"/>
                    <a:pt x="4165" y="5978"/>
                    <a:pt x="3954" y="6237"/>
                  </a:cubicBezTo>
                  <a:cubicBezTo>
                    <a:pt x="3854" y="6203"/>
                    <a:pt x="3770" y="6182"/>
                    <a:pt x="3691" y="6151"/>
                  </a:cubicBezTo>
                  <a:cubicBezTo>
                    <a:pt x="2887" y="5801"/>
                    <a:pt x="2045" y="5565"/>
                    <a:pt x="1183" y="5399"/>
                  </a:cubicBezTo>
                  <a:cubicBezTo>
                    <a:pt x="909" y="5347"/>
                    <a:pt x="625" y="5330"/>
                    <a:pt x="344" y="5312"/>
                  </a:cubicBezTo>
                  <a:cubicBezTo>
                    <a:pt x="161" y="5298"/>
                    <a:pt x="25" y="5392"/>
                    <a:pt x="15" y="5569"/>
                  </a:cubicBezTo>
                  <a:cubicBezTo>
                    <a:pt x="1" y="5818"/>
                    <a:pt x="4" y="6075"/>
                    <a:pt x="43" y="6320"/>
                  </a:cubicBezTo>
                  <a:cubicBezTo>
                    <a:pt x="74" y="6518"/>
                    <a:pt x="150" y="6715"/>
                    <a:pt x="230" y="6902"/>
                  </a:cubicBezTo>
                  <a:cubicBezTo>
                    <a:pt x="517" y="7578"/>
                    <a:pt x="649" y="8295"/>
                    <a:pt x="798" y="9002"/>
                  </a:cubicBezTo>
                  <a:cubicBezTo>
                    <a:pt x="1051" y="10198"/>
                    <a:pt x="1165" y="11410"/>
                    <a:pt x="1172" y="12630"/>
                  </a:cubicBezTo>
                  <a:cubicBezTo>
                    <a:pt x="1176" y="12935"/>
                    <a:pt x="1207" y="13240"/>
                    <a:pt x="1252" y="13538"/>
                  </a:cubicBezTo>
                  <a:cubicBezTo>
                    <a:pt x="1297" y="13825"/>
                    <a:pt x="1488" y="13957"/>
                    <a:pt x="1779" y="13892"/>
                  </a:cubicBezTo>
                  <a:cubicBezTo>
                    <a:pt x="1941" y="13853"/>
                    <a:pt x="2097" y="13763"/>
                    <a:pt x="2240" y="13670"/>
                  </a:cubicBezTo>
                  <a:cubicBezTo>
                    <a:pt x="2694" y="13375"/>
                    <a:pt x="3126" y="13063"/>
                    <a:pt x="3580" y="12776"/>
                  </a:cubicBezTo>
                  <a:cubicBezTo>
                    <a:pt x="3888" y="12582"/>
                    <a:pt x="4224" y="12426"/>
                    <a:pt x="4540" y="12242"/>
                  </a:cubicBezTo>
                  <a:cubicBezTo>
                    <a:pt x="5305" y="11795"/>
                    <a:pt x="6089" y="11379"/>
                    <a:pt x="6903" y="11015"/>
                  </a:cubicBezTo>
                  <a:cubicBezTo>
                    <a:pt x="7336" y="10825"/>
                    <a:pt x="7759" y="10620"/>
                    <a:pt x="8178" y="10406"/>
                  </a:cubicBezTo>
                  <a:cubicBezTo>
                    <a:pt x="8473" y="10257"/>
                    <a:pt x="8760" y="10091"/>
                    <a:pt x="9030" y="9907"/>
                  </a:cubicBezTo>
                  <a:cubicBezTo>
                    <a:pt x="9284" y="9740"/>
                    <a:pt x="9297" y="9501"/>
                    <a:pt x="9068" y="9311"/>
                  </a:cubicBezTo>
                  <a:close/>
                  <a:moveTo>
                    <a:pt x="3033" y="12457"/>
                  </a:moveTo>
                  <a:cubicBezTo>
                    <a:pt x="3029" y="12464"/>
                    <a:pt x="3029" y="12470"/>
                    <a:pt x="3026" y="12478"/>
                  </a:cubicBezTo>
                  <a:cubicBezTo>
                    <a:pt x="3019" y="12474"/>
                    <a:pt x="3015" y="12470"/>
                    <a:pt x="3009" y="12467"/>
                  </a:cubicBezTo>
                  <a:cubicBezTo>
                    <a:pt x="2991" y="12495"/>
                    <a:pt x="2980" y="12526"/>
                    <a:pt x="2956" y="12547"/>
                  </a:cubicBezTo>
                  <a:cubicBezTo>
                    <a:pt x="2600" y="12869"/>
                    <a:pt x="2190" y="13126"/>
                    <a:pt x="1768" y="13434"/>
                  </a:cubicBezTo>
                  <a:cubicBezTo>
                    <a:pt x="1716" y="13316"/>
                    <a:pt x="1664" y="13250"/>
                    <a:pt x="1661" y="13177"/>
                  </a:cubicBezTo>
                  <a:cubicBezTo>
                    <a:pt x="1643" y="12776"/>
                    <a:pt x="1640" y="12370"/>
                    <a:pt x="1633" y="11965"/>
                  </a:cubicBezTo>
                  <a:cubicBezTo>
                    <a:pt x="1633" y="11944"/>
                    <a:pt x="1671" y="11920"/>
                    <a:pt x="1702" y="11885"/>
                  </a:cubicBezTo>
                  <a:cubicBezTo>
                    <a:pt x="1962" y="12162"/>
                    <a:pt x="1914" y="12637"/>
                    <a:pt x="2319" y="12827"/>
                  </a:cubicBezTo>
                  <a:cubicBezTo>
                    <a:pt x="2451" y="12686"/>
                    <a:pt x="2403" y="12550"/>
                    <a:pt x="2353" y="12432"/>
                  </a:cubicBezTo>
                  <a:cubicBezTo>
                    <a:pt x="2128" y="11885"/>
                    <a:pt x="1896" y="11341"/>
                    <a:pt x="1657" y="10801"/>
                  </a:cubicBezTo>
                  <a:cubicBezTo>
                    <a:pt x="1574" y="10617"/>
                    <a:pt x="1439" y="10454"/>
                    <a:pt x="1488" y="10177"/>
                  </a:cubicBezTo>
                  <a:cubicBezTo>
                    <a:pt x="1592" y="10308"/>
                    <a:pt x="1675" y="10388"/>
                    <a:pt x="1730" y="10486"/>
                  </a:cubicBezTo>
                  <a:cubicBezTo>
                    <a:pt x="1997" y="10943"/>
                    <a:pt x="2249" y="11404"/>
                    <a:pt x="2516" y="11858"/>
                  </a:cubicBezTo>
                  <a:cubicBezTo>
                    <a:pt x="2652" y="12083"/>
                    <a:pt x="2752" y="12336"/>
                    <a:pt x="3009" y="12467"/>
                  </a:cubicBezTo>
                  <a:lnTo>
                    <a:pt x="3009" y="12460"/>
                  </a:lnTo>
                  <a:cubicBezTo>
                    <a:pt x="3019" y="12460"/>
                    <a:pt x="3026" y="12457"/>
                    <a:pt x="3033" y="12457"/>
                  </a:cubicBezTo>
                  <a:cubicBezTo>
                    <a:pt x="3084" y="12266"/>
                    <a:pt x="2970" y="12110"/>
                    <a:pt x="2884" y="11958"/>
                  </a:cubicBezTo>
                  <a:cubicBezTo>
                    <a:pt x="2544" y="11348"/>
                    <a:pt x="2195" y="10745"/>
                    <a:pt x="1845" y="10142"/>
                  </a:cubicBezTo>
                  <a:cubicBezTo>
                    <a:pt x="1726" y="9938"/>
                    <a:pt x="1592" y="9740"/>
                    <a:pt x="1467" y="9536"/>
                  </a:cubicBezTo>
                  <a:cubicBezTo>
                    <a:pt x="1346" y="9331"/>
                    <a:pt x="1266" y="9113"/>
                    <a:pt x="1245" y="8767"/>
                  </a:cubicBezTo>
                  <a:cubicBezTo>
                    <a:pt x="1356" y="8930"/>
                    <a:pt x="1415" y="8999"/>
                    <a:pt x="1456" y="9079"/>
                  </a:cubicBezTo>
                  <a:cubicBezTo>
                    <a:pt x="1629" y="9390"/>
                    <a:pt x="1795" y="9706"/>
                    <a:pt x="1969" y="10021"/>
                  </a:cubicBezTo>
                  <a:cubicBezTo>
                    <a:pt x="2312" y="10652"/>
                    <a:pt x="2738" y="11223"/>
                    <a:pt x="3237" y="11746"/>
                  </a:cubicBezTo>
                  <a:cubicBezTo>
                    <a:pt x="3365" y="11882"/>
                    <a:pt x="3487" y="12027"/>
                    <a:pt x="3622" y="12179"/>
                  </a:cubicBezTo>
                  <a:cubicBezTo>
                    <a:pt x="3445" y="12357"/>
                    <a:pt x="3251" y="12429"/>
                    <a:pt x="3033" y="12457"/>
                  </a:cubicBezTo>
                  <a:close/>
                  <a:moveTo>
                    <a:pt x="3965" y="12024"/>
                  </a:moveTo>
                  <a:cubicBezTo>
                    <a:pt x="3223" y="11289"/>
                    <a:pt x="2593" y="10506"/>
                    <a:pt x="2083" y="9630"/>
                  </a:cubicBezTo>
                  <a:cubicBezTo>
                    <a:pt x="1733" y="9027"/>
                    <a:pt x="1366" y="8427"/>
                    <a:pt x="1065" y="7796"/>
                  </a:cubicBezTo>
                  <a:cubicBezTo>
                    <a:pt x="818" y="7277"/>
                    <a:pt x="656" y="6719"/>
                    <a:pt x="469" y="6175"/>
                  </a:cubicBezTo>
                  <a:cubicBezTo>
                    <a:pt x="434" y="6071"/>
                    <a:pt x="465" y="5950"/>
                    <a:pt x="465" y="5773"/>
                  </a:cubicBezTo>
                  <a:cubicBezTo>
                    <a:pt x="996" y="5805"/>
                    <a:pt x="1450" y="5912"/>
                    <a:pt x="1889" y="6013"/>
                  </a:cubicBezTo>
                  <a:cubicBezTo>
                    <a:pt x="1958" y="6262"/>
                    <a:pt x="2000" y="6494"/>
                    <a:pt x="2083" y="6712"/>
                  </a:cubicBezTo>
                  <a:cubicBezTo>
                    <a:pt x="2160" y="6917"/>
                    <a:pt x="2281" y="7107"/>
                    <a:pt x="2385" y="7302"/>
                  </a:cubicBezTo>
                  <a:cubicBezTo>
                    <a:pt x="2926" y="8337"/>
                    <a:pt x="3632" y="9262"/>
                    <a:pt x="4405" y="10142"/>
                  </a:cubicBezTo>
                  <a:cubicBezTo>
                    <a:pt x="4595" y="10361"/>
                    <a:pt x="4789" y="10582"/>
                    <a:pt x="4973" y="10807"/>
                  </a:cubicBezTo>
                  <a:cubicBezTo>
                    <a:pt x="5080" y="10940"/>
                    <a:pt x="5163" y="11081"/>
                    <a:pt x="5271" y="11237"/>
                  </a:cubicBezTo>
                  <a:cubicBezTo>
                    <a:pt x="4859" y="11580"/>
                    <a:pt x="4405" y="11788"/>
                    <a:pt x="3965" y="12024"/>
                  </a:cubicBezTo>
                  <a:close/>
                  <a:moveTo>
                    <a:pt x="6993" y="10420"/>
                  </a:moveTo>
                  <a:cubicBezTo>
                    <a:pt x="6938" y="10326"/>
                    <a:pt x="6868" y="10233"/>
                    <a:pt x="6823" y="10129"/>
                  </a:cubicBezTo>
                  <a:cubicBezTo>
                    <a:pt x="6674" y="9768"/>
                    <a:pt x="6539" y="9401"/>
                    <a:pt x="6390" y="9040"/>
                  </a:cubicBezTo>
                  <a:cubicBezTo>
                    <a:pt x="6085" y="8295"/>
                    <a:pt x="5638" y="7627"/>
                    <a:pt x="5136" y="6996"/>
                  </a:cubicBezTo>
                  <a:cubicBezTo>
                    <a:pt x="5035" y="6872"/>
                    <a:pt x="4949" y="6709"/>
                    <a:pt x="4738" y="6699"/>
                  </a:cubicBezTo>
                  <a:cubicBezTo>
                    <a:pt x="4668" y="6889"/>
                    <a:pt x="4765" y="7038"/>
                    <a:pt x="4851" y="7177"/>
                  </a:cubicBezTo>
                  <a:cubicBezTo>
                    <a:pt x="5008" y="7422"/>
                    <a:pt x="5167" y="7665"/>
                    <a:pt x="5330" y="7908"/>
                  </a:cubicBezTo>
                  <a:cubicBezTo>
                    <a:pt x="5694" y="8448"/>
                    <a:pt x="5978" y="9030"/>
                    <a:pt x="6203" y="9637"/>
                  </a:cubicBezTo>
                  <a:cubicBezTo>
                    <a:pt x="6317" y="9938"/>
                    <a:pt x="6449" y="10233"/>
                    <a:pt x="6564" y="10534"/>
                  </a:cubicBezTo>
                  <a:cubicBezTo>
                    <a:pt x="6577" y="10565"/>
                    <a:pt x="6546" y="10641"/>
                    <a:pt x="6515" y="10655"/>
                  </a:cubicBezTo>
                  <a:cubicBezTo>
                    <a:pt x="6484" y="10673"/>
                    <a:pt x="6401" y="10655"/>
                    <a:pt x="6380" y="10628"/>
                  </a:cubicBezTo>
                  <a:cubicBezTo>
                    <a:pt x="6210" y="10392"/>
                    <a:pt x="6041" y="10156"/>
                    <a:pt x="5891" y="9910"/>
                  </a:cubicBezTo>
                  <a:cubicBezTo>
                    <a:pt x="5676" y="9557"/>
                    <a:pt x="5483" y="9200"/>
                    <a:pt x="5285" y="8840"/>
                  </a:cubicBezTo>
                  <a:cubicBezTo>
                    <a:pt x="5029" y="8375"/>
                    <a:pt x="4713" y="7949"/>
                    <a:pt x="4343" y="7561"/>
                  </a:cubicBezTo>
                  <a:cubicBezTo>
                    <a:pt x="4214" y="7430"/>
                    <a:pt x="4100" y="7284"/>
                    <a:pt x="3975" y="7139"/>
                  </a:cubicBezTo>
                  <a:cubicBezTo>
                    <a:pt x="3850" y="7169"/>
                    <a:pt x="3871" y="7281"/>
                    <a:pt x="3895" y="7339"/>
                  </a:cubicBezTo>
                  <a:cubicBezTo>
                    <a:pt x="3962" y="7509"/>
                    <a:pt x="4027" y="7692"/>
                    <a:pt x="4141" y="7835"/>
                  </a:cubicBezTo>
                  <a:cubicBezTo>
                    <a:pt x="4578" y="8372"/>
                    <a:pt x="4914" y="8960"/>
                    <a:pt x="5240" y="9560"/>
                  </a:cubicBezTo>
                  <a:cubicBezTo>
                    <a:pt x="5427" y="9907"/>
                    <a:pt x="5646" y="10233"/>
                    <a:pt x="5846" y="10569"/>
                  </a:cubicBezTo>
                  <a:cubicBezTo>
                    <a:pt x="5905" y="10669"/>
                    <a:pt x="5957" y="10773"/>
                    <a:pt x="6016" y="10884"/>
                  </a:cubicBezTo>
                  <a:cubicBezTo>
                    <a:pt x="5943" y="10935"/>
                    <a:pt x="5888" y="10977"/>
                    <a:pt x="5825" y="11005"/>
                  </a:cubicBezTo>
                  <a:cubicBezTo>
                    <a:pt x="5784" y="11026"/>
                    <a:pt x="5729" y="11026"/>
                    <a:pt x="5680" y="11036"/>
                  </a:cubicBezTo>
                  <a:cubicBezTo>
                    <a:pt x="4502" y="9640"/>
                    <a:pt x="3262" y="8303"/>
                    <a:pt x="2454" y="6664"/>
                  </a:cubicBezTo>
                  <a:cubicBezTo>
                    <a:pt x="2395" y="6542"/>
                    <a:pt x="2329" y="6421"/>
                    <a:pt x="2270" y="6299"/>
                  </a:cubicBezTo>
                  <a:cubicBezTo>
                    <a:pt x="2257" y="6272"/>
                    <a:pt x="2257" y="6234"/>
                    <a:pt x="2246" y="6165"/>
                  </a:cubicBezTo>
                  <a:cubicBezTo>
                    <a:pt x="2333" y="6168"/>
                    <a:pt x="2416" y="6158"/>
                    <a:pt x="2486" y="6182"/>
                  </a:cubicBezTo>
                  <a:cubicBezTo>
                    <a:pt x="2835" y="6299"/>
                    <a:pt x="3178" y="6428"/>
                    <a:pt x="3525" y="6553"/>
                  </a:cubicBezTo>
                  <a:cubicBezTo>
                    <a:pt x="3622" y="6587"/>
                    <a:pt x="3719" y="6636"/>
                    <a:pt x="3819" y="6660"/>
                  </a:cubicBezTo>
                  <a:cubicBezTo>
                    <a:pt x="4041" y="6709"/>
                    <a:pt x="4232" y="6657"/>
                    <a:pt x="4373" y="6470"/>
                  </a:cubicBezTo>
                  <a:cubicBezTo>
                    <a:pt x="5126" y="5468"/>
                    <a:pt x="5884" y="4478"/>
                    <a:pt x="6505" y="3393"/>
                  </a:cubicBezTo>
                  <a:cubicBezTo>
                    <a:pt x="7004" y="2520"/>
                    <a:pt x="7520" y="1657"/>
                    <a:pt x="8126" y="843"/>
                  </a:cubicBezTo>
                  <a:cubicBezTo>
                    <a:pt x="8188" y="760"/>
                    <a:pt x="8248" y="676"/>
                    <a:pt x="8313" y="600"/>
                  </a:cubicBezTo>
                  <a:cubicBezTo>
                    <a:pt x="8348" y="562"/>
                    <a:pt x="8396" y="538"/>
                    <a:pt x="8438" y="507"/>
                  </a:cubicBezTo>
                  <a:cubicBezTo>
                    <a:pt x="8972" y="686"/>
                    <a:pt x="9498" y="864"/>
                    <a:pt x="10028" y="1037"/>
                  </a:cubicBezTo>
                  <a:cubicBezTo>
                    <a:pt x="10173" y="1086"/>
                    <a:pt x="10267" y="1179"/>
                    <a:pt x="10306" y="1318"/>
                  </a:cubicBezTo>
                  <a:cubicBezTo>
                    <a:pt x="10319" y="1366"/>
                    <a:pt x="10285" y="1428"/>
                    <a:pt x="10257" y="1535"/>
                  </a:cubicBezTo>
                  <a:cubicBezTo>
                    <a:pt x="10128" y="1387"/>
                    <a:pt x="10035" y="1283"/>
                    <a:pt x="9917" y="1148"/>
                  </a:cubicBezTo>
                  <a:cubicBezTo>
                    <a:pt x="9741" y="1460"/>
                    <a:pt x="9837" y="1698"/>
                    <a:pt x="10000" y="1948"/>
                  </a:cubicBezTo>
                  <a:cubicBezTo>
                    <a:pt x="9921" y="2104"/>
                    <a:pt x="9907" y="2298"/>
                    <a:pt x="9730" y="2409"/>
                  </a:cubicBezTo>
                  <a:lnTo>
                    <a:pt x="9727" y="2405"/>
                  </a:lnTo>
                  <a:lnTo>
                    <a:pt x="9724" y="2409"/>
                  </a:lnTo>
                  <a:lnTo>
                    <a:pt x="9724" y="2409"/>
                  </a:lnTo>
                  <a:cubicBezTo>
                    <a:pt x="9554" y="2946"/>
                    <a:pt x="9269" y="3427"/>
                    <a:pt x="8968" y="3902"/>
                  </a:cubicBezTo>
                  <a:cubicBezTo>
                    <a:pt x="8705" y="4321"/>
                    <a:pt x="8445" y="4740"/>
                    <a:pt x="8198" y="5170"/>
                  </a:cubicBezTo>
                  <a:cubicBezTo>
                    <a:pt x="8074" y="5392"/>
                    <a:pt x="7984" y="5631"/>
                    <a:pt x="7877" y="5863"/>
                  </a:cubicBezTo>
                  <a:cubicBezTo>
                    <a:pt x="7808" y="6016"/>
                    <a:pt x="7738" y="6168"/>
                    <a:pt x="7648" y="6359"/>
                  </a:cubicBezTo>
                  <a:cubicBezTo>
                    <a:pt x="7229" y="5984"/>
                    <a:pt x="7013" y="5503"/>
                    <a:pt x="6609" y="5056"/>
                  </a:cubicBezTo>
                  <a:cubicBezTo>
                    <a:pt x="6688" y="5776"/>
                    <a:pt x="6986" y="6286"/>
                    <a:pt x="7471" y="6699"/>
                  </a:cubicBezTo>
                  <a:cubicBezTo>
                    <a:pt x="7274" y="7252"/>
                    <a:pt x="6906" y="7825"/>
                    <a:pt x="6577" y="8077"/>
                  </a:cubicBezTo>
                  <a:cubicBezTo>
                    <a:pt x="6348" y="7894"/>
                    <a:pt x="6252" y="7613"/>
                    <a:pt x="6071" y="7395"/>
                  </a:cubicBezTo>
                  <a:cubicBezTo>
                    <a:pt x="5884" y="7173"/>
                    <a:pt x="5715" y="6941"/>
                    <a:pt x="5507" y="6674"/>
                  </a:cubicBezTo>
                  <a:cubicBezTo>
                    <a:pt x="5486" y="6768"/>
                    <a:pt x="5454" y="6816"/>
                    <a:pt x="5468" y="6844"/>
                  </a:cubicBezTo>
                  <a:cubicBezTo>
                    <a:pt x="5735" y="7454"/>
                    <a:pt x="6047" y="8039"/>
                    <a:pt x="6439" y="8583"/>
                  </a:cubicBezTo>
                  <a:cubicBezTo>
                    <a:pt x="6519" y="8690"/>
                    <a:pt x="6584" y="8822"/>
                    <a:pt x="6789" y="8826"/>
                  </a:cubicBezTo>
                  <a:cubicBezTo>
                    <a:pt x="6844" y="8749"/>
                    <a:pt x="6914" y="8659"/>
                    <a:pt x="6983" y="8570"/>
                  </a:cubicBezTo>
                  <a:cubicBezTo>
                    <a:pt x="7429" y="8718"/>
                    <a:pt x="8233" y="9214"/>
                    <a:pt x="8604" y="9563"/>
                  </a:cubicBezTo>
                  <a:cubicBezTo>
                    <a:pt x="8257" y="9879"/>
                    <a:pt x="7627" y="10219"/>
                    <a:pt x="6993" y="104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231;p52">
              <a:extLst>
                <a:ext uri="{FF2B5EF4-FFF2-40B4-BE49-F238E27FC236}">
                  <a16:creationId xmlns:a16="http://schemas.microsoft.com/office/drawing/2014/main" id="{D1EAB4E7-C62F-47AB-860D-FE3A8C446C7C}"/>
                </a:ext>
              </a:extLst>
            </p:cNvPr>
            <p:cNvSpPr/>
            <p:nvPr/>
          </p:nvSpPr>
          <p:spPr>
            <a:xfrm rot="-7325096">
              <a:off x="3681856" y="2760181"/>
              <a:ext cx="26651" cy="40802"/>
            </a:xfrm>
            <a:custGeom>
              <a:avLst/>
              <a:gdLst/>
              <a:ahLst/>
              <a:cxnLst/>
              <a:rect l="l" t="t" r="r" b="b"/>
              <a:pathLst>
                <a:path w="1066" h="1632" extrusionOk="0">
                  <a:moveTo>
                    <a:pt x="666" y="1470"/>
                  </a:moveTo>
                  <a:cubicBezTo>
                    <a:pt x="684" y="1497"/>
                    <a:pt x="694" y="1542"/>
                    <a:pt x="722" y="1553"/>
                  </a:cubicBezTo>
                  <a:cubicBezTo>
                    <a:pt x="795" y="1584"/>
                    <a:pt x="878" y="1632"/>
                    <a:pt x="951" y="1622"/>
                  </a:cubicBezTo>
                  <a:cubicBezTo>
                    <a:pt x="1048" y="1604"/>
                    <a:pt x="1065" y="1500"/>
                    <a:pt x="1040" y="1417"/>
                  </a:cubicBezTo>
                  <a:cubicBezTo>
                    <a:pt x="892" y="908"/>
                    <a:pt x="611" y="468"/>
                    <a:pt x="258" y="69"/>
                  </a:cubicBezTo>
                  <a:cubicBezTo>
                    <a:pt x="226" y="35"/>
                    <a:pt x="164" y="31"/>
                    <a:pt x="92" y="0"/>
                  </a:cubicBezTo>
                  <a:cubicBezTo>
                    <a:pt x="60" y="59"/>
                    <a:pt x="1" y="114"/>
                    <a:pt x="1" y="170"/>
                  </a:cubicBezTo>
                  <a:cubicBezTo>
                    <a:pt x="5" y="250"/>
                    <a:pt x="36" y="333"/>
                    <a:pt x="74" y="405"/>
                  </a:cubicBezTo>
                  <a:cubicBezTo>
                    <a:pt x="268" y="763"/>
                    <a:pt x="469" y="1116"/>
                    <a:pt x="666" y="147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232;p52">
              <a:extLst>
                <a:ext uri="{FF2B5EF4-FFF2-40B4-BE49-F238E27FC236}">
                  <a16:creationId xmlns:a16="http://schemas.microsoft.com/office/drawing/2014/main" id="{7990371D-7A84-49A9-A349-D8107BCDEA95}"/>
                </a:ext>
              </a:extLst>
            </p:cNvPr>
            <p:cNvSpPr/>
            <p:nvPr/>
          </p:nvSpPr>
          <p:spPr>
            <a:xfrm rot="-7325096">
              <a:off x="3628956" y="2762558"/>
              <a:ext cx="23676" cy="42902"/>
            </a:xfrm>
            <a:custGeom>
              <a:avLst/>
              <a:gdLst/>
              <a:ahLst/>
              <a:cxnLst/>
              <a:rect l="l" t="t" r="r" b="b"/>
              <a:pathLst>
                <a:path w="947" h="1716" extrusionOk="0">
                  <a:moveTo>
                    <a:pt x="558" y="1560"/>
                  </a:moveTo>
                  <a:cubicBezTo>
                    <a:pt x="579" y="1602"/>
                    <a:pt x="621" y="1650"/>
                    <a:pt x="662" y="1671"/>
                  </a:cubicBezTo>
                  <a:cubicBezTo>
                    <a:pt x="721" y="1695"/>
                    <a:pt x="805" y="1716"/>
                    <a:pt x="849" y="1695"/>
                  </a:cubicBezTo>
                  <a:cubicBezTo>
                    <a:pt x="898" y="1671"/>
                    <a:pt x="929" y="1591"/>
                    <a:pt x="939" y="1532"/>
                  </a:cubicBezTo>
                  <a:cubicBezTo>
                    <a:pt x="947" y="1487"/>
                    <a:pt x="918" y="1435"/>
                    <a:pt x="898" y="1390"/>
                  </a:cubicBezTo>
                  <a:cubicBezTo>
                    <a:pt x="701" y="978"/>
                    <a:pt x="503" y="565"/>
                    <a:pt x="302" y="156"/>
                  </a:cubicBezTo>
                  <a:cubicBezTo>
                    <a:pt x="278" y="105"/>
                    <a:pt x="219" y="67"/>
                    <a:pt x="153" y="1"/>
                  </a:cubicBezTo>
                  <a:cubicBezTo>
                    <a:pt x="25" y="177"/>
                    <a:pt x="0" y="343"/>
                    <a:pt x="70" y="503"/>
                  </a:cubicBezTo>
                  <a:cubicBezTo>
                    <a:pt x="222" y="860"/>
                    <a:pt x="392" y="1210"/>
                    <a:pt x="558" y="156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233;p52">
              <a:extLst>
                <a:ext uri="{FF2B5EF4-FFF2-40B4-BE49-F238E27FC236}">
                  <a16:creationId xmlns:a16="http://schemas.microsoft.com/office/drawing/2014/main" id="{BDD27F66-80BE-4CB9-908F-46717353C90C}"/>
                </a:ext>
              </a:extLst>
            </p:cNvPr>
            <p:cNvSpPr/>
            <p:nvPr/>
          </p:nvSpPr>
          <p:spPr>
            <a:xfrm rot="-7325096">
              <a:off x="3730726" y="2755867"/>
              <a:ext cx="28351" cy="43502"/>
            </a:xfrm>
            <a:custGeom>
              <a:avLst/>
              <a:gdLst/>
              <a:ahLst/>
              <a:cxnLst/>
              <a:rect l="l" t="t" r="r" b="b"/>
              <a:pathLst>
                <a:path w="1134" h="1740" extrusionOk="0">
                  <a:moveTo>
                    <a:pt x="908" y="1722"/>
                  </a:moveTo>
                  <a:cubicBezTo>
                    <a:pt x="970" y="1730"/>
                    <a:pt x="1061" y="1740"/>
                    <a:pt x="1095" y="1705"/>
                  </a:cubicBezTo>
                  <a:cubicBezTo>
                    <a:pt x="1133" y="1674"/>
                    <a:pt x="1123" y="1588"/>
                    <a:pt x="1120" y="1525"/>
                  </a:cubicBezTo>
                  <a:cubicBezTo>
                    <a:pt x="1120" y="1497"/>
                    <a:pt x="1088" y="1466"/>
                    <a:pt x="1071" y="1439"/>
                  </a:cubicBezTo>
                  <a:cubicBezTo>
                    <a:pt x="783" y="1016"/>
                    <a:pt x="492" y="590"/>
                    <a:pt x="201" y="171"/>
                  </a:cubicBezTo>
                  <a:cubicBezTo>
                    <a:pt x="174" y="129"/>
                    <a:pt x="129" y="104"/>
                    <a:pt x="1" y="0"/>
                  </a:cubicBezTo>
                  <a:cubicBezTo>
                    <a:pt x="105" y="718"/>
                    <a:pt x="396" y="1223"/>
                    <a:pt x="821" y="1671"/>
                  </a:cubicBezTo>
                  <a:cubicBezTo>
                    <a:pt x="845" y="1695"/>
                    <a:pt x="877" y="1722"/>
                    <a:pt x="908" y="172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2234;p52">
              <a:extLst>
                <a:ext uri="{FF2B5EF4-FFF2-40B4-BE49-F238E27FC236}">
                  <a16:creationId xmlns:a16="http://schemas.microsoft.com/office/drawing/2014/main" id="{30C5D36F-480D-4666-945C-851285B9E992}"/>
                </a:ext>
              </a:extLst>
            </p:cNvPr>
            <p:cNvSpPr/>
            <p:nvPr/>
          </p:nvSpPr>
          <p:spPr>
            <a:xfrm rot="-7325096">
              <a:off x="3656771" y="2766984"/>
              <a:ext cx="22201" cy="32701"/>
            </a:xfrm>
            <a:custGeom>
              <a:avLst/>
              <a:gdLst/>
              <a:ahLst/>
              <a:cxnLst/>
              <a:rect l="l" t="t" r="r" b="b"/>
              <a:pathLst>
                <a:path w="888" h="1308" extrusionOk="0">
                  <a:moveTo>
                    <a:pt x="565" y="1217"/>
                  </a:moveTo>
                  <a:cubicBezTo>
                    <a:pt x="582" y="1245"/>
                    <a:pt x="617" y="1269"/>
                    <a:pt x="645" y="1276"/>
                  </a:cubicBezTo>
                  <a:cubicBezTo>
                    <a:pt x="693" y="1290"/>
                    <a:pt x="766" y="1307"/>
                    <a:pt x="794" y="1286"/>
                  </a:cubicBezTo>
                  <a:cubicBezTo>
                    <a:pt x="839" y="1248"/>
                    <a:pt x="877" y="1182"/>
                    <a:pt x="884" y="1128"/>
                  </a:cubicBezTo>
                  <a:cubicBezTo>
                    <a:pt x="888" y="1065"/>
                    <a:pt x="864" y="992"/>
                    <a:pt x="829" y="936"/>
                  </a:cubicBezTo>
                  <a:cubicBezTo>
                    <a:pt x="656" y="649"/>
                    <a:pt x="479" y="362"/>
                    <a:pt x="298" y="77"/>
                  </a:cubicBezTo>
                  <a:cubicBezTo>
                    <a:pt x="274" y="39"/>
                    <a:pt x="215" y="26"/>
                    <a:pt x="173" y="1"/>
                  </a:cubicBezTo>
                  <a:cubicBezTo>
                    <a:pt x="11" y="84"/>
                    <a:pt x="0" y="229"/>
                    <a:pt x="63" y="348"/>
                  </a:cubicBezTo>
                  <a:cubicBezTo>
                    <a:pt x="212" y="645"/>
                    <a:pt x="395" y="930"/>
                    <a:pt x="565" y="1217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2235;p52">
              <a:extLst>
                <a:ext uri="{FF2B5EF4-FFF2-40B4-BE49-F238E27FC236}">
                  <a16:creationId xmlns:a16="http://schemas.microsoft.com/office/drawing/2014/main" id="{0DA707A0-043D-474A-B6A0-490112873EC0}"/>
                </a:ext>
              </a:extLst>
            </p:cNvPr>
            <p:cNvSpPr/>
            <p:nvPr/>
          </p:nvSpPr>
          <p:spPr>
            <a:xfrm rot="-7325096">
              <a:off x="3598107" y="2762167"/>
              <a:ext cx="26201" cy="35902"/>
            </a:xfrm>
            <a:custGeom>
              <a:avLst/>
              <a:gdLst/>
              <a:ahLst/>
              <a:cxnLst/>
              <a:rect l="l" t="t" r="r" b="b"/>
              <a:pathLst>
                <a:path w="1048" h="1436" extrusionOk="0">
                  <a:moveTo>
                    <a:pt x="254" y="202"/>
                  </a:moveTo>
                  <a:cubicBezTo>
                    <a:pt x="208" y="143"/>
                    <a:pt x="150" y="92"/>
                    <a:pt x="60" y="1"/>
                  </a:cubicBezTo>
                  <a:cubicBezTo>
                    <a:pt x="1" y="597"/>
                    <a:pt x="320" y="975"/>
                    <a:pt x="642" y="1345"/>
                  </a:cubicBezTo>
                  <a:cubicBezTo>
                    <a:pt x="722" y="1435"/>
                    <a:pt x="840" y="1422"/>
                    <a:pt x="961" y="1325"/>
                  </a:cubicBezTo>
                  <a:cubicBezTo>
                    <a:pt x="995" y="1293"/>
                    <a:pt x="1019" y="1248"/>
                    <a:pt x="1048" y="1207"/>
                  </a:cubicBezTo>
                  <a:cubicBezTo>
                    <a:pt x="995" y="1179"/>
                    <a:pt x="933" y="1155"/>
                    <a:pt x="902" y="1110"/>
                  </a:cubicBezTo>
                  <a:cubicBezTo>
                    <a:pt x="680" y="812"/>
                    <a:pt x="472" y="503"/>
                    <a:pt x="254" y="202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236;p52">
              <a:extLst>
                <a:ext uri="{FF2B5EF4-FFF2-40B4-BE49-F238E27FC236}">
                  <a16:creationId xmlns:a16="http://schemas.microsoft.com/office/drawing/2014/main" id="{D6E24643-F883-43E1-AFF5-0A46032B7812}"/>
                </a:ext>
              </a:extLst>
            </p:cNvPr>
            <p:cNvSpPr/>
            <p:nvPr/>
          </p:nvSpPr>
          <p:spPr>
            <a:xfrm rot="-7325096">
              <a:off x="3797730" y="2762666"/>
              <a:ext cx="81879" cy="129881"/>
            </a:xfrm>
            <a:custGeom>
              <a:avLst/>
              <a:gdLst/>
              <a:ahLst/>
              <a:cxnLst/>
              <a:rect l="l" t="t" r="r" b="b"/>
              <a:pathLst>
                <a:path w="3275" h="5195" extrusionOk="0">
                  <a:moveTo>
                    <a:pt x="2730" y="4120"/>
                  </a:moveTo>
                  <a:cubicBezTo>
                    <a:pt x="2450" y="3715"/>
                    <a:pt x="2121" y="3333"/>
                    <a:pt x="1857" y="2914"/>
                  </a:cubicBezTo>
                  <a:cubicBezTo>
                    <a:pt x="1265" y="1976"/>
                    <a:pt x="696" y="1023"/>
                    <a:pt x="114" y="77"/>
                  </a:cubicBezTo>
                  <a:cubicBezTo>
                    <a:pt x="101" y="53"/>
                    <a:pt x="63" y="39"/>
                    <a:pt x="0" y="1"/>
                  </a:cubicBezTo>
                  <a:cubicBezTo>
                    <a:pt x="14" y="122"/>
                    <a:pt x="4" y="226"/>
                    <a:pt x="35" y="312"/>
                  </a:cubicBezTo>
                  <a:cubicBezTo>
                    <a:pt x="125" y="552"/>
                    <a:pt x="215" y="791"/>
                    <a:pt x="336" y="1016"/>
                  </a:cubicBezTo>
                  <a:cubicBezTo>
                    <a:pt x="596" y="1494"/>
                    <a:pt x="880" y="1961"/>
                    <a:pt x="1144" y="2440"/>
                  </a:cubicBezTo>
                  <a:cubicBezTo>
                    <a:pt x="1580" y="3237"/>
                    <a:pt x="2121" y="3965"/>
                    <a:pt x="2703" y="4664"/>
                  </a:cubicBezTo>
                  <a:cubicBezTo>
                    <a:pt x="2855" y="4848"/>
                    <a:pt x="3015" y="5025"/>
                    <a:pt x="3274" y="5194"/>
                  </a:cubicBezTo>
                  <a:cubicBezTo>
                    <a:pt x="3247" y="5059"/>
                    <a:pt x="3247" y="4972"/>
                    <a:pt x="3208" y="4907"/>
                  </a:cubicBezTo>
                  <a:cubicBezTo>
                    <a:pt x="3056" y="4640"/>
                    <a:pt x="2907" y="4373"/>
                    <a:pt x="2730" y="4120"/>
                  </a:cubicBezTo>
                  <a:close/>
                </a:path>
              </a:pathLst>
            </a:custGeom>
            <a:grpFill/>
            <a:ln>
              <a:solidFill>
                <a:schemeClr val="accent1"/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314;p41">
            <a:extLst>
              <a:ext uri="{FF2B5EF4-FFF2-40B4-BE49-F238E27FC236}">
                <a16:creationId xmlns:a16="http://schemas.microsoft.com/office/drawing/2014/main" id="{44A3DA9C-3284-43F6-AC10-A0D6E37E0FAC}"/>
              </a:ext>
            </a:extLst>
          </p:cNvPr>
          <p:cNvGrpSpPr/>
          <p:nvPr/>
        </p:nvGrpSpPr>
        <p:grpSpPr>
          <a:xfrm>
            <a:off x="6410489" y="521803"/>
            <a:ext cx="2497098" cy="4396359"/>
            <a:chOff x="2547150" y="238125"/>
            <a:chExt cx="2525675" cy="5238750"/>
          </a:xfrm>
        </p:grpSpPr>
        <p:sp>
          <p:nvSpPr>
            <p:cNvPr id="25" name="Google Shape;315;p41">
              <a:extLst>
                <a:ext uri="{FF2B5EF4-FFF2-40B4-BE49-F238E27FC236}">
                  <a16:creationId xmlns:a16="http://schemas.microsoft.com/office/drawing/2014/main" id="{C3DF9623-6A0D-4339-A358-1DBC0449C156}"/>
                </a:ext>
              </a:extLst>
            </p:cNvPr>
            <p:cNvSpPr/>
            <p:nvPr/>
          </p:nvSpPr>
          <p:spPr>
            <a:xfrm>
              <a:off x="2547150" y="238125"/>
              <a:ext cx="2525675" cy="5238750"/>
            </a:xfrm>
            <a:custGeom>
              <a:avLst/>
              <a:gdLst/>
              <a:ahLst/>
              <a:cxnLst/>
              <a:rect l="l" t="t" r="r" b="b"/>
              <a:pathLst>
                <a:path w="101027" h="209550" extrusionOk="0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143C55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316;p41">
              <a:extLst>
                <a:ext uri="{FF2B5EF4-FFF2-40B4-BE49-F238E27FC236}">
                  <a16:creationId xmlns:a16="http://schemas.microsoft.com/office/drawing/2014/main" id="{9BFCC7E6-C74F-4E81-ACB3-0D50DB59AD80}"/>
                </a:ext>
              </a:extLst>
            </p:cNvPr>
            <p:cNvSpPr/>
            <p:nvPr/>
          </p:nvSpPr>
          <p:spPr>
            <a:xfrm>
              <a:off x="3557025" y="5147100"/>
              <a:ext cx="504050" cy="179900"/>
            </a:xfrm>
            <a:custGeom>
              <a:avLst/>
              <a:gdLst/>
              <a:ahLst/>
              <a:cxnLst/>
              <a:rect l="l" t="t" r="r" b="b"/>
              <a:pathLst>
                <a:path w="20162" h="7196" extrusionOk="0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317;p41">
              <a:extLst>
                <a:ext uri="{FF2B5EF4-FFF2-40B4-BE49-F238E27FC236}">
                  <a16:creationId xmlns:a16="http://schemas.microsoft.com/office/drawing/2014/main" id="{21DACD92-FA62-476C-9AE1-D96B21F340AA}"/>
                </a:ext>
              </a:extLst>
            </p:cNvPr>
            <p:cNvSpPr/>
            <p:nvPr/>
          </p:nvSpPr>
          <p:spPr>
            <a:xfrm>
              <a:off x="3008050" y="423600"/>
              <a:ext cx="99325" cy="99325"/>
            </a:xfrm>
            <a:custGeom>
              <a:avLst/>
              <a:gdLst/>
              <a:ahLst/>
              <a:cxnLst/>
              <a:rect l="l" t="t" r="r" b="b"/>
              <a:pathLst>
                <a:path w="3973" h="3973" extrusionOk="0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318;p41">
              <a:extLst>
                <a:ext uri="{FF2B5EF4-FFF2-40B4-BE49-F238E27FC236}">
                  <a16:creationId xmlns:a16="http://schemas.microsoft.com/office/drawing/2014/main" id="{71A57C86-1948-4382-8499-8BAA760115B7}"/>
                </a:ext>
              </a:extLst>
            </p:cNvPr>
            <p:cNvSpPr/>
            <p:nvPr/>
          </p:nvSpPr>
          <p:spPr>
            <a:xfrm>
              <a:off x="3566400" y="434850"/>
              <a:ext cx="487175" cy="76850"/>
            </a:xfrm>
            <a:custGeom>
              <a:avLst/>
              <a:gdLst/>
              <a:ahLst/>
              <a:cxnLst/>
              <a:rect l="l" t="t" r="r" b="b"/>
              <a:pathLst>
                <a:path w="19487" h="3074" extrusionOk="0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748C9C"/>
            </a:solidFill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9" name="Google Shape;2226;p52">
            <a:extLst>
              <a:ext uri="{FF2B5EF4-FFF2-40B4-BE49-F238E27FC236}">
                <a16:creationId xmlns:a16="http://schemas.microsoft.com/office/drawing/2014/main" id="{0BB40250-38A5-4D89-8E4D-7EEF6A627CC6}"/>
              </a:ext>
            </a:extLst>
          </p:cNvPr>
          <p:cNvSpPr txBox="1">
            <a:spLocks/>
          </p:cNvSpPr>
          <p:nvPr/>
        </p:nvSpPr>
        <p:spPr>
          <a:xfrm>
            <a:off x="6609621" y="1296016"/>
            <a:ext cx="2096979" cy="2638031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0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Recuerda que si tienes dudas puedes contactarte directamente con nosotros a través de tu profesora jefe</a:t>
            </a:r>
          </a:p>
        </p:txBody>
      </p:sp>
      <p:sp>
        <p:nvSpPr>
          <p:cNvPr id="30" name="CuadroTexto 29">
            <a:extLst>
              <a:ext uri="{FF2B5EF4-FFF2-40B4-BE49-F238E27FC236}">
                <a16:creationId xmlns:a16="http://schemas.microsoft.com/office/drawing/2014/main" id="{84DB586C-C5A8-43B7-8E51-84334E508230}"/>
              </a:ext>
            </a:extLst>
          </p:cNvPr>
          <p:cNvSpPr txBox="1"/>
          <p:nvPr/>
        </p:nvSpPr>
        <p:spPr>
          <a:xfrm>
            <a:off x="2336665" y="4489347"/>
            <a:ext cx="3453063" cy="52322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400" b="1" i="0" u="none" strike="noStrike" kern="0" cap="none" spc="0" normalizeH="0" baseline="0" noProof="0" dirty="0">
                <a:ln>
                  <a:noFill/>
                </a:ln>
                <a:solidFill>
                  <a:srgbClr val="143C55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Te esperamos para la próxima actividad.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42"/>
          <p:cNvGrpSpPr/>
          <p:nvPr/>
        </p:nvGrpSpPr>
        <p:grpSpPr>
          <a:xfrm>
            <a:off x="0" y="351478"/>
            <a:ext cx="1458533" cy="2670242"/>
            <a:chOff x="3911509" y="2914322"/>
            <a:chExt cx="1206995" cy="2209734"/>
          </a:xfrm>
        </p:grpSpPr>
        <p:sp>
          <p:nvSpPr>
            <p:cNvPr id="221" name="Google Shape;221;p42"/>
            <p:cNvSpPr/>
            <p:nvPr/>
          </p:nvSpPr>
          <p:spPr>
            <a:xfrm rot="-1071608">
              <a:off x="4177647" y="3760363"/>
              <a:ext cx="389530" cy="1336154"/>
            </a:xfrm>
            <a:custGeom>
              <a:avLst/>
              <a:gdLst/>
              <a:ahLst/>
              <a:cxnLst/>
              <a:rect l="l" t="t" r="r" b="b"/>
              <a:pathLst>
                <a:path w="8657" h="29695" fill="none" extrusionOk="0">
                  <a:moveTo>
                    <a:pt x="8657" y="1"/>
                  </a:moveTo>
                  <a:cubicBezTo>
                    <a:pt x="7835" y="3716"/>
                    <a:pt x="4930" y="3073"/>
                    <a:pt x="4108" y="6775"/>
                  </a:cubicBezTo>
                  <a:cubicBezTo>
                    <a:pt x="3287" y="10490"/>
                    <a:pt x="6192" y="11133"/>
                    <a:pt x="5371" y="14848"/>
                  </a:cubicBezTo>
                  <a:cubicBezTo>
                    <a:pt x="4549" y="18563"/>
                    <a:pt x="1644" y="17920"/>
                    <a:pt x="822" y="21634"/>
                  </a:cubicBezTo>
                  <a:cubicBezTo>
                    <a:pt x="1" y="25337"/>
                    <a:pt x="2906" y="25980"/>
                    <a:pt x="2084" y="29695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42"/>
            <p:cNvSpPr/>
            <p:nvPr/>
          </p:nvSpPr>
          <p:spPr>
            <a:xfrm rot="-1071608">
              <a:off x="4007311" y="3004398"/>
              <a:ext cx="702927" cy="735189"/>
            </a:xfrm>
            <a:custGeom>
              <a:avLst/>
              <a:gdLst/>
              <a:ahLst/>
              <a:cxnLst/>
              <a:rect l="l" t="t" r="r" b="b"/>
              <a:pathLst>
                <a:path w="15622" h="16339" extrusionOk="0">
                  <a:moveTo>
                    <a:pt x="8299" y="0"/>
                  </a:moveTo>
                  <a:cubicBezTo>
                    <a:pt x="5288" y="0"/>
                    <a:pt x="2368" y="2207"/>
                    <a:pt x="1275" y="5596"/>
                  </a:cubicBezTo>
                  <a:cubicBezTo>
                    <a:pt x="1" y="9525"/>
                    <a:pt x="1668" y="13621"/>
                    <a:pt x="5001" y="14954"/>
                  </a:cubicBezTo>
                  <a:cubicBezTo>
                    <a:pt x="4716" y="15192"/>
                    <a:pt x="4394" y="15657"/>
                    <a:pt x="4478" y="15895"/>
                  </a:cubicBezTo>
                  <a:cubicBezTo>
                    <a:pt x="4551" y="16124"/>
                    <a:pt x="5069" y="16339"/>
                    <a:pt x="5417" y="16339"/>
                  </a:cubicBezTo>
                  <a:cubicBezTo>
                    <a:pt x="5521" y="16339"/>
                    <a:pt x="5611" y="16320"/>
                    <a:pt x="5668" y="16276"/>
                  </a:cubicBezTo>
                  <a:cubicBezTo>
                    <a:pt x="5883" y="16133"/>
                    <a:pt x="5894" y="15573"/>
                    <a:pt x="5787" y="15216"/>
                  </a:cubicBezTo>
                  <a:lnTo>
                    <a:pt x="5787" y="15216"/>
                  </a:lnTo>
                  <a:cubicBezTo>
                    <a:pt x="6276" y="15338"/>
                    <a:pt x="6770" y="15397"/>
                    <a:pt x="7262" y="15397"/>
                  </a:cubicBezTo>
                  <a:cubicBezTo>
                    <a:pt x="10278" y="15397"/>
                    <a:pt x="13205" y="13188"/>
                    <a:pt x="14300" y="9799"/>
                  </a:cubicBezTo>
                  <a:cubicBezTo>
                    <a:pt x="15622" y="5715"/>
                    <a:pt x="13776" y="1453"/>
                    <a:pt x="10181" y="298"/>
                  </a:cubicBezTo>
                  <a:cubicBezTo>
                    <a:pt x="9560" y="96"/>
                    <a:pt x="8928" y="0"/>
                    <a:pt x="8299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42"/>
            <p:cNvSpPr/>
            <p:nvPr/>
          </p:nvSpPr>
          <p:spPr>
            <a:xfrm rot="-1071608">
              <a:off x="4483237" y="3087167"/>
              <a:ext cx="60610" cy="89317"/>
            </a:xfrm>
            <a:custGeom>
              <a:avLst/>
              <a:gdLst/>
              <a:ahLst/>
              <a:cxnLst/>
              <a:rect l="l" t="t" r="r" b="b"/>
              <a:pathLst>
                <a:path w="1347" h="1985" extrusionOk="0">
                  <a:moveTo>
                    <a:pt x="388" y="1"/>
                  </a:moveTo>
                  <a:cubicBezTo>
                    <a:pt x="357" y="1"/>
                    <a:pt x="327" y="6"/>
                    <a:pt x="299" y="16"/>
                  </a:cubicBezTo>
                  <a:cubicBezTo>
                    <a:pt x="37" y="111"/>
                    <a:pt x="1" y="635"/>
                    <a:pt x="203" y="1171"/>
                  </a:cubicBezTo>
                  <a:cubicBezTo>
                    <a:pt x="384" y="1648"/>
                    <a:pt x="706" y="1984"/>
                    <a:pt x="959" y="1984"/>
                  </a:cubicBezTo>
                  <a:cubicBezTo>
                    <a:pt x="990" y="1984"/>
                    <a:pt x="1020" y="1979"/>
                    <a:pt x="1049" y="1969"/>
                  </a:cubicBezTo>
                  <a:cubicBezTo>
                    <a:pt x="1311" y="1862"/>
                    <a:pt x="1346" y="1350"/>
                    <a:pt x="1144" y="814"/>
                  </a:cubicBezTo>
                  <a:cubicBezTo>
                    <a:pt x="953" y="336"/>
                    <a:pt x="639" y="1"/>
                    <a:pt x="38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42"/>
            <p:cNvSpPr/>
            <p:nvPr/>
          </p:nvSpPr>
          <p:spPr>
            <a:xfrm rot="-1071608">
              <a:off x="4318497" y="4186476"/>
              <a:ext cx="531492" cy="853978"/>
            </a:xfrm>
            <a:custGeom>
              <a:avLst/>
              <a:gdLst/>
              <a:ahLst/>
              <a:cxnLst/>
              <a:rect l="l" t="t" r="r" b="b"/>
              <a:pathLst>
                <a:path w="11812" h="18979" fill="none" extrusionOk="0">
                  <a:moveTo>
                    <a:pt x="11812" y="0"/>
                  </a:moveTo>
                  <a:cubicBezTo>
                    <a:pt x="10383" y="2370"/>
                    <a:pt x="8526" y="1263"/>
                    <a:pt x="7109" y="3632"/>
                  </a:cubicBezTo>
                  <a:cubicBezTo>
                    <a:pt x="5692" y="6001"/>
                    <a:pt x="7549" y="7120"/>
                    <a:pt x="6121" y="9490"/>
                  </a:cubicBezTo>
                  <a:cubicBezTo>
                    <a:pt x="4704" y="11859"/>
                    <a:pt x="2846" y="10752"/>
                    <a:pt x="1418" y="13121"/>
                  </a:cubicBezTo>
                  <a:cubicBezTo>
                    <a:pt x="1" y="15490"/>
                    <a:pt x="1858" y="16610"/>
                    <a:pt x="441" y="18979"/>
                  </a:cubicBezTo>
                </a:path>
              </a:pathLst>
            </a:custGeom>
            <a:noFill/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42"/>
            <p:cNvSpPr/>
            <p:nvPr/>
          </p:nvSpPr>
          <p:spPr>
            <a:xfrm rot="-1071608">
              <a:off x="4528537" y="3618542"/>
              <a:ext cx="527757" cy="488611"/>
            </a:xfrm>
            <a:custGeom>
              <a:avLst/>
              <a:gdLst/>
              <a:ahLst/>
              <a:cxnLst/>
              <a:rect l="l" t="t" r="r" b="b"/>
              <a:pathLst>
                <a:path w="11729" h="10859" extrusionOk="0">
                  <a:moveTo>
                    <a:pt x="6511" y="1"/>
                  </a:moveTo>
                  <a:cubicBezTo>
                    <a:pt x="4810" y="1"/>
                    <a:pt x="3042" y="874"/>
                    <a:pt x="1858" y="2483"/>
                  </a:cubicBezTo>
                  <a:cubicBezTo>
                    <a:pt x="1" y="4995"/>
                    <a:pt x="298" y="8353"/>
                    <a:pt x="2513" y="9984"/>
                  </a:cubicBezTo>
                  <a:cubicBezTo>
                    <a:pt x="3316" y="10575"/>
                    <a:pt x="4262" y="10858"/>
                    <a:pt x="5230" y="10858"/>
                  </a:cubicBezTo>
                  <a:cubicBezTo>
                    <a:pt x="6930" y="10858"/>
                    <a:pt x="8699" y="9985"/>
                    <a:pt x="9883" y="8376"/>
                  </a:cubicBezTo>
                  <a:cubicBezTo>
                    <a:pt x="11728" y="5864"/>
                    <a:pt x="11443" y="2507"/>
                    <a:pt x="9228" y="875"/>
                  </a:cubicBezTo>
                  <a:cubicBezTo>
                    <a:pt x="8425" y="284"/>
                    <a:pt x="7479" y="1"/>
                    <a:pt x="651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42"/>
            <p:cNvSpPr/>
            <p:nvPr/>
          </p:nvSpPr>
          <p:spPr>
            <a:xfrm rot="-1071608">
              <a:off x="4680369" y="4096671"/>
              <a:ext cx="50395" cy="50260"/>
            </a:xfrm>
            <a:custGeom>
              <a:avLst/>
              <a:gdLst/>
              <a:ahLst/>
              <a:cxnLst/>
              <a:rect l="l" t="t" r="r" b="b"/>
              <a:pathLst>
                <a:path w="1120" h="1117" extrusionOk="0">
                  <a:moveTo>
                    <a:pt x="761" y="0"/>
                  </a:moveTo>
                  <a:cubicBezTo>
                    <a:pt x="506" y="0"/>
                    <a:pt x="0" y="326"/>
                    <a:pt x="0" y="560"/>
                  </a:cubicBezTo>
                  <a:cubicBezTo>
                    <a:pt x="0" y="778"/>
                    <a:pt x="430" y="1117"/>
                    <a:pt x="676" y="1117"/>
                  </a:cubicBezTo>
                  <a:cubicBezTo>
                    <a:pt x="699" y="1117"/>
                    <a:pt x="719" y="1114"/>
                    <a:pt x="738" y="1108"/>
                  </a:cubicBezTo>
                  <a:cubicBezTo>
                    <a:pt x="965" y="1036"/>
                    <a:pt x="1119" y="429"/>
                    <a:pt x="1048" y="203"/>
                  </a:cubicBezTo>
                  <a:cubicBezTo>
                    <a:pt x="1024" y="120"/>
                    <a:pt x="857" y="1"/>
                    <a:pt x="774" y="1"/>
                  </a:cubicBezTo>
                  <a:cubicBezTo>
                    <a:pt x="770" y="0"/>
                    <a:pt x="765" y="0"/>
                    <a:pt x="76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rnd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42"/>
            <p:cNvSpPr/>
            <p:nvPr/>
          </p:nvSpPr>
          <p:spPr>
            <a:xfrm rot="-1071608">
              <a:off x="4937844" y="3713955"/>
              <a:ext cx="34332" cy="68619"/>
            </a:xfrm>
            <a:custGeom>
              <a:avLst/>
              <a:gdLst/>
              <a:ahLst/>
              <a:cxnLst/>
              <a:rect l="l" t="t" r="r" b="b"/>
              <a:pathLst>
                <a:path w="763" h="1525" extrusionOk="0">
                  <a:moveTo>
                    <a:pt x="356" y="1"/>
                  </a:moveTo>
                  <a:cubicBezTo>
                    <a:pt x="352" y="1"/>
                    <a:pt x="349" y="1"/>
                    <a:pt x="345" y="1"/>
                  </a:cubicBezTo>
                  <a:cubicBezTo>
                    <a:pt x="143" y="13"/>
                    <a:pt x="0" y="358"/>
                    <a:pt x="24" y="775"/>
                  </a:cubicBezTo>
                  <a:cubicBezTo>
                    <a:pt x="36" y="1203"/>
                    <a:pt x="215" y="1525"/>
                    <a:pt x="417" y="1525"/>
                  </a:cubicBezTo>
                  <a:cubicBezTo>
                    <a:pt x="619" y="1513"/>
                    <a:pt x="762" y="1168"/>
                    <a:pt x="750" y="751"/>
                  </a:cubicBezTo>
                  <a:cubicBezTo>
                    <a:pt x="727" y="330"/>
                    <a:pt x="554" y="1"/>
                    <a:pt x="35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230" name="Google Shape;230;p42"/>
          <p:cNvPicPr preferRelativeResize="0"/>
          <p:nvPr/>
        </p:nvPicPr>
        <p:blipFill>
          <a:blip r:embed="rId3">
            <a:alphaModFix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-343757" y="2571750"/>
            <a:ext cx="3926079" cy="25469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oogle Shape;338;p43">
            <a:extLst>
              <a:ext uri="{FF2B5EF4-FFF2-40B4-BE49-F238E27FC236}">
                <a16:creationId xmlns:a16="http://schemas.microsoft.com/office/drawing/2014/main" id="{E3AAC563-2BD8-4ED2-90BE-56952A47189F}"/>
              </a:ext>
            </a:extLst>
          </p:cNvPr>
          <p:cNvGrpSpPr/>
          <p:nvPr/>
        </p:nvGrpSpPr>
        <p:grpSpPr>
          <a:xfrm>
            <a:off x="3582322" y="518225"/>
            <a:ext cx="5561678" cy="4075040"/>
            <a:chOff x="1177450" y="241631"/>
            <a:chExt cx="6173152" cy="3616776"/>
          </a:xfrm>
          <a:solidFill>
            <a:srgbClr val="00FF00"/>
          </a:solidFill>
        </p:grpSpPr>
        <p:sp>
          <p:nvSpPr>
            <p:cNvPr id="19" name="Google Shape;339;p43">
              <a:extLst>
                <a:ext uri="{FF2B5EF4-FFF2-40B4-BE49-F238E27FC236}">
                  <a16:creationId xmlns:a16="http://schemas.microsoft.com/office/drawing/2014/main" id="{D40DFCDA-5467-4192-9DE7-E8396B035C55}"/>
                </a:ext>
              </a:extLst>
            </p:cNvPr>
            <p:cNvSpPr/>
            <p:nvPr/>
          </p:nvSpPr>
          <p:spPr>
            <a:xfrm>
              <a:off x="1682275" y="241631"/>
              <a:ext cx="5161606" cy="3454973"/>
            </a:xfrm>
            <a:custGeom>
              <a:avLst/>
              <a:gdLst/>
              <a:ahLst/>
              <a:cxnLst/>
              <a:rect l="l" t="t" r="r" b="b"/>
              <a:pathLst>
                <a:path w="5161606" h="3454973" extrusionOk="0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" name="Google Shape;340;p43">
              <a:extLst>
                <a:ext uri="{FF2B5EF4-FFF2-40B4-BE49-F238E27FC236}">
                  <a16:creationId xmlns:a16="http://schemas.microsoft.com/office/drawing/2014/main" id="{10C8055B-297F-4E05-9122-FDF3F870C69A}"/>
                </a:ext>
              </a:extLst>
            </p:cNvPr>
            <p:cNvSpPr/>
            <p:nvPr/>
          </p:nvSpPr>
          <p:spPr>
            <a:xfrm>
              <a:off x="1177450" y="3763229"/>
              <a:ext cx="6173152" cy="95178"/>
            </a:xfrm>
            <a:custGeom>
              <a:avLst/>
              <a:gdLst/>
              <a:ahLst/>
              <a:cxnLst/>
              <a:rect l="l" t="t" r="r" b="b"/>
              <a:pathLst>
                <a:path w="6173152" h="95178" extrusionOk="0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" name="Google Shape;341;p43">
              <a:extLst>
                <a:ext uri="{FF2B5EF4-FFF2-40B4-BE49-F238E27FC236}">
                  <a16:creationId xmlns:a16="http://schemas.microsoft.com/office/drawing/2014/main" id="{677A5CCB-75E5-4DCF-B38C-A28FDF5DFF25}"/>
                </a:ext>
              </a:extLst>
            </p:cNvPr>
            <p:cNvSpPr/>
            <p:nvPr/>
          </p:nvSpPr>
          <p:spPr>
            <a:xfrm>
              <a:off x="1177450" y="3687086"/>
              <a:ext cx="6172200" cy="76142"/>
            </a:xfrm>
            <a:custGeom>
              <a:avLst/>
              <a:gdLst/>
              <a:ahLst/>
              <a:cxnLst/>
              <a:rect l="l" t="t" r="r" b="b"/>
              <a:pathLst>
                <a:path w="6172200" h="76142" extrusionOk="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" name="Google Shape;342;p43">
              <a:extLst>
                <a:ext uri="{FF2B5EF4-FFF2-40B4-BE49-F238E27FC236}">
                  <a16:creationId xmlns:a16="http://schemas.microsoft.com/office/drawing/2014/main" id="{EEFC894B-9255-4193-B1D4-59AC7E52C91C}"/>
                </a:ext>
              </a:extLst>
            </p:cNvPr>
            <p:cNvSpPr/>
            <p:nvPr/>
          </p:nvSpPr>
          <p:spPr>
            <a:xfrm>
              <a:off x="3806350" y="3687086"/>
              <a:ext cx="903922" cy="47589"/>
            </a:xfrm>
            <a:custGeom>
              <a:avLst/>
              <a:gdLst/>
              <a:ahLst/>
              <a:cxnLst/>
              <a:rect l="l" t="t" r="r" b="b"/>
              <a:pathLst>
                <a:path w="903922" h="47589" extrusionOk="0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tx2">
                  <a:lumMod val="10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" name="Rectángulo 22">
            <a:extLst>
              <a:ext uri="{FF2B5EF4-FFF2-40B4-BE49-F238E27FC236}">
                <a16:creationId xmlns:a16="http://schemas.microsoft.com/office/drawing/2014/main" id="{7F3C7FC8-789C-4FD6-847B-0DE5C7A6D544}"/>
              </a:ext>
            </a:extLst>
          </p:cNvPr>
          <p:cNvSpPr/>
          <p:nvPr/>
        </p:nvSpPr>
        <p:spPr>
          <a:xfrm>
            <a:off x="4414726" y="1124020"/>
            <a:ext cx="405883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54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5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Los extrañamos mucho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6"/>
          <p:cNvSpPr/>
          <p:nvPr/>
        </p:nvSpPr>
        <p:spPr>
          <a:xfrm>
            <a:off x="7012750" y="-545975"/>
            <a:ext cx="2850900" cy="28509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6"/>
          <p:cNvSpPr txBox="1">
            <a:spLocks noGrp="1"/>
          </p:cNvSpPr>
          <p:nvPr>
            <p:ph type="title"/>
          </p:nvPr>
        </p:nvSpPr>
        <p:spPr>
          <a:xfrm>
            <a:off x="842700" y="445025"/>
            <a:ext cx="6789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Habilidad recordar</a:t>
            </a:r>
            <a:endParaRPr b="1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205133E-4CC1-403D-8B25-74AA7572CB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7461" y="1401334"/>
            <a:ext cx="4737003" cy="3023878"/>
          </a:xfrm>
          <a:prstGeom prst="rect">
            <a:avLst/>
          </a:prstGeom>
        </p:spPr>
      </p:pic>
      <p:sp>
        <p:nvSpPr>
          <p:cNvPr id="6" name="Google Shape;470;p34">
            <a:extLst>
              <a:ext uri="{FF2B5EF4-FFF2-40B4-BE49-F238E27FC236}">
                <a16:creationId xmlns:a16="http://schemas.microsoft.com/office/drawing/2014/main" id="{E76897DA-8707-40C0-A019-34E1AC6441D2}"/>
              </a:ext>
            </a:extLst>
          </p:cNvPr>
          <p:cNvSpPr txBox="1">
            <a:spLocks/>
          </p:cNvSpPr>
          <p:nvPr/>
        </p:nvSpPr>
        <p:spPr>
          <a:xfrm>
            <a:off x="160219" y="1401334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Educación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3200" dirty="0">
                <a:solidFill>
                  <a:schemeClr val="accent3">
                    <a:lumMod val="10000"/>
                  </a:schemeClr>
                </a:solidFill>
                <a:latin typeface="Bodoni MT Condensed" panose="02070606080606020203" pitchFamily="18" charset="0"/>
              </a:rPr>
              <a:t>Parvularia</a:t>
            </a:r>
          </a:p>
        </p:txBody>
      </p:sp>
      <p:sp>
        <p:nvSpPr>
          <p:cNvPr id="7" name="Google Shape;470;p34">
            <a:extLst>
              <a:ext uri="{FF2B5EF4-FFF2-40B4-BE49-F238E27FC236}">
                <a16:creationId xmlns:a16="http://schemas.microsoft.com/office/drawing/2014/main" id="{9E016DA3-9C79-440B-8E0B-50FDDE68E5A1}"/>
              </a:ext>
            </a:extLst>
          </p:cNvPr>
          <p:cNvSpPr txBox="1">
            <a:spLocks/>
          </p:cNvSpPr>
          <p:nvPr/>
        </p:nvSpPr>
        <p:spPr>
          <a:xfrm>
            <a:off x="6894464" y="3167630"/>
            <a:ext cx="1997242" cy="7820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Delius Unicase"/>
              <a:buNone/>
              <a:defRPr sz="3500" b="1" i="0" u="none" strike="noStrike" cap="none">
                <a:solidFill>
                  <a:schemeClr val="accent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800"/>
              <a:buFont typeface="Delius Unicase"/>
              <a:buNone/>
              <a:defRPr sz="3800" b="1" i="0" u="none" strike="noStrike" cap="none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9pPr>
          </a:lstStyle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21 – 25</a:t>
            </a:r>
          </a:p>
          <a:p>
            <a:pPr>
              <a:buClr>
                <a:schemeClr val="dk1"/>
              </a:buClr>
              <a:buSzPts val="1100"/>
              <a:buFont typeface="Arial"/>
              <a:buNone/>
            </a:pPr>
            <a:r>
              <a:rPr lang="es-ES" sz="2000" dirty="0">
                <a:solidFill>
                  <a:schemeClr val="accent3">
                    <a:lumMod val="10000"/>
                  </a:schemeClr>
                </a:solidFill>
              </a:rPr>
              <a:t>Septiembre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3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2895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p29"/>
          <p:cNvSpPr/>
          <p:nvPr/>
        </p:nvSpPr>
        <p:spPr>
          <a:xfrm>
            <a:off x="4022375" y="-1340375"/>
            <a:ext cx="5919000" cy="59190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9"/>
          <p:cNvSpPr txBox="1">
            <a:spLocks noGrp="1"/>
          </p:cNvSpPr>
          <p:nvPr>
            <p:ph type="subTitle" idx="1"/>
          </p:nvPr>
        </p:nvSpPr>
        <p:spPr>
          <a:xfrm>
            <a:off x="3848257" y="1327200"/>
            <a:ext cx="5053166" cy="344681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C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juan lo mandaron a buscar las vacas que esta delante de las cerca de madera .</a:t>
            </a:r>
            <a:endParaRPr lang="es-419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s-CL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Marca las vacas que juan  podrá llevarse.</a:t>
            </a:r>
            <a:endParaRPr sz="3200" dirty="0"/>
          </a:p>
        </p:txBody>
      </p:sp>
      <p:sp>
        <p:nvSpPr>
          <p:cNvPr id="316" name="Google Shape;316;p29"/>
          <p:cNvSpPr/>
          <p:nvPr/>
        </p:nvSpPr>
        <p:spPr>
          <a:xfrm>
            <a:off x="773375" y="-6024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9"/>
          <p:cNvSpPr/>
          <p:nvPr/>
        </p:nvSpPr>
        <p:spPr>
          <a:xfrm>
            <a:off x="7916675" y="4578625"/>
            <a:ext cx="1053300" cy="1053300"/>
          </a:xfrm>
          <a:prstGeom prst="flowChartConnector">
            <a:avLst/>
          </a:prstGeom>
          <a:solidFill>
            <a:srgbClr val="FFFFFF">
              <a:alpha val="34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18" name="Google Shape;318;p29"/>
          <p:cNvGrpSpPr/>
          <p:nvPr/>
        </p:nvGrpSpPr>
        <p:grpSpPr>
          <a:xfrm>
            <a:off x="-454662" y="1283825"/>
            <a:ext cx="4259887" cy="3065977"/>
            <a:chOff x="7654122" y="2687046"/>
            <a:chExt cx="1909835" cy="1374569"/>
          </a:xfrm>
        </p:grpSpPr>
        <p:sp>
          <p:nvSpPr>
            <p:cNvPr id="319" name="Google Shape;319;p29"/>
            <p:cNvSpPr/>
            <p:nvPr/>
          </p:nvSpPr>
          <p:spPr>
            <a:xfrm>
              <a:off x="7654122" y="3315465"/>
              <a:ext cx="1026136" cy="287323"/>
            </a:xfrm>
            <a:custGeom>
              <a:avLst/>
              <a:gdLst/>
              <a:ahLst/>
              <a:cxnLst/>
              <a:rect l="l" t="t" r="r" b="b"/>
              <a:pathLst>
                <a:path w="79995" h="22399" extrusionOk="0">
                  <a:moveTo>
                    <a:pt x="10506" y="0"/>
                  </a:moveTo>
                  <a:cubicBezTo>
                    <a:pt x="9429" y="0"/>
                    <a:pt x="8356" y="137"/>
                    <a:pt x="7307" y="438"/>
                  </a:cubicBezTo>
                  <a:cubicBezTo>
                    <a:pt x="3298" y="1584"/>
                    <a:pt x="0" y="5658"/>
                    <a:pt x="737" y="9761"/>
                  </a:cubicBezTo>
                  <a:cubicBezTo>
                    <a:pt x="1427" y="5952"/>
                    <a:pt x="5463" y="3422"/>
                    <a:pt x="9337" y="3422"/>
                  </a:cubicBezTo>
                  <a:cubicBezTo>
                    <a:pt x="9423" y="3422"/>
                    <a:pt x="9509" y="3423"/>
                    <a:pt x="9594" y="3426"/>
                  </a:cubicBezTo>
                  <a:cubicBezTo>
                    <a:pt x="13550" y="3541"/>
                    <a:pt x="17160" y="5765"/>
                    <a:pt x="20045" y="8469"/>
                  </a:cubicBezTo>
                  <a:cubicBezTo>
                    <a:pt x="23637" y="11831"/>
                    <a:pt x="26824" y="16252"/>
                    <a:pt x="31650" y="17207"/>
                  </a:cubicBezTo>
                  <a:cubicBezTo>
                    <a:pt x="32295" y="17334"/>
                    <a:pt x="32938" y="17393"/>
                    <a:pt x="33578" y="17393"/>
                  </a:cubicBezTo>
                  <a:cubicBezTo>
                    <a:pt x="37448" y="17393"/>
                    <a:pt x="41204" y="15255"/>
                    <a:pt x="44637" y="13251"/>
                  </a:cubicBezTo>
                  <a:cubicBezTo>
                    <a:pt x="47859" y="11366"/>
                    <a:pt x="51475" y="9485"/>
                    <a:pt x="55089" y="9485"/>
                  </a:cubicBezTo>
                  <a:cubicBezTo>
                    <a:pt x="55962" y="9485"/>
                    <a:pt x="56835" y="9595"/>
                    <a:pt x="57702" y="9841"/>
                  </a:cubicBezTo>
                  <a:cubicBezTo>
                    <a:pt x="59248" y="10281"/>
                    <a:pt x="60673" y="11151"/>
                    <a:pt x="61765" y="12328"/>
                  </a:cubicBezTo>
                  <a:cubicBezTo>
                    <a:pt x="63887" y="14614"/>
                    <a:pt x="64709" y="17899"/>
                    <a:pt x="66933" y="20088"/>
                  </a:cubicBezTo>
                  <a:cubicBezTo>
                    <a:pt x="68459" y="21588"/>
                    <a:pt x="70604" y="22399"/>
                    <a:pt x="72739" y="22399"/>
                  </a:cubicBezTo>
                  <a:cubicBezTo>
                    <a:pt x="73772" y="22399"/>
                    <a:pt x="74803" y="22209"/>
                    <a:pt x="75759" y="21815"/>
                  </a:cubicBezTo>
                  <a:lnTo>
                    <a:pt x="79994" y="19741"/>
                  </a:lnTo>
                  <a:cubicBezTo>
                    <a:pt x="76274" y="19576"/>
                    <a:pt x="72948" y="17401"/>
                    <a:pt x="70139" y="14959"/>
                  </a:cubicBezTo>
                  <a:cubicBezTo>
                    <a:pt x="67328" y="12518"/>
                    <a:pt x="64779" y="9712"/>
                    <a:pt x="61565" y="7838"/>
                  </a:cubicBezTo>
                  <a:cubicBezTo>
                    <a:pt x="58806" y="6232"/>
                    <a:pt x="55612" y="5395"/>
                    <a:pt x="52420" y="5395"/>
                  </a:cubicBezTo>
                  <a:cubicBezTo>
                    <a:pt x="51051" y="5395"/>
                    <a:pt x="49682" y="5549"/>
                    <a:pt x="48348" y="5862"/>
                  </a:cubicBezTo>
                  <a:cubicBezTo>
                    <a:pt x="43505" y="6995"/>
                    <a:pt x="39020" y="10132"/>
                    <a:pt x="34126" y="10132"/>
                  </a:cubicBezTo>
                  <a:cubicBezTo>
                    <a:pt x="33803" y="10132"/>
                    <a:pt x="33478" y="10119"/>
                    <a:pt x="33151" y="10090"/>
                  </a:cubicBezTo>
                  <a:cubicBezTo>
                    <a:pt x="27859" y="9623"/>
                    <a:pt x="23828" y="5375"/>
                    <a:pt x="19259" y="2662"/>
                  </a:cubicBezTo>
                  <a:cubicBezTo>
                    <a:pt x="16615" y="1089"/>
                    <a:pt x="13544" y="0"/>
                    <a:pt x="10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29"/>
            <p:cNvSpPr/>
            <p:nvPr/>
          </p:nvSpPr>
          <p:spPr>
            <a:xfrm>
              <a:off x="8565118" y="2745372"/>
              <a:ext cx="406375" cy="356797"/>
            </a:xfrm>
            <a:custGeom>
              <a:avLst/>
              <a:gdLst/>
              <a:ahLst/>
              <a:cxnLst/>
              <a:rect l="l" t="t" r="r" b="b"/>
              <a:pathLst>
                <a:path w="31680" h="27815" extrusionOk="0">
                  <a:moveTo>
                    <a:pt x="18007" y="0"/>
                  </a:moveTo>
                  <a:cubicBezTo>
                    <a:pt x="10004" y="0"/>
                    <a:pt x="1" y="5642"/>
                    <a:pt x="1947" y="16683"/>
                  </a:cubicBezTo>
                  <a:cubicBezTo>
                    <a:pt x="3593" y="26021"/>
                    <a:pt x="9510" y="27815"/>
                    <a:pt x="13813" y="27815"/>
                  </a:cubicBezTo>
                  <a:cubicBezTo>
                    <a:pt x="16497" y="27815"/>
                    <a:pt x="18552" y="27117"/>
                    <a:pt x="18552" y="27117"/>
                  </a:cubicBezTo>
                  <a:lnTo>
                    <a:pt x="24026" y="21252"/>
                  </a:lnTo>
                  <a:cubicBezTo>
                    <a:pt x="24026" y="21252"/>
                    <a:pt x="31680" y="8200"/>
                    <a:pt x="25406" y="2370"/>
                  </a:cubicBezTo>
                  <a:cubicBezTo>
                    <a:pt x="23702" y="786"/>
                    <a:pt x="20994" y="0"/>
                    <a:pt x="180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29"/>
            <p:cNvSpPr/>
            <p:nvPr/>
          </p:nvSpPr>
          <p:spPr>
            <a:xfrm>
              <a:off x="8627678" y="2940440"/>
              <a:ext cx="378616" cy="344931"/>
            </a:xfrm>
            <a:custGeom>
              <a:avLst/>
              <a:gdLst/>
              <a:ahLst/>
              <a:cxnLst/>
              <a:rect l="l" t="t" r="r" b="b"/>
              <a:pathLst>
                <a:path w="29516" h="26890" extrusionOk="0">
                  <a:moveTo>
                    <a:pt x="15250" y="0"/>
                  </a:moveTo>
                  <a:cubicBezTo>
                    <a:pt x="9595" y="0"/>
                    <a:pt x="3436" y="3635"/>
                    <a:pt x="1213" y="10925"/>
                  </a:cubicBezTo>
                  <a:cubicBezTo>
                    <a:pt x="0" y="14897"/>
                    <a:pt x="4909" y="26890"/>
                    <a:pt x="13774" y="26890"/>
                  </a:cubicBezTo>
                  <a:cubicBezTo>
                    <a:pt x="15102" y="26890"/>
                    <a:pt x="16519" y="26620"/>
                    <a:pt x="18017" y="26015"/>
                  </a:cubicBezTo>
                  <a:cubicBezTo>
                    <a:pt x="29515" y="21366"/>
                    <a:pt x="29284" y="9859"/>
                    <a:pt x="23535" y="3461"/>
                  </a:cubicBezTo>
                  <a:cubicBezTo>
                    <a:pt x="21463" y="1155"/>
                    <a:pt x="18437" y="0"/>
                    <a:pt x="15250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29"/>
            <p:cNvSpPr/>
            <p:nvPr/>
          </p:nvSpPr>
          <p:spPr>
            <a:xfrm>
              <a:off x="8412548" y="2768500"/>
              <a:ext cx="408376" cy="355386"/>
            </a:xfrm>
            <a:custGeom>
              <a:avLst/>
              <a:gdLst/>
              <a:ahLst/>
              <a:cxnLst/>
              <a:rect l="l" t="t" r="r" b="b"/>
              <a:pathLst>
                <a:path w="31836" h="27705" extrusionOk="0">
                  <a:moveTo>
                    <a:pt x="20848" y="0"/>
                  </a:moveTo>
                  <a:cubicBezTo>
                    <a:pt x="12344" y="0"/>
                    <a:pt x="0" y="9755"/>
                    <a:pt x="7626" y="21167"/>
                  </a:cubicBezTo>
                  <a:cubicBezTo>
                    <a:pt x="10976" y="26180"/>
                    <a:pt x="14678" y="27705"/>
                    <a:pt x="17943" y="27705"/>
                  </a:cubicBezTo>
                  <a:cubicBezTo>
                    <a:pt x="23013" y="27705"/>
                    <a:pt x="27027" y="24026"/>
                    <a:pt x="27027" y="24026"/>
                  </a:cubicBezTo>
                  <a:lnTo>
                    <a:pt x="29673" y="16452"/>
                  </a:lnTo>
                  <a:cubicBezTo>
                    <a:pt x="29673" y="16452"/>
                    <a:pt x="31835" y="3261"/>
                    <a:pt x="23746" y="451"/>
                  </a:cubicBezTo>
                  <a:cubicBezTo>
                    <a:pt x="22866" y="145"/>
                    <a:pt x="21886" y="0"/>
                    <a:pt x="20848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29"/>
            <p:cNvSpPr/>
            <p:nvPr/>
          </p:nvSpPr>
          <p:spPr>
            <a:xfrm>
              <a:off x="8443218" y="3184150"/>
              <a:ext cx="529134" cy="389571"/>
            </a:xfrm>
            <a:custGeom>
              <a:avLst/>
              <a:gdLst/>
              <a:ahLst/>
              <a:cxnLst/>
              <a:rect l="l" t="t" r="r" b="b"/>
              <a:pathLst>
                <a:path w="41250" h="30370" extrusionOk="0">
                  <a:moveTo>
                    <a:pt x="20156" y="1"/>
                  </a:moveTo>
                  <a:cubicBezTo>
                    <a:pt x="20156" y="1"/>
                    <a:pt x="0" y="12996"/>
                    <a:pt x="9284" y="30098"/>
                  </a:cubicBezTo>
                  <a:cubicBezTo>
                    <a:pt x="12179" y="30287"/>
                    <a:pt x="14840" y="30370"/>
                    <a:pt x="17281" y="30370"/>
                  </a:cubicBezTo>
                  <a:cubicBezTo>
                    <a:pt x="35159" y="30370"/>
                    <a:pt x="41250" y="25915"/>
                    <a:pt x="41250" y="25915"/>
                  </a:cubicBezTo>
                  <a:lnTo>
                    <a:pt x="32952" y="4472"/>
                  </a:lnTo>
                  <a:lnTo>
                    <a:pt x="20156" y="1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29"/>
            <p:cNvSpPr/>
            <p:nvPr/>
          </p:nvSpPr>
          <p:spPr>
            <a:xfrm>
              <a:off x="8864768" y="3197798"/>
              <a:ext cx="278716" cy="232383"/>
            </a:xfrm>
            <a:custGeom>
              <a:avLst/>
              <a:gdLst/>
              <a:ahLst/>
              <a:cxnLst/>
              <a:rect l="l" t="t" r="r" b="b"/>
              <a:pathLst>
                <a:path w="21728" h="18116" extrusionOk="0">
                  <a:moveTo>
                    <a:pt x="16009" y="0"/>
                  </a:moveTo>
                  <a:cubicBezTo>
                    <a:pt x="15916" y="0"/>
                    <a:pt x="15821" y="6"/>
                    <a:pt x="15725" y="16"/>
                  </a:cubicBezTo>
                  <a:cubicBezTo>
                    <a:pt x="11388" y="504"/>
                    <a:pt x="14468" y="7110"/>
                    <a:pt x="10891" y="9188"/>
                  </a:cubicBezTo>
                  <a:cubicBezTo>
                    <a:pt x="7312" y="11266"/>
                    <a:pt x="27" y="11764"/>
                    <a:pt x="27" y="11764"/>
                  </a:cubicBezTo>
                  <a:lnTo>
                    <a:pt x="0" y="17419"/>
                  </a:lnTo>
                  <a:cubicBezTo>
                    <a:pt x="0" y="17419"/>
                    <a:pt x="2085" y="18115"/>
                    <a:pt x="5071" y="18115"/>
                  </a:cubicBezTo>
                  <a:cubicBezTo>
                    <a:pt x="7864" y="18115"/>
                    <a:pt x="11446" y="17507"/>
                    <a:pt x="14846" y="15150"/>
                  </a:cubicBezTo>
                  <a:cubicBezTo>
                    <a:pt x="21728" y="10384"/>
                    <a:pt x="20139" y="0"/>
                    <a:pt x="16009" y="0"/>
                  </a:cubicBez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29"/>
            <p:cNvSpPr/>
            <p:nvPr/>
          </p:nvSpPr>
          <p:spPr>
            <a:xfrm>
              <a:off x="8997341" y="2687046"/>
              <a:ext cx="181625" cy="828400"/>
            </a:xfrm>
            <a:custGeom>
              <a:avLst/>
              <a:gdLst/>
              <a:ahLst/>
              <a:cxnLst/>
              <a:rect l="l" t="t" r="r" b="b"/>
              <a:pathLst>
                <a:path w="14159" h="64580" extrusionOk="0">
                  <a:moveTo>
                    <a:pt x="9949" y="0"/>
                  </a:moveTo>
                  <a:lnTo>
                    <a:pt x="5435" y="9607"/>
                  </a:lnTo>
                  <a:lnTo>
                    <a:pt x="1" y="64580"/>
                  </a:lnTo>
                  <a:lnTo>
                    <a:pt x="7047" y="64122"/>
                  </a:lnTo>
                  <a:lnTo>
                    <a:pt x="14159" y="10344"/>
                  </a:lnTo>
                  <a:lnTo>
                    <a:pt x="994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29"/>
            <p:cNvSpPr/>
            <p:nvPr/>
          </p:nvSpPr>
          <p:spPr>
            <a:xfrm>
              <a:off x="9025587" y="2797863"/>
              <a:ext cx="124735" cy="772652"/>
            </a:xfrm>
            <a:custGeom>
              <a:avLst/>
              <a:gdLst/>
              <a:ahLst/>
              <a:cxnLst/>
              <a:rect l="l" t="t" r="r" b="b"/>
              <a:pathLst>
                <a:path w="9724" h="60234" extrusionOk="0">
                  <a:moveTo>
                    <a:pt x="7495" y="1"/>
                  </a:moveTo>
                  <a:lnTo>
                    <a:pt x="1" y="60234"/>
                  </a:lnTo>
                  <a:lnTo>
                    <a:pt x="2904" y="58516"/>
                  </a:lnTo>
                  <a:lnTo>
                    <a:pt x="9724" y="116"/>
                  </a:lnTo>
                  <a:lnTo>
                    <a:pt x="7495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29"/>
            <p:cNvSpPr/>
            <p:nvPr/>
          </p:nvSpPr>
          <p:spPr>
            <a:xfrm>
              <a:off x="8189849" y="3417546"/>
              <a:ext cx="1374107" cy="644069"/>
            </a:xfrm>
            <a:custGeom>
              <a:avLst/>
              <a:gdLst/>
              <a:ahLst/>
              <a:cxnLst/>
              <a:rect l="l" t="t" r="r" b="b"/>
              <a:pathLst>
                <a:path w="107122" h="50210" extrusionOk="0">
                  <a:moveTo>
                    <a:pt x="107122" y="0"/>
                  </a:moveTo>
                  <a:lnTo>
                    <a:pt x="0" y="30221"/>
                  </a:lnTo>
                  <a:lnTo>
                    <a:pt x="9430" y="50209"/>
                  </a:lnTo>
                  <a:lnTo>
                    <a:pt x="107122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29"/>
            <p:cNvSpPr/>
            <p:nvPr/>
          </p:nvSpPr>
          <p:spPr>
            <a:xfrm>
              <a:off x="7966715" y="3417546"/>
              <a:ext cx="1597242" cy="537113"/>
            </a:xfrm>
            <a:custGeom>
              <a:avLst/>
              <a:gdLst/>
              <a:ahLst/>
              <a:cxnLst/>
              <a:rect l="l" t="t" r="r" b="b"/>
              <a:pathLst>
                <a:path w="124517" h="41872" extrusionOk="0">
                  <a:moveTo>
                    <a:pt x="124517" y="0"/>
                  </a:moveTo>
                  <a:lnTo>
                    <a:pt x="1" y="14171"/>
                  </a:lnTo>
                  <a:lnTo>
                    <a:pt x="4693" y="41871"/>
                  </a:lnTo>
                  <a:lnTo>
                    <a:pt x="12451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29"/>
            <p:cNvSpPr/>
            <p:nvPr/>
          </p:nvSpPr>
          <p:spPr>
            <a:xfrm>
              <a:off x="8859573" y="3082466"/>
              <a:ext cx="80659" cy="43652"/>
            </a:xfrm>
            <a:custGeom>
              <a:avLst/>
              <a:gdLst/>
              <a:ahLst/>
              <a:cxnLst/>
              <a:rect l="l" t="t" r="r" b="b"/>
              <a:pathLst>
                <a:path w="6288" h="3403" extrusionOk="0">
                  <a:moveTo>
                    <a:pt x="4195" y="0"/>
                  </a:moveTo>
                  <a:cubicBezTo>
                    <a:pt x="2485" y="0"/>
                    <a:pt x="1" y="1492"/>
                    <a:pt x="280" y="2978"/>
                  </a:cubicBezTo>
                  <a:cubicBezTo>
                    <a:pt x="336" y="3274"/>
                    <a:pt x="704" y="3402"/>
                    <a:pt x="1224" y="3402"/>
                  </a:cubicBezTo>
                  <a:cubicBezTo>
                    <a:pt x="2934" y="3402"/>
                    <a:pt x="6287" y="2017"/>
                    <a:pt x="5586" y="669"/>
                  </a:cubicBezTo>
                  <a:cubicBezTo>
                    <a:pt x="5341" y="199"/>
                    <a:pt x="4820" y="0"/>
                    <a:pt x="419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29"/>
            <p:cNvSpPr/>
            <p:nvPr/>
          </p:nvSpPr>
          <p:spPr>
            <a:xfrm>
              <a:off x="8531253" y="2830342"/>
              <a:ext cx="247122" cy="245634"/>
            </a:xfrm>
            <a:custGeom>
              <a:avLst/>
              <a:gdLst/>
              <a:ahLst/>
              <a:cxnLst/>
              <a:rect l="l" t="t" r="r" b="b"/>
              <a:pathLst>
                <a:path w="19265" h="19149" extrusionOk="0">
                  <a:moveTo>
                    <a:pt x="9871" y="1"/>
                  </a:moveTo>
                  <a:cubicBezTo>
                    <a:pt x="9692" y="1"/>
                    <a:pt x="9513" y="7"/>
                    <a:pt x="9333" y="21"/>
                  </a:cubicBezTo>
                  <a:cubicBezTo>
                    <a:pt x="2629" y="541"/>
                    <a:pt x="0" y="7520"/>
                    <a:pt x="605" y="12323"/>
                  </a:cubicBezTo>
                  <a:cubicBezTo>
                    <a:pt x="906" y="14721"/>
                    <a:pt x="2403" y="16448"/>
                    <a:pt x="2976" y="17097"/>
                  </a:cubicBezTo>
                  <a:cubicBezTo>
                    <a:pt x="3437" y="17616"/>
                    <a:pt x="4064" y="17953"/>
                    <a:pt x="4698" y="18237"/>
                  </a:cubicBezTo>
                  <a:cubicBezTo>
                    <a:pt x="5926" y="18786"/>
                    <a:pt x="7290" y="19149"/>
                    <a:pt x="8624" y="19149"/>
                  </a:cubicBezTo>
                  <a:cubicBezTo>
                    <a:pt x="9503" y="19149"/>
                    <a:pt x="10370" y="18991"/>
                    <a:pt x="11176" y="18624"/>
                  </a:cubicBezTo>
                  <a:cubicBezTo>
                    <a:pt x="13853" y="17403"/>
                    <a:pt x="15074" y="14326"/>
                    <a:pt x="17152" y="12240"/>
                  </a:cubicBezTo>
                  <a:cubicBezTo>
                    <a:pt x="17663" y="11729"/>
                    <a:pt x="18240" y="11258"/>
                    <a:pt x="18568" y="10620"/>
                  </a:cubicBezTo>
                  <a:cubicBezTo>
                    <a:pt x="19265" y="9265"/>
                    <a:pt x="18661" y="7632"/>
                    <a:pt x="18000" y="6264"/>
                  </a:cubicBezTo>
                  <a:cubicBezTo>
                    <a:pt x="17409" y="5048"/>
                    <a:pt x="16765" y="3840"/>
                    <a:pt x="15877" y="2818"/>
                  </a:cubicBezTo>
                  <a:cubicBezTo>
                    <a:pt x="14375" y="1103"/>
                    <a:pt x="12141" y="1"/>
                    <a:pt x="98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29"/>
            <p:cNvSpPr/>
            <p:nvPr/>
          </p:nvSpPr>
          <p:spPr>
            <a:xfrm>
              <a:off x="8769652" y="3047268"/>
              <a:ext cx="70513" cy="56775"/>
            </a:xfrm>
            <a:custGeom>
              <a:avLst/>
              <a:gdLst/>
              <a:ahLst/>
              <a:cxnLst/>
              <a:rect l="l" t="t" r="r" b="b"/>
              <a:pathLst>
                <a:path w="5497" h="4426" extrusionOk="0">
                  <a:moveTo>
                    <a:pt x="3121" y="1"/>
                  </a:moveTo>
                  <a:cubicBezTo>
                    <a:pt x="2478" y="1"/>
                    <a:pt x="1915" y="170"/>
                    <a:pt x="1435" y="509"/>
                  </a:cubicBezTo>
                  <a:cubicBezTo>
                    <a:pt x="0" y="1521"/>
                    <a:pt x="14" y="3648"/>
                    <a:pt x="14" y="3737"/>
                  </a:cubicBezTo>
                  <a:cubicBezTo>
                    <a:pt x="18" y="4117"/>
                    <a:pt x="328" y="4421"/>
                    <a:pt x="707" y="4421"/>
                  </a:cubicBezTo>
                  <a:cubicBezTo>
                    <a:pt x="708" y="4421"/>
                    <a:pt x="709" y="4421"/>
                    <a:pt x="711" y="4421"/>
                  </a:cubicBezTo>
                  <a:cubicBezTo>
                    <a:pt x="713" y="4421"/>
                    <a:pt x="715" y="4423"/>
                    <a:pt x="715" y="4425"/>
                  </a:cubicBezTo>
                  <a:cubicBezTo>
                    <a:pt x="1097" y="4421"/>
                    <a:pt x="1407" y="4105"/>
                    <a:pt x="1403" y="3724"/>
                  </a:cubicBezTo>
                  <a:cubicBezTo>
                    <a:pt x="1399" y="3311"/>
                    <a:pt x="1545" y="2129"/>
                    <a:pt x="2237" y="1646"/>
                  </a:cubicBezTo>
                  <a:cubicBezTo>
                    <a:pt x="2474" y="1480"/>
                    <a:pt x="2772" y="1397"/>
                    <a:pt x="3129" y="1397"/>
                  </a:cubicBezTo>
                  <a:cubicBezTo>
                    <a:pt x="3509" y="1397"/>
                    <a:pt x="3956" y="1492"/>
                    <a:pt x="4467" y="1681"/>
                  </a:cubicBezTo>
                  <a:cubicBezTo>
                    <a:pt x="4548" y="1712"/>
                    <a:pt x="4631" y="1727"/>
                    <a:pt x="4712" y="1727"/>
                  </a:cubicBezTo>
                  <a:cubicBezTo>
                    <a:pt x="4994" y="1727"/>
                    <a:pt x="5259" y="1553"/>
                    <a:pt x="5363" y="1273"/>
                  </a:cubicBezTo>
                  <a:cubicBezTo>
                    <a:pt x="5496" y="913"/>
                    <a:pt x="5315" y="509"/>
                    <a:pt x="4955" y="376"/>
                  </a:cubicBezTo>
                  <a:cubicBezTo>
                    <a:pt x="4286" y="126"/>
                    <a:pt x="3674" y="1"/>
                    <a:pt x="3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29"/>
            <p:cNvSpPr/>
            <p:nvPr/>
          </p:nvSpPr>
          <p:spPr>
            <a:xfrm>
              <a:off x="8893322" y="3009221"/>
              <a:ext cx="71719" cy="38611"/>
            </a:xfrm>
            <a:custGeom>
              <a:avLst/>
              <a:gdLst/>
              <a:ahLst/>
              <a:cxnLst/>
              <a:rect l="l" t="t" r="r" b="b"/>
              <a:pathLst>
                <a:path w="5591" h="3010" extrusionOk="0">
                  <a:moveTo>
                    <a:pt x="2941" y="1"/>
                  </a:moveTo>
                  <a:cubicBezTo>
                    <a:pt x="2826" y="1"/>
                    <a:pt x="2711" y="9"/>
                    <a:pt x="2596" y="26"/>
                  </a:cubicBezTo>
                  <a:cubicBezTo>
                    <a:pt x="1099" y="248"/>
                    <a:pt x="305" y="1838"/>
                    <a:pt x="220" y="2019"/>
                  </a:cubicBezTo>
                  <a:cubicBezTo>
                    <a:pt x="1" y="2478"/>
                    <a:pt x="336" y="3010"/>
                    <a:pt x="845" y="3010"/>
                  </a:cubicBezTo>
                  <a:cubicBezTo>
                    <a:pt x="845" y="3010"/>
                    <a:pt x="846" y="3010"/>
                    <a:pt x="846" y="3010"/>
                  </a:cubicBezTo>
                  <a:cubicBezTo>
                    <a:pt x="1112" y="3010"/>
                    <a:pt x="1356" y="2861"/>
                    <a:pt x="1477" y="2623"/>
                  </a:cubicBezTo>
                  <a:cubicBezTo>
                    <a:pt x="1627" y="2317"/>
                    <a:pt x="2152" y="1500"/>
                    <a:pt x="2804" y="1407"/>
                  </a:cubicBezTo>
                  <a:cubicBezTo>
                    <a:pt x="2847" y="1400"/>
                    <a:pt x="2891" y="1397"/>
                    <a:pt x="2935" y="1397"/>
                  </a:cubicBezTo>
                  <a:cubicBezTo>
                    <a:pt x="3346" y="1397"/>
                    <a:pt x="3800" y="1674"/>
                    <a:pt x="4301" y="2219"/>
                  </a:cubicBezTo>
                  <a:cubicBezTo>
                    <a:pt x="4438" y="2370"/>
                    <a:pt x="4627" y="2446"/>
                    <a:pt x="4816" y="2446"/>
                  </a:cubicBezTo>
                  <a:cubicBezTo>
                    <a:pt x="4984" y="2446"/>
                    <a:pt x="5152" y="2386"/>
                    <a:pt x="5286" y="2263"/>
                  </a:cubicBezTo>
                  <a:cubicBezTo>
                    <a:pt x="5571" y="2004"/>
                    <a:pt x="5590" y="1562"/>
                    <a:pt x="5331" y="1278"/>
                  </a:cubicBezTo>
                  <a:cubicBezTo>
                    <a:pt x="4553" y="426"/>
                    <a:pt x="3751" y="1"/>
                    <a:pt x="2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29"/>
            <p:cNvSpPr/>
            <p:nvPr/>
          </p:nvSpPr>
          <p:spPr>
            <a:xfrm>
              <a:off x="8893399" y="3101220"/>
              <a:ext cx="33582" cy="51233"/>
            </a:xfrm>
            <a:custGeom>
              <a:avLst/>
              <a:gdLst/>
              <a:ahLst/>
              <a:cxnLst/>
              <a:rect l="l" t="t" r="r" b="b"/>
              <a:pathLst>
                <a:path w="2618" h="3994" extrusionOk="0">
                  <a:moveTo>
                    <a:pt x="792" y="1"/>
                  </a:moveTo>
                  <a:cubicBezTo>
                    <a:pt x="706" y="1"/>
                    <a:pt x="619" y="17"/>
                    <a:pt x="534" y="51"/>
                  </a:cubicBezTo>
                  <a:cubicBezTo>
                    <a:pt x="176" y="192"/>
                    <a:pt x="1" y="598"/>
                    <a:pt x="143" y="956"/>
                  </a:cubicBezTo>
                  <a:lnTo>
                    <a:pt x="1178" y="3553"/>
                  </a:lnTo>
                  <a:cubicBezTo>
                    <a:pt x="1283" y="3818"/>
                    <a:pt x="1540" y="3993"/>
                    <a:pt x="1826" y="3993"/>
                  </a:cubicBezTo>
                  <a:cubicBezTo>
                    <a:pt x="1829" y="3993"/>
                    <a:pt x="1831" y="3993"/>
                    <a:pt x="1834" y="3993"/>
                  </a:cubicBezTo>
                  <a:cubicBezTo>
                    <a:pt x="1919" y="3993"/>
                    <a:pt x="2004" y="3976"/>
                    <a:pt x="2083" y="3944"/>
                  </a:cubicBezTo>
                  <a:cubicBezTo>
                    <a:pt x="2442" y="3802"/>
                    <a:pt x="2618" y="3396"/>
                    <a:pt x="2474" y="3038"/>
                  </a:cubicBezTo>
                  <a:lnTo>
                    <a:pt x="1440" y="441"/>
                  </a:lnTo>
                  <a:cubicBezTo>
                    <a:pt x="1331" y="167"/>
                    <a:pt x="1069" y="1"/>
                    <a:pt x="7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34" name="Google Shape;334;p29"/>
          <p:cNvSpPr/>
          <p:nvPr/>
        </p:nvSpPr>
        <p:spPr>
          <a:xfrm>
            <a:off x="2772560" y="1283825"/>
            <a:ext cx="94800" cy="110400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802E888-1DC2-46A5-96A7-59DDA349AD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391" y="0"/>
            <a:ext cx="7490961" cy="5142561"/>
          </a:xfrm>
          <a:prstGeom prst="rect">
            <a:avLst/>
          </a:prstGeom>
        </p:spPr>
      </p:pic>
      <p:sp>
        <p:nvSpPr>
          <p:cNvPr id="3" name="Elipse 2">
            <a:extLst>
              <a:ext uri="{FF2B5EF4-FFF2-40B4-BE49-F238E27FC236}">
                <a16:creationId xmlns:a16="http://schemas.microsoft.com/office/drawing/2014/main" id="{BEBBF74C-972E-4096-863F-44AA315DABBD}"/>
              </a:ext>
            </a:extLst>
          </p:cNvPr>
          <p:cNvSpPr/>
          <p:nvPr/>
        </p:nvSpPr>
        <p:spPr>
          <a:xfrm>
            <a:off x="4848447" y="1476153"/>
            <a:ext cx="1392864" cy="797442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id="{8C86BC57-E7F5-4190-9BE3-8708528D32DB}"/>
              </a:ext>
            </a:extLst>
          </p:cNvPr>
          <p:cNvSpPr/>
          <p:nvPr/>
        </p:nvSpPr>
        <p:spPr>
          <a:xfrm>
            <a:off x="1244009" y="1056167"/>
            <a:ext cx="1105786" cy="797442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C68AC117-2598-4A98-BD7F-02093FA67E8B}"/>
              </a:ext>
            </a:extLst>
          </p:cNvPr>
          <p:cNvSpPr/>
          <p:nvPr/>
        </p:nvSpPr>
        <p:spPr>
          <a:xfrm>
            <a:off x="6772940" y="1594883"/>
            <a:ext cx="1233376" cy="797442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F79D0C0B-EB1D-4847-9484-BC7A491C088F}"/>
              </a:ext>
            </a:extLst>
          </p:cNvPr>
          <p:cNvSpPr/>
          <p:nvPr/>
        </p:nvSpPr>
        <p:spPr>
          <a:xfrm>
            <a:off x="4664870" y="3309357"/>
            <a:ext cx="1576441" cy="1124420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451CC890-CA08-4564-8704-7B42571E70D3}"/>
              </a:ext>
            </a:extLst>
          </p:cNvPr>
          <p:cNvSpPr/>
          <p:nvPr/>
        </p:nvSpPr>
        <p:spPr>
          <a:xfrm>
            <a:off x="1368780" y="1874874"/>
            <a:ext cx="1105786" cy="797442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3418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 animBg="1"/>
      <p:bldP spid="9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Autoforma 3"/>
          <p:cNvSpPr>
            <a:spLocks noChangeAspect="1" noChangeArrowheads="1" noTextEdit="1"/>
          </p:cNvSpPr>
          <p:nvPr/>
        </p:nvSpPr>
        <p:spPr bwMode="auto">
          <a:xfrm>
            <a:off x="0" y="882546"/>
            <a:ext cx="3692129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39" name="Rectángulo 5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solidFill>
            <a:srgbClr val="9E9D9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0" name="Rectángulo 6"/>
          <p:cNvSpPr>
            <a:spLocks noChangeArrowheads="1"/>
          </p:cNvSpPr>
          <p:nvPr/>
        </p:nvSpPr>
        <p:spPr bwMode="auto">
          <a:xfrm>
            <a:off x="1991916" y="1306409"/>
            <a:ext cx="102394" cy="278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1" name="Rectángulo 7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solidFill>
            <a:srgbClr val="86857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2" name="Rectángulo 8"/>
          <p:cNvSpPr>
            <a:spLocks noChangeArrowheads="1"/>
          </p:cNvSpPr>
          <p:nvPr/>
        </p:nvSpPr>
        <p:spPr bwMode="auto">
          <a:xfrm>
            <a:off x="1991916" y="1306408"/>
            <a:ext cx="102394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3" name="Forma libre 9"/>
          <p:cNvSpPr>
            <a:spLocks/>
          </p:cNvSpPr>
          <p:nvPr/>
        </p:nvSpPr>
        <p:spPr bwMode="auto">
          <a:xfrm>
            <a:off x="1874044" y="1225447"/>
            <a:ext cx="345281" cy="146447"/>
          </a:xfrm>
          <a:custGeom>
            <a:avLst/>
            <a:gdLst>
              <a:gd name="T0" fmla="*/ 188 w 188"/>
              <a:gd name="T1" fmla="*/ 64 h 80"/>
              <a:gd name="T2" fmla="*/ 172 w 188"/>
              <a:gd name="T3" fmla="*/ 80 h 80"/>
              <a:gd name="T4" fmla="*/ 16 w 188"/>
              <a:gd name="T5" fmla="*/ 80 h 80"/>
              <a:gd name="T6" fmla="*/ 0 w 188"/>
              <a:gd name="T7" fmla="*/ 64 h 80"/>
              <a:gd name="T8" fmla="*/ 0 w 188"/>
              <a:gd name="T9" fmla="*/ 16 h 80"/>
              <a:gd name="T10" fmla="*/ 16 w 188"/>
              <a:gd name="T11" fmla="*/ 0 h 80"/>
              <a:gd name="T12" fmla="*/ 172 w 188"/>
              <a:gd name="T13" fmla="*/ 0 h 80"/>
              <a:gd name="T14" fmla="*/ 188 w 188"/>
              <a:gd name="T15" fmla="*/ 16 h 80"/>
              <a:gd name="T16" fmla="*/ 188 w 188"/>
              <a:gd name="T17" fmla="*/ 64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88" h="80">
                <a:moveTo>
                  <a:pt x="188" y="64"/>
                </a:moveTo>
                <a:cubicBezTo>
                  <a:pt x="188" y="73"/>
                  <a:pt x="181" y="80"/>
                  <a:pt x="172" y="80"/>
                </a:cubicBezTo>
                <a:cubicBezTo>
                  <a:pt x="16" y="80"/>
                  <a:pt x="16" y="80"/>
                  <a:pt x="16" y="80"/>
                </a:cubicBezTo>
                <a:cubicBezTo>
                  <a:pt x="7" y="80"/>
                  <a:pt x="0" y="73"/>
                  <a:pt x="0" y="64"/>
                </a:cubicBezTo>
                <a:cubicBezTo>
                  <a:pt x="0" y="16"/>
                  <a:pt x="0" y="16"/>
                  <a:pt x="0" y="16"/>
                </a:cubicBezTo>
                <a:cubicBezTo>
                  <a:pt x="0" y="7"/>
                  <a:pt x="7" y="0"/>
                  <a:pt x="16" y="0"/>
                </a:cubicBezTo>
                <a:cubicBezTo>
                  <a:pt x="172" y="0"/>
                  <a:pt x="172" y="0"/>
                  <a:pt x="172" y="0"/>
                </a:cubicBezTo>
                <a:cubicBezTo>
                  <a:pt x="181" y="0"/>
                  <a:pt x="188" y="7"/>
                  <a:pt x="188" y="16"/>
                </a:cubicBezTo>
                <a:lnTo>
                  <a:pt x="188" y="64"/>
                </a:lnTo>
                <a:close/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4" name="Forma libre 10"/>
          <p:cNvSpPr>
            <a:spLocks/>
          </p:cNvSpPr>
          <p:nvPr/>
        </p:nvSpPr>
        <p:spPr bwMode="auto">
          <a:xfrm>
            <a:off x="2644379" y="1411184"/>
            <a:ext cx="683419" cy="832247"/>
          </a:xfrm>
          <a:custGeom>
            <a:avLst/>
            <a:gdLst>
              <a:gd name="T0" fmla="*/ 5 w 372"/>
              <a:gd name="T1" fmla="*/ 378 h 454"/>
              <a:gd name="T2" fmla="*/ 8 w 372"/>
              <a:gd name="T3" fmla="*/ 397 h 454"/>
              <a:gd name="T4" fmla="*/ 80 w 372"/>
              <a:gd name="T5" fmla="*/ 450 h 454"/>
              <a:gd name="T6" fmla="*/ 99 w 372"/>
              <a:gd name="T7" fmla="*/ 447 h 454"/>
              <a:gd name="T8" fmla="*/ 368 w 372"/>
              <a:gd name="T9" fmla="*/ 76 h 454"/>
              <a:gd name="T10" fmla="*/ 364 w 372"/>
              <a:gd name="T11" fmla="*/ 57 h 454"/>
              <a:gd name="T12" fmla="*/ 292 w 372"/>
              <a:gd name="T13" fmla="*/ 5 h 454"/>
              <a:gd name="T14" fmla="*/ 273 w 372"/>
              <a:gd name="T15" fmla="*/ 8 h 454"/>
              <a:gd name="T16" fmla="*/ 5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5" y="378"/>
                </a:moveTo>
                <a:cubicBezTo>
                  <a:pt x="0" y="384"/>
                  <a:pt x="2" y="393"/>
                  <a:pt x="8" y="397"/>
                </a:cubicBezTo>
                <a:cubicBezTo>
                  <a:pt x="80" y="450"/>
                  <a:pt x="80" y="450"/>
                  <a:pt x="80" y="450"/>
                </a:cubicBezTo>
                <a:cubicBezTo>
                  <a:pt x="86" y="454"/>
                  <a:pt x="95" y="453"/>
                  <a:pt x="99" y="447"/>
                </a:cubicBezTo>
                <a:cubicBezTo>
                  <a:pt x="368" y="76"/>
                  <a:pt x="368" y="76"/>
                  <a:pt x="368" y="76"/>
                </a:cubicBezTo>
                <a:cubicBezTo>
                  <a:pt x="372" y="70"/>
                  <a:pt x="371" y="62"/>
                  <a:pt x="364" y="57"/>
                </a:cubicBezTo>
                <a:cubicBezTo>
                  <a:pt x="292" y="5"/>
                  <a:pt x="292" y="5"/>
                  <a:pt x="292" y="5"/>
                </a:cubicBezTo>
                <a:cubicBezTo>
                  <a:pt x="286" y="0"/>
                  <a:pt x="277" y="2"/>
                  <a:pt x="273" y="8"/>
                </a:cubicBezTo>
                <a:cubicBezTo>
                  <a:pt x="5" y="378"/>
                  <a:pt x="5" y="378"/>
                  <a:pt x="5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5" name="Forma libre 11"/>
          <p:cNvSpPr>
            <a:spLocks/>
          </p:cNvSpPr>
          <p:nvPr/>
        </p:nvSpPr>
        <p:spPr bwMode="auto">
          <a:xfrm>
            <a:off x="770335" y="1395706"/>
            <a:ext cx="682229" cy="833438"/>
          </a:xfrm>
          <a:custGeom>
            <a:avLst/>
            <a:gdLst>
              <a:gd name="T0" fmla="*/ 368 w 372"/>
              <a:gd name="T1" fmla="*/ 378 h 454"/>
              <a:gd name="T2" fmla="*/ 365 w 372"/>
              <a:gd name="T3" fmla="*/ 397 h 454"/>
              <a:gd name="T4" fmla="*/ 292 w 372"/>
              <a:gd name="T5" fmla="*/ 449 h 454"/>
              <a:gd name="T6" fmla="*/ 273 w 372"/>
              <a:gd name="T7" fmla="*/ 446 h 454"/>
              <a:gd name="T8" fmla="*/ 5 w 372"/>
              <a:gd name="T9" fmla="*/ 76 h 454"/>
              <a:gd name="T10" fmla="*/ 8 w 372"/>
              <a:gd name="T11" fmla="*/ 57 h 454"/>
              <a:gd name="T12" fmla="*/ 80 w 372"/>
              <a:gd name="T13" fmla="*/ 4 h 454"/>
              <a:gd name="T14" fmla="*/ 100 w 372"/>
              <a:gd name="T15" fmla="*/ 7 h 454"/>
              <a:gd name="T16" fmla="*/ 368 w 372"/>
              <a:gd name="T17" fmla="*/ 378 h 4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72" h="454">
                <a:moveTo>
                  <a:pt x="368" y="378"/>
                </a:moveTo>
                <a:cubicBezTo>
                  <a:pt x="372" y="384"/>
                  <a:pt x="371" y="392"/>
                  <a:pt x="365" y="397"/>
                </a:cubicBezTo>
                <a:cubicBezTo>
                  <a:pt x="292" y="449"/>
                  <a:pt x="292" y="449"/>
                  <a:pt x="292" y="449"/>
                </a:cubicBezTo>
                <a:cubicBezTo>
                  <a:pt x="286" y="454"/>
                  <a:pt x="277" y="452"/>
                  <a:pt x="273" y="446"/>
                </a:cubicBezTo>
                <a:cubicBezTo>
                  <a:pt x="5" y="76"/>
                  <a:pt x="5" y="76"/>
                  <a:pt x="5" y="76"/>
                </a:cubicBezTo>
                <a:cubicBezTo>
                  <a:pt x="0" y="70"/>
                  <a:pt x="2" y="61"/>
                  <a:pt x="8" y="57"/>
                </a:cubicBezTo>
                <a:cubicBezTo>
                  <a:pt x="80" y="4"/>
                  <a:pt x="80" y="4"/>
                  <a:pt x="80" y="4"/>
                </a:cubicBezTo>
                <a:cubicBezTo>
                  <a:pt x="86" y="0"/>
                  <a:pt x="95" y="1"/>
                  <a:pt x="100" y="7"/>
                </a:cubicBezTo>
                <a:cubicBezTo>
                  <a:pt x="368" y="378"/>
                  <a:pt x="368" y="378"/>
                  <a:pt x="368" y="378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6" name="Forma libre 12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close/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  <a:close/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7" name="Forma libre 13"/>
          <p:cNvSpPr>
            <a:spLocks noEditPoints="1"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0 w 171"/>
              <a:gd name="T1" fmla="*/ 97 h 123"/>
              <a:gd name="T2" fmla="*/ 0 w 171"/>
              <a:gd name="T3" fmla="*/ 97 h 123"/>
              <a:gd name="T4" fmla="*/ 18 w 171"/>
              <a:gd name="T5" fmla="*/ 123 h 123"/>
              <a:gd name="T6" fmla="*/ 18 w 171"/>
              <a:gd name="T7" fmla="*/ 123 h 123"/>
              <a:gd name="T8" fmla="*/ 0 w 171"/>
              <a:gd name="T9" fmla="*/ 97 h 123"/>
              <a:gd name="T10" fmla="*/ 152 w 171"/>
              <a:gd name="T11" fmla="*/ 0 h 123"/>
              <a:gd name="T12" fmla="*/ 152 w 171"/>
              <a:gd name="T13" fmla="*/ 0 h 123"/>
              <a:gd name="T14" fmla="*/ 171 w 171"/>
              <a:gd name="T15" fmla="*/ 26 h 123"/>
              <a:gd name="T16" fmla="*/ 171 w 171"/>
              <a:gd name="T17" fmla="*/ 26 h 123"/>
              <a:gd name="T18" fmla="*/ 152 w 171"/>
              <a:gd name="T19" fmla="*/ 0 h 1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71" h="123">
                <a:moveTo>
                  <a:pt x="0" y="97"/>
                </a:moveTo>
                <a:lnTo>
                  <a:pt x="0" y="97"/>
                </a:lnTo>
                <a:lnTo>
                  <a:pt x="18" y="123"/>
                </a:lnTo>
                <a:lnTo>
                  <a:pt x="18" y="123"/>
                </a:lnTo>
                <a:lnTo>
                  <a:pt x="0" y="97"/>
                </a:lnTo>
                <a:moveTo>
                  <a:pt x="152" y="0"/>
                </a:moveTo>
                <a:lnTo>
                  <a:pt x="152" y="0"/>
                </a:lnTo>
                <a:lnTo>
                  <a:pt x="171" y="26"/>
                </a:lnTo>
                <a:lnTo>
                  <a:pt x="171" y="26"/>
                </a:lnTo>
                <a:lnTo>
                  <a:pt x="152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8" name="Forma libre 14"/>
          <p:cNvSpPr>
            <a:spLocks/>
          </p:cNvSpPr>
          <p:nvPr/>
        </p:nvSpPr>
        <p:spPr bwMode="auto">
          <a:xfrm>
            <a:off x="928688" y="1625497"/>
            <a:ext cx="203597" cy="146447"/>
          </a:xfrm>
          <a:custGeom>
            <a:avLst/>
            <a:gdLst>
              <a:gd name="T0" fmla="*/ 99 w 111"/>
              <a:gd name="T1" fmla="*/ 0 h 80"/>
              <a:gd name="T2" fmla="*/ 0 w 111"/>
              <a:gd name="T3" fmla="*/ 63 h 80"/>
              <a:gd name="T4" fmla="*/ 12 w 111"/>
              <a:gd name="T5" fmla="*/ 80 h 80"/>
              <a:gd name="T6" fmla="*/ 33 w 111"/>
              <a:gd name="T7" fmla="*/ 66 h 80"/>
              <a:gd name="T8" fmla="*/ 47 w 111"/>
              <a:gd name="T9" fmla="*/ 59 h 80"/>
              <a:gd name="T10" fmla="*/ 85 w 111"/>
              <a:gd name="T11" fmla="*/ 36 h 80"/>
              <a:gd name="T12" fmla="*/ 107 w 111"/>
              <a:gd name="T13" fmla="*/ 19 h 80"/>
              <a:gd name="T14" fmla="*/ 111 w 111"/>
              <a:gd name="T15" fmla="*/ 17 h 80"/>
              <a:gd name="T16" fmla="*/ 99 w 111"/>
              <a:gd name="T17" fmla="*/ 0 h 8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1" h="80">
                <a:moveTo>
                  <a:pt x="99" y="0"/>
                </a:moveTo>
                <a:cubicBezTo>
                  <a:pt x="0" y="63"/>
                  <a:pt x="0" y="63"/>
                  <a:pt x="0" y="63"/>
                </a:cubicBezTo>
                <a:cubicBezTo>
                  <a:pt x="12" y="80"/>
                  <a:pt x="12" y="80"/>
                  <a:pt x="12" y="80"/>
                </a:cubicBezTo>
                <a:cubicBezTo>
                  <a:pt x="19" y="75"/>
                  <a:pt x="26" y="70"/>
                  <a:pt x="33" y="66"/>
                </a:cubicBezTo>
                <a:cubicBezTo>
                  <a:pt x="38" y="64"/>
                  <a:pt x="42" y="61"/>
                  <a:pt x="47" y="59"/>
                </a:cubicBezTo>
                <a:cubicBezTo>
                  <a:pt x="58" y="50"/>
                  <a:pt x="71" y="42"/>
                  <a:pt x="85" y="36"/>
                </a:cubicBezTo>
                <a:cubicBezTo>
                  <a:pt x="92" y="30"/>
                  <a:pt x="99" y="25"/>
                  <a:pt x="107" y="19"/>
                </a:cubicBezTo>
                <a:cubicBezTo>
                  <a:pt x="108" y="19"/>
                  <a:pt x="110" y="18"/>
                  <a:pt x="111" y="17"/>
                </a:cubicBezTo>
                <a:cubicBezTo>
                  <a:pt x="99" y="0"/>
                  <a:pt x="99" y="0"/>
                  <a:pt x="99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49" name="Forma libre 15"/>
          <p:cNvSpPr>
            <a:spLocks/>
          </p:cNvSpPr>
          <p:nvPr/>
        </p:nvSpPr>
        <p:spPr bwMode="auto">
          <a:xfrm>
            <a:off x="3149204" y="1757656"/>
            <a:ext cx="22622" cy="28575"/>
          </a:xfrm>
          <a:custGeom>
            <a:avLst/>
            <a:gdLst>
              <a:gd name="T0" fmla="*/ 11 w 12"/>
              <a:gd name="T1" fmla="*/ 0 h 16"/>
              <a:gd name="T2" fmla="*/ 0 w 12"/>
              <a:gd name="T3" fmla="*/ 15 h 16"/>
              <a:gd name="T4" fmla="*/ 1 w 12"/>
              <a:gd name="T5" fmla="*/ 16 h 16"/>
              <a:gd name="T6" fmla="*/ 12 w 12"/>
              <a:gd name="T7" fmla="*/ 0 h 16"/>
              <a:gd name="T8" fmla="*/ 11 w 12"/>
              <a:gd name="T9" fmla="*/ 0 h 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2" h="16">
                <a:moveTo>
                  <a:pt x="11" y="0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1" y="15"/>
                  <a:pt x="1" y="16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0" name="Forma libre 16"/>
          <p:cNvSpPr>
            <a:spLocks/>
          </p:cNvSpPr>
          <p:nvPr/>
        </p:nvSpPr>
        <p:spPr bwMode="auto">
          <a:xfrm>
            <a:off x="2969419" y="1642165"/>
            <a:ext cx="200025" cy="142875"/>
          </a:xfrm>
          <a:custGeom>
            <a:avLst/>
            <a:gdLst>
              <a:gd name="T0" fmla="*/ 11 w 109"/>
              <a:gd name="T1" fmla="*/ 0 h 78"/>
              <a:gd name="T2" fmla="*/ 0 w 109"/>
              <a:gd name="T3" fmla="*/ 16 h 78"/>
              <a:gd name="T4" fmla="*/ 4 w 109"/>
              <a:gd name="T5" fmla="*/ 18 h 78"/>
              <a:gd name="T6" fmla="*/ 26 w 109"/>
              <a:gd name="T7" fmla="*/ 35 h 78"/>
              <a:gd name="T8" fmla="*/ 64 w 109"/>
              <a:gd name="T9" fmla="*/ 58 h 78"/>
              <a:gd name="T10" fmla="*/ 78 w 109"/>
              <a:gd name="T11" fmla="*/ 65 h 78"/>
              <a:gd name="T12" fmla="*/ 98 w 109"/>
              <a:gd name="T13" fmla="*/ 78 h 78"/>
              <a:gd name="T14" fmla="*/ 109 w 109"/>
              <a:gd name="T15" fmla="*/ 63 h 78"/>
              <a:gd name="T16" fmla="*/ 11 w 109"/>
              <a:gd name="T17" fmla="*/ 0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09" h="78">
                <a:moveTo>
                  <a:pt x="11" y="0"/>
                </a:moveTo>
                <a:cubicBezTo>
                  <a:pt x="0" y="16"/>
                  <a:pt x="0" y="16"/>
                  <a:pt x="0" y="16"/>
                </a:cubicBezTo>
                <a:cubicBezTo>
                  <a:pt x="1" y="17"/>
                  <a:pt x="3" y="18"/>
                  <a:pt x="4" y="18"/>
                </a:cubicBezTo>
                <a:cubicBezTo>
                  <a:pt x="11" y="24"/>
                  <a:pt x="19" y="29"/>
                  <a:pt x="26" y="35"/>
                </a:cubicBezTo>
                <a:cubicBezTo>
                  <a:pt x="40" y="41"/>
                  <a:pt x="52" y="49"/>
                  <a:pt x="64" y="58"/>
                </a:cubicBezTo>
                <a:cubicBezTo>
                  <a:pt x="68" y="61"/>
                  <a:pt x="73" y="63"/>
                  <a:pt x="78" y="65"/>
                </a:cubicBezTo>
                <a:cubicBezTo>
                  <a:pt x="85" y="69"/>
                  <a:pt x="92" y="73"/>
                  <a:pt x="98" y="78"/>
                </a:cubicBezTo>
                <a:cubicBezTo>
                  <a:pt x="109" y="63"/>
                  <a:pt x="109" y="63"/>
                  <a:pt x="109" y="63"/>
                </a:cubicBezTo>
                <a:cubicBezTo>
                  <a:pt x="11" y="0"/>
                  <a:pt x="11" y="0"/>
                  <a:pt x="11" y="0"/>
                </a:cubicBezTo>
              </a:path>
            </a:pathLst>
          </a:custGeom>
          <a:solidFill>
            <a:srgbClr val="4B4A4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1" name="Forma libre 17"/>
          <p:cNvSpPr>
            <a:spLocks/>
          </p:cNvSpPr>
          <p:nvPr/>
        </p:nvSpPr>
        <p:spPr bwMode="auto">
          <a:xfrm>
            <a:off x="342900" y="1012325"/>
            <a:ext cx="1170385" cy="990600"/>
          </a:xfrm>
          <a:custGeom>
            <a:avLst/>
            <a:gdLst>
              <a:gd name="T0" fmla="*/ 638 w 638"/>
              <a:gd name="T1" fmla="*/ 194 h 540"/>
              <a:gd name="T2" fmla="*/ 638 w 638"/>
              <a:gd name="T3" fmla="*/ 194 h 540"/>
              <a:gd name="T4" fmla="*/ 194 w 638"/>
              <a:gd name="T5" fmla="*/ 96 h 540"/>
              <a:gd name="T6" fmla="*/ 96 w 638"/>
              <a:gd name="T7" fmla="*/ 540 h 540"/>
              <a:gd name="T8" fmla="*/ 96 w 638"/>
              <a:gd name="T9" fmla="*/ 540 h 540"/>
              <a:gd name="T10" fmla="*/ 638 w 638"/>
              <a:gd name="T11" fmla="*/ 194 h 5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40">
                <a:moveTo>
                  <a:pt x="638" y="194"/>
                </a:moveTo>
                <a:cubicBezTo>
                  <a:pt x="638" y="194"/>
                  <a:pt x="638" y="194"/>
                  <a:pt x="638" y="194"/>
                </a:cubicBezTo>
                <a:cubicBezTo>
                  <a:pt x="543" y="44"/>
                  <a:pt x="344" y="0"/>
                  <a:pt x="194" y="96"/>
                </a:cubicBezTo>
                <a:cubicBezTo>
                  <a:pt x="44" y="191"/>
                  <a:pt x="0" y="390"/>
                  <a:pt x="96" y="540"/>
                </a:cubicBezTo>
                <a:cubicBezTo>
                  <a:pt x="96" y="540"/>
                  <a:pt x="96" y="540"/>
                  <a:pt x="96" y="540"/>
                </a:cubicBezTo>
                <a:cubicBezTo>
                  <a:pt x="638" y="194"/>
                  <a:pt x="638" y="194"/>
                  <a:pt x="638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2" name="Forma libre 18"/>
          <p:cNvSpPr>
            <a:spLocks noEditPoints="1"/>
          </p:cNvSpPr>
          <p:nvPr/>
        </p:nvSpPr>
        <p:spPr bwMode="auto">
          <a:xfrm>
            <a:off x="504825" y="1914819"/>
            <a:ext cx="152400" cy="88106"/>
          </a:xfrm>
          <a:custGeom>
            <a:avLst/>
            <a:gdLst>
              <a:gd name="T0" fmla="*/ 0 w 83"/>
              <a:gd name="T1" fmla="*/ 36 h 48"/>
              <a:gd name="T2" fmla="*/ 8 w 83"/>
              <a:gd name="T3" fmla="*/ 48 h 48"/>
              <a:gd name="T4" fmla="*/ 0 w 83"/>
              <a:gd name="T5" fmla="*/ 36 h 48"/>
              <a:gd name="T6" fmla="*/ 83 w 83"/>
              <a:gd name="T7" fmla="*/ 0 h 48"/>
              <a:gd name="T8" fmla="*/ 8 w 83"/>
              <a:gd name="T9" fmla="*/ 48 h 48"/>
              <a:gd name="T10" fmla="*/ 83 w 83"/>
              <a:gd name="T11" fmla="*/ 0 h 48"/>
              <a:gd name="T12" fmla="*/ 83 w 83"/>
              <a:gd name="T13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83" h="48">
                <a:moveTo>
                  <a:pt x="0" y="36"/>
                </a:moveTo>
                <a:cubicBezTo>
                  <a:pt x="3" y="40"/>
                  <a:pt x="5" y="44"/>
                  <a:pt x="8" y="48"/>
                </a:cubicBezTo>
                <a:cubicBezTo>
                  <a:pt x="5" y="44"/>
                  <a:pt x="3" y="40"/>
                  <a:pt x="0" y="36"/>
                </a:cubicBezTo>
                <a:moveTo>
                  <a:pt x="83" y="0"/>
                </a:moveTo>
                <a:cubicBezTo>
                  <a:pt x="8" y="48"/>
                  <a:pt x="8" y="48"/>
                  <a:pt x="8" y="48"/>
                </a:cubicBezTo>
                <a:cubicBezTo>
                  <a:pt x="83" y="0"/>
                  <a:pt x="83" y="0"/>
                  <a:pt x="83" y="0"/>
                </a:cubicBezTo>
                <a:cubicBezTo>
                  <a:pt x="83" y="0"/>
                  <a:pt x="83" y="0"/>
                  <a:pt x="83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3" name="Forma libre 19"/>
          <p:cNvSpPr>
            <a:spLocks/>
          </p:cNvSpPr>
          <p:nvPr/>
        </p:nvSpPr>
        <p:spPr bwMode="auto">
          <a:xfrm>
            <a:off x="454819" y="1192109"/>
            <a:ext cx="273844" cy="810816"/>
          </a:xfrm>
          <a:custGeom>
            <a:avLst/>
            <a:gdLst>
              <a:gd name="T0" fmla="*/ 149 w 149"/>
              <a:gd name="T1" fmla="*/ 0 h 442"/>
              <a:gd name="T2" fmla="*/ 60 w 149"/>
              <a:gd name="T3" fmla="*/ 95 h 442"/>
              <a:gd name="T4" fmla="*/ 5 w 149"/>
              <a:gd name="T5" fmla="*/ 278 h 442"/>
              <a:gd name="T6" fmla="*/ 13 w 149"/>
              <a:gd name="T7" fmla="*/ 391 h 442"/>
              <a:gd name="T8" fmla="*/ 27 w 149"/>
              <a:gd name="T9" fmla="*/ 430 h 442"/>
              <a:gd name="T10" fmla="*/ 35 w 149"/>
              <a:gd name="T11" fmla="*/ 442 h 442"/>
              <a:gd name="T12" fmla="*/ 35 w 149"/>
              <a:gd name="T13" fmla="*/ 442 h 442"/>
              <a:gd name="T14" fmla="*/ 35 w 149"/>
              <a:gd name="T15" fmla="*/ 442 h 442"/>
              <a:gd name="T16" fmla="*/ 110 w 149"/>
              <a:gd name="T17" fmla="*/ 394 h 442"/>
              <a:gd name="T18" fmla="*/ 105 w 149"/>
              <a:gd name="T19" fmla="*/ 139 h 442"/>
              <a:gd name="T20" fmla="*/ 148 w 149"/>
              <a:gd name="T21" fmla="*/ 2 h 442"/>
              <a:gd name="T22" fmla="*/ 149 w 149"/>
              <a:gd name="T23" fmla="*/ 0 h 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2">
                <a:moveTo>
                  <a:pt x="149" y="0"/>
                </a:moveTo>
                <a:cubicBezTo>
                  <a:pt x="117" y="27"/>
                  <a:pt x="80" y="57"/>
                  <a:pt x="60" y="95"/>
                </a:cubicBezTo>
                <a:cubicBezTo>
                  <a:pt x="31" y="152"/>
                  <a:pt x="12" y="215"/>
                  <a:pt x="5" y="278"/>
                </a:cubicBezTo>
                <a:cubicBezTo>
                  <a:pt x="0" y="328"/>
                  <a:pt x="7" y="359"/>
                  <a:pt x="13" y="391"/>
                </a:cubicBezTo>
                <a:cubicBezTo>
                  <a:pt x="16" y="407"/>
                  <a:pt x="21" y="418"/>
                  <a:pt x="27" y="430"/>
                </a:cubicBezTo>
                <a:cubicBezTo>
                  <a:pt x="30" y="434"/>
                  <a:pt x="32" y="438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35" y="442"/>
                  <a:pt x="35" y="442"/>
                  <a:pt x="35" y="442"/>
                </a:cubicBezTo>
                <a:cubicBezTo>
                  <a:pt x="110" y="394"/>
                  <a:pt x="110" y="394"/>
                  <a:pt x="110" y="394"/>
                </a:cubicBezTo>
                <a:cubicBezTo>
                  <a:pt x="92" y="312"/>
                  <a:pt x="87" y="222"/>
                  <a:pt x="105" y="139"/>
                </a:cubicBezTo>
                <a:cubicBezTo>
                  <a:pt x="115" y="91"/>
                  <a:pt x="130" y="47"/>
                  <a:pt x="148" y="2"/>
                </a:cubicBezTo>
                <a:cubicBezTo>
                  <a:pt x="148" y="2"/>
                  <a:pt x="149" y="1"/>
                  <a:pt x="149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4" name="Forma libre 20"/>
          <p:cNvSpPr>
            <a:spLocks/>
          </p:cNvSpPr>
          <p:nvPr/>
        </p:nvSpPr>
        <p:spPr bwMode="auto">
          <a:xfrm>
            <a:off x="801292" y="4221059"/>
            <a:ext cx="573881" cy="706041"/>
          </a:xfrm>
          <a:custGeom>
            <a:avLst/>
            <a:gdLst>
              <a:gd name="T0" fmla="*/ 140 w 313"/>
              <a:gd name="T1" fmla="*/ 366 h 385"/>
              <a:gd name="T2" fmla="*/ 112 w 313"/>
              <a:gd name="T3" fmla="*/ 381 h 385"/>
              <a:gd name="T4" fmla="*/ 13 w 313"/>
              <a:gd name="T5" fmla="*/ 378 h 385"/>
              <a:gd name="T6" fmla="*/ 6 w 313"/>
              <a:gd name="T7" fmla="*/ 350 h 385"/>
              <a:gd name="T8" fmla="*/ 174 w 313"/>
              <a:gd name="T9" fmla="*/ 13 h 385"/>
              <a:gd name="T10" fmla="*/ 201 w 313"/>
              <a:gd name="T11" fmla="*/ 6 h 385"/>
              <a:gd name="T12" fmla="*/ 301 w 313"/>
              <a:gd name="T13" fmla="*/ 66 h 385"/>
              <a:gd name="T14" fmla="*/ 308 w 313"/>
              <a:gd name="T15" fmla="*/ 93 h 385"/>
              <a:gd name="T16" fmla="*/ 140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40" y="366"/>
                </a:moveTo>
                <a:cubicBezTo>
                  <a:pt x="134" y="376"/>
                  <a:pt x="129" y="381"/>
                  <a:pt x="112" y="381"/>
                </a:cubicBezTo>
                <a:cubicBezTo>
                  <a:pt x="112" y="381"/>
                  <a:pt x="36" y="385"/>
                  <a:pt x="13" y="378"/>
                </a:cubicBezTo>
                <a:cubicBezTo>
                  <a:pt x="2" y="375"/>
                  <a:pt x="0" y="360"/>
                  <a:pt x="6" y="350"/>
                </a:cubicBezTo>
                <a:cubicBezTo>
                  <a:pt x="174" y="13"/>
                  <a:pt x="174" y="13"/>
                  <a:pt x="174" y="13"/>
                </a:cubicBezTo>
                <a:cubicBezTo>
                  <a:pt x="179" y="4"/>
                  <a:pt x="192" y="0"/>
                  <a:pt x="201" y="6"/>
                </a:cubicBezTo>
                <a:cubicBezTo>
                  <a:pt x="301" y="66"/>
                  <a:pt x="301" y="66"/>
                  <a:pt x="301" y="66"/>
                </a:cubicBezTo>
                <a:cubicBezTo>
                  <a:pt x="310" y="71"/>
                  <a:pt x="313" y="84"/>
                  <a:pt x="308" y="93"/>
                </a:cubicBezTo>
                <a:cubicBezTo>
                  <a:pt x="140" y="366"/>
                  <a:pt x="140" y="366"/>
                  <a:pt x="140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5" name="Forma libre 21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close/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6" name="Forma libre 22"/>
          <p:cNvSpPr>
            <a:spLocks noEditPoints="1"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209 w 209"/>
              <a:gd name="T1" fmla="*/ 125 h 150"/>
              <a:gd name="T2" fmla="*/ 195 w 209"/>
              <a:gd name="T3" fmla="*/ 150 h 150"/>
              <a:gd name="T4" fmla="*/ 195 w 209"/>
              <a:gd name="T5" fmla="*/ 150 h 150"/>
              <a:gd name="T6" fmla="*/ 209 w 209"/>
              <a:gd name="T7" fmla="*/ 125 h 150"/>
              <a:gd name="T8" fmla="*/ 209 w 209"/>
              <a:gd name="T9" fmla="*/ 125 h 150"/>
              <a:gd name="T10" fmla="*/ 23 w 209"/>
              <a:gd name="T11" fmla="*/ 0 h 150"/>
              <a:gd name="T12" fmla="*/ 0 w 209"/>
              <a:gd name="T13" fmla="*/ 45 h 150"/>
              <a:gd name="T14" fmla="*/ 0 w 209"/>
              <a:gd name="T15" fmla="*/ 45 h 150"/>
              <a:gd name="T16" fmla="*/ 23 w 209"/>
              <a:gd name="T17" fmla="*/ 0 h 150"/>
              <a:gd name="T18" fmla="*/ 23 w 209"/>
              <a:gd name="T19" fmla="*/ 0 h 1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209" h="150">
                <a:moveTo>
                  <a:pt x="209" y="125"/>
                </a:moveTo>
                <a:lnTo>
                  <a:pt x="195" y="150"/>
                </a:lnTo>
                <a:lnTo>
                  <a:pt x="195" y="150"/>
                </a:lnTo>
                <a:lnTo>
                  <a:pt x="209" y="125"/>
                </a:lnTo>
                <a:lnTo>
                  <a:pt x="209" y="125"/>
                </a:lnTo>
                <a:moveTo>
                  <a:pt x="23" y="0"/>
                </a:moveTo>
                <a:lnTo>
                  <a:pt x="0" y="45"/>
                </a:lnTo>
                <a:lnTo>
                  <a:pt x="0" y="45"/>
                </a:lnTo>
                <a:lnTo>
                  <a:pt x="23" y="0"/>
                </a:lnTo>
                <a:lnTo>
                  <a:pt x="23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7" name="Forma libre 23"/>
          <p:cNvSpPr>
            <a:spLocks/>
          </p:cNvSpPr>
          <p:nvPr/>
        </p:nvSpPr>
        <p:spPr bwMode="auto">
          <a:xfrm>
            <a:off x="1003697" y="4425846"/>
            <a:ext cx="248841" cy="178594"/>
          </a:xfrm>
          <a:custGeom>
            <a:avLst/>
            <a:gdLst>
              <a:gd name="T0" fmla="*/ 15 w 136"/>
              <a:gd name="T1" fmla="*/ 0 h 97"/>
              <a:gd name="T2" fmla="*/ 0 w 136"/>
              <a:gd name="T3" fmla="*/ 29 h 97"/>
              <a:gd name="T4" fmla="*/ 59 w 136"/>
              <a:gd name="T5" fmla="*/ 64 h 97"/>
              <a:gd name="T6" fmla="*/ 127 w 136"/>
              <a:gd name="T7" fmla="*/ 97 h 97"/>
              <a:gd name="T8" fmla="*/ 136 w 136"/>
              <a:gd name="T9" fmla="*/ 81 h 97"/>
              <a:gd name="T10" fmla="*/ 15 w 136"/>
              <a:gd name="T11" fmla="*/ 0 h 9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6" h="97">
                <a:moveTo>
                  <a:pt x="15" y="0"/>
                </a:moveTo>
                <a:cubicBezTo>
                  <a:pt x="0" y="29"/>
                  <a:pt x="0" y="29"/>
                  <a:pt x="0" y="29"/>
                </a:cubicBezTo>
                <a:cubicBezTo>
                  <a:pt x="20" y="40"/>
                  <a:pt x="40" y="52"/>
                  <a:pt x="59" y="64"/>
                </a:cubicBezTo>
                <a:cubicBezTo>
                  <a:pt x="82" y="74"/>
                  <a:pt x="105" y="85"/>
                  <a:pt x="127" y="97"/>
                </a:cubicBezTo>
                <a:cubicBezTo>
                  <a:pt x="136" y="81"/>
                  <a:pt x="136" y="81"/>
                  <a:pt x="136" y="81"/>
                </a:cubicBezTo>
                <a:cubicBezTo>
                  <a:pt x="94" y="57"/>
                  <a:pt x="53" y="30"/>
                  <a:pt x="15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8" name="Forma libre 24"/>
          <p:cNvSpPr>
            <a:spLocks/>
          </p:cNvSpPr>
          <p:nvPr/>
        </p:nvSpPr>
        <p:spPr bwMode="auto">
          <a:xfrm>
            <a:off x="2725342" y="4221059"/>
            <a:ext cx="573881" cy="706041"/>
          </a:xfrm>
          <a:custGeom>
            <a:avLst/>
            <a:gdLst>
              <a:gd name="T0" fmla="*/ 173 w 313"/>
              <a:gd name="T1" fmla="*/ 366 h 385"/>
              <a:gd name="T2" fmla="*/ 201 w 313"/>
              <a:gd name="T3" fmla="*/ 381 h 385"/>
              <a:gd name="T4" fmla="*/ 300 w 313"/>
              <a:gd name="T5" fmla="*/ 378 h 385"/>
              <a:gd name="T6" fmla="*/ 307 w 313"/>
              <a:gd name="T7" fmla="*/ 350 h 385"/>
              <a:gd name="T8" fmla="*/ 139 w 313"/>
              <a:gd name="T9" fmla="*/ 13 h 385"/>
              <a:gd name="T10" fmla="*/ 112 w 313"/>
              <a:gd name="T11" fmla="*/ 6 h 385"/>
              <a:gd name="T12" fmla="*/ 12 w 313"/>
              <a:gd name="T13" fmla="*/ 66 h 385"/>
              <a:gd name="T14" fmla="*/ 5 w 313"/>
              <a:gd name="T15" fmla="*/ 93 h 385"/>
              <a:gd name="T16" fmla="*/ 173 w 313"/>
              <a:gd name="T17" fmla="*/ 366 h 38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13" h="385">
                <a:moveTo>
                  <a:pt x="173" y="366"/>
                </a:moveTo>
                <a:cubicBezTo>
                  <a:pt x="179" y="376"/>
                  <a:pt x="184" y="381"/>
                  <a:pt x="201" y="381"/>
                </a:cubicBezTo>
                <a:cubicBezTo>
                  <a:pt x="201" y="381"/>
                  <a:pt x="277" y="385"/>
                  <a:pt x="300" y="378"/>
                </a:cubicBezTo>
                <a:cubicBezTo>
                  <a:pt x="311" y="375"/>
                  <a:pt x="313" y="360"/>
                  <a:pt x="307" y="350"/>
                </a:cubicBezTo>
                <a:cubicBezTo>
                  <a:pt x="139" y="13"/>
                  <a:pt x="139" y="13"/>
                  <a:pt x="139" y="13"/>
                </a:cubicBezTo>
                <a:cubicBezTo>
                  <a:pt x="134" y="4"/>
                  <a:pt x="121" y="0"/>
                  <a:pt x="112" y="6"/>
                </a:cubicBezTo>
                <a:cubicBezTo>
                  <a:pt x="12" y="66"/>
                  <a:pt x="12" y="66"/>
                  <a:pt x="12" y="66"/>
                </a:cubicBezTo>
                <a:cubicBezTo>
                  <a:pt x="3" y="71"/>
                  <a:pt x="0" y="84"/>
                  <a:pt x="5" y="93"/>
                </a:cubicBezTo>
                <a:cubicBezTo>
                  <a:pt x="173" y="366"/>
                  <a:pt x="173" y="366"/>
                  <a:pt x="173" y="366"/>
                </a:cubicBezTo>
              </a:path>
            </a:pathLst>
          </a:cu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9" name="Forma libre 25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  <a:close/>
              </a:path>
            </a:pathLst>
          </a:custGeom>
          <a:solidFill>
            <a:srgbClr val="AEAD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0" name="Forma libre 26"/>
          <p:cNvSpPr>
            <a:spLocks/>
          </p:cNvSpPr>
          <p:nvPr/>
        </p:nvSpPr>
        <p:spPr bwMode="auto">
          <a:xfrm>
            <a:off x="3070623" y="4424656"/>
            <a:ext cx="27385" cy="54769"/>
          </a:xfrm>
          <a:custGeom>
            <a:avLst/>
            <a:gdLst>
              <a:gd name="T0" fmla="*/ 0 w 23"/>
              <a:gd name="T1" fmla="*/ 0 h 46"/>
              <a:gd name="T2" fmla="*/ 0 w 23"/>
              <a:gd name="T3" fmla="*/ 0 h 46"/>
              <a:gd name="T4" fmla="*/ 23 w 23"/>
              <a:gd name="T5" fmla="*/ 46 h 46"/>
              <a:gd name="T6" fmla="*/ 23 w 23"/>
              <a:gd name="T7" fmla="*/ 46 h 46"/>
              <a:gd name="T8" fmla="*/ 0 w 23"/>
              <a:gd name="T9" fmla="*/ 0 h 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" h="46">
                <a:moveTo>
                  <a:pt x="0" y="0"/>
                </a:moveTo>
                <a:lnTo>
                  <a:pt x="0" y="0"/>
                </a:lnTo>
                <a:lnTo>
                  <a:pt x="23" y="46"/>
                </a:lnTo>
                <a:lnTo>
                  <a:pt x="23" y="46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1" name="Forma libre 27"/>
          <p:cNvSpPr>
            <a:spLocks/>
          </p:cNvSpPr>
          <p:nvPr/>
        </p:nvSpPr>
        <p:spPr bwMode="auto">
          <a:xfrm>
            <a:off x="2846785" y="4424656"/>
            <a:ext cx="251222" cy="179785"/>
          </a:xfrm>
          <a:custGeom>
            <a:avLst/>
            <a:gdLst>
              <a:gd name="T0" fmla="*/ 122 w 137"/>
              <a:gd name="T1" fmla="*/ 0 h 98"/>
              <a:gd name="T2" fmla="*/ 0 w 137"/>
              <a:gd name="T3" fmla="*/ 81 h 98"/>
              <a:gd name="T4" fmla="*/ 10 w 137"/>
              <a:gd name="T5" fmla="*/ 98 h 98"/>
              <a:gd name="T6" fmla="*/ 78 w 137"/>
              <a:gd name="T7" fmla="*/ 65 h 98"/>
              <a:gd name="T8" fmla="*/ 137 w 137"/>
              <a:gd name="T9" fmla="*/ 30 h 98"/>
              <a:gd name="T10" fmla="*/ 122 w 137"/>
              <a:gd name="T11" fmla="*/ 0 h 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37" h="98">
                <a:moveTo>
                  <a:pt x="122" y="0"/>
                </a:moveTo>
                <a:cubicBezTo>
                  <a:pt x="83" y="30"/>
                  <a:pt x="43" y="58"/>
                  <a:pt x="0" y="81"/>
                </a:cubicBezTo>
                <a:cubicBezTo>
                  <a:pt x="10" y="98"/>
                  <a:pt x="10" y="98"/>
                  <a:pt x="10" y="98"/>
                </a:cubicBezTo>
                <a:cubicBezTo>
                  <a:pt x="32" y="86"/>
                  <a:pt x="55" y="75"/>
                  <a:pt x="78" y="65"/>
                </a:cubicBezTo>
                <a:cubicBezTo>
                  <a:pt x="97" y="53"/>
                  <a:pt x="117" y="41"/>
                  <a:pt x="137" y="30"/>
                </a:cubicBezTo>
                <a:cubicBezTo>
                  <a:pt x="122" y="0"/>
                  <a:pt x="122" y="0"/>
                  <a:pt x="122" y="0"/>
                </a:cubicBezTo>
              </a:path>
            </a:pathLst>
          </a:custGeom>
          <a:solidFill>
            <a:srgbClr val="3F3E3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4" name="Vuelta de reloj de mano">
            <a:extLst>
              <a:ext uri="{FF2B5EF4-FFF2-40B4-BE49-F238E27FC236}">
                <a16:creationId xmlns:a16="http://schemas.microsoft.com/office/drawing/2014/main" id="{BB0445D5-A6E5-40E7-BBDD-5E3EFA13BDED}"/>
              </a:ext>
            </a:extLst>
          </p:cNvPr>
          <p:cNvGrpSpPr/>
          <p:nvPr/>
        </p:nvGrpSpPr>
        <p:grpSpPr>
          <a:xfrm rot="1786145">
            <a:off x="613172" y="1698124"/>
            <a:ext cx="2871788" cy="2872979"/>
            <a:chOff x="817563" y="2264166"/>
            <a:chExt cx="3829050" cy="3830638"/>
          </a:xfrm>
        </p:grpSpPr>
        <p:sp>
          <p:nvSpPr>
            <p:cNvPr id="162" name="Elipse 28"/>
            <p:cNvSpPr>
              <a:spLocks noChangeArrowheads="1"/>
            </p:cNvSpPr>
            <p:nvPr/>
          </p:nvSpPr>
          <p:spPr bwMode="auto">
            <a:xfrm>
              <a:off x="817563" y="2264166"/>
              <a:ext cx="3829050" cy="3830638"/>
            </a:xfrm>
            <a:prstGeom prst="ellipse">
              <a:avLst/>
            </a:prstGeom>
            <a:solidFill>
              <a:srgbClr val="FDFC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9" name="manecilla horaria"/>
            <p:cNvSpPr>
              <a:spLocks/>
            </p:cNvSpPr>
            <p:nvPr/>
          </p:nvSpPr>
          <p:spPr bwMode="auto">
            <a:xfrm>
              <a:off x="2159000" y="3253178"/>
              <a:ext cx="601663" cy="950913"/>
            </a:xfrm>
            <a:custGeom>
              <a:avLst/>
              <a:gdLst>
                <a:gd name="T0" fmla="*/ 0 w 379"/>
                <a:gd name="T1" fmla="*/ 23 h 599"/>
                <a:gd name="T2" fmla="*/ 39 w 379"/>
                <a:gd name="T3" fmla="*/ 0 h 599"/>
                <a:gd name="T4" fmla="*/ 379 w 379"/>
                <a:gd name="T5" fmla="*/ 576 h 599"/>
                <a:gd name="T6" fmla="*/ 341 w 379"/>
                <a:gd name="T7" fmla="*/ 599 h 599"/>
                <a:gd name="T8" fmla="*/ 0 w 379"/>
                <a:gd name="T9" fmla="*/ 23 h 5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79" h="599">
                  <a:moveTo>
                    <a:pt x="0" y="23"/>
                  </a:moveTo>
                  <a:lnTo>
                    <a:pt x="39" y="0"/>
                  </a:lnTo>
                  <a:lnTo>
                    <a:pt x="379" y="576"/>
                  </a:lnTo>
                  <a:lnTo>
                    <a:pt x="341" y="599"/>
                  </a:lnTo>
                  <a:lnTo>
                    <a:pt x="0" y="23"/>
                  </a:lnTo>
                  <a:close/>
                </a:path>
              </a:pathLst>
            </a:custGeom>
            <a:solidFill>
              <a:srgbClr val="5D5C5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63" name="Forma libre 29"/>
          <p:cNvSpPr>
            <a:spLocks noEditPoints="1"/>
          </p:cNvSpPr>
          <p:nvPr/>
        </p:nvSpPr>
        <p:spPr bwMode="auto">
          <a:xfrm>
            <a:off x="403622" y="1489765"/>
            <a:ext cx="3290888" cy="3288506"/>
          </a:xfrm>
          <a:custGeom>
            <a:avLst/>
            <a:gdLst>
              <a:gd name="T0" fmla="*/ 897 w 1794"/>
              <a:gd name="T1" fmla="*/ 1793 h 1793"/>
              <a:gd name="T2" fmla="*/ 263 w 1794"/>
              <a:gd name="T3" fmla="*/ 1531 h 1793"/>
              <a:gd name="T4" fmla="*/ 0 w 1794"/>
              <a:gd name="T5" fmla="*/ 897 h 1793"/>
              <a:gd name="T6" fmla="*/ 263 w 1794"/>
              <a:gd name="T7" fmla="*/ 262 h 1793"/>
              <a:gd name="T8" fmla="*/ 897 w 1794"/>
              <a:gd name="T9" fmla="*/ 0 h 1793"/>
              <a:gd name="T10" fmla="*/ 1531 w 1794"/>
              <a:gd name="T11" fmla="*/ 262 h 1793"/>
              <a:gd name="T12" fmla="*/ 1794 w 1794"/>
              <a:gd name="T13" fmla="*/ 897 h 1793"/>
              <a:gd name="T14" fmla="*/ 1531 w 1794"/>
              <a:gd name="T15" fmla="*/ 1531 h 1793"/>
              <a:gd name="T16" fmla="*/ 897 w 1794"/>
              <a:gd name="T17" fmla="*/ 1793 h 1793"/>
              <a:gd name="T18" fmla="*/ 897 w 1794"/>
              <a:gd name="T19" fmla="*/ 79 h 1793"/>
              <a:gd name="T20" fmla="*/ 79 w 1794"/>
              <a:gd name="T21" fmla="*/ 897 h 1793"/>
              <a:gd name="T22" fmla="*/ 897 w 1794"/>
              <a:gd name="T23" fmla="*/ 1714 h 1793"/>
              <a:gd name="T24" fmla="*/ 1715 w 1794"/>
              <a:gd name="T25" fmla="*/ 897 h 1793"/>
              <a:gd name="T26" fmla="*/ 897 w 1794"/>
              <a:gd name="T27" fmla="*/ 79 h 1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794" h="1793">
                <a:moveTo>
                  <a:pt x="897" y="1793"/>
                </a:moveTo>
                <a:cubicBezTo>
                  <a:pt x="658" y="1793"/>
                  <a:pt x="432" y="1700"/>
                  <a:pt x="263" y="1531"/>
                </a:cubicBezTo>
                <a:cubicBezTo>
                  <a:pt x="94" y="1361"/>
                  <a:pt x="0" y="1136"/>
                  <a:pt x="0" y="897"/>
                </a:cubicBezTo>
                <a:cubicBezTo>
                  <a:pt x="0" y="657"/>
                  <a:pt x="94" y="432"/>
                  <a:pt x="263" y="262"/>
                </a:cubicBezTo>
                <a:cubicBezTo>
                  <a:pt x="432" y="93"/>
                  <a:pt x="658" y="0"/>
                  <a:pt x="897" y="0"/>
                </a:cubicBezTo>
                <a:cubicBezTo>
                  <a:pt x="1137" y="0"/>
                  <a:pt x="1362" y="93"/>
                  <a:pt x="1531" y="262"/>
                </a:cubicBezTo>
                <a:cubicBezTo>
                  <a:pt x="1701" y="432"/>
                  <a:pt x="1794" y="657"/>
                  <a:pt x="1794" y="897"/>
                </a:cubicBezTo>
                <a:cubicBezTo>
                  <a:pt x="1794" y="1136"/>
                  <a:pt x="1701" y="1361"/>
                  <a:pt x="1531" y="1531"/>
                </a:cubicBezTo>
                <a:cubicBezTo>
                  <a:pt x="1362" y="1700"/>
                  <a:pt x="1137" y="1793"/>
                  <a:pt x="897" y="1793"/>
                </a:cubicBezTo>
                <a:moveTo>
                  <a:pt x="897" y="79"/>
                </a:moveTo>
                <a:cubicBezTo>
                  <a:pt x="446" y="79"/>
                  <a:pt x="79" y="446"/>
                  <a:pt x="79" y="897"/>
                </a:cubicBezTo>
                <a:cubicBezTo>
                  <a:pt x="79" y="1348"/>
                  <a:pt x="446" y="1714"/>
                  <a:pt x="897" y="1714"/>
                </a:cubicBezTo>
                <a:cubicBezTo>
                  <a:pt x="1348" y="1714"/>
                  <a:pt x="1715" y="1348"/>
                  <a:pt x="1715" y="897"/>
                </a:cubicBezTo>
                <a:cubicBezTo>
                  <a:pt x="1715" y="446"/>
                  <a:pt x="1348" y="79"/>
                  <a:pt x="897" y="79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4" name="Forma libre 30"/>
          <p:cNvSpPr>
            <a:spLocks noEditPoints="1"/>
          </p:cNvSpPr>
          <p:nvPr/>
        </p:nvSpPr>
        <p:spPr bwMode="auto">
          <a:xfrm>
            <a:off x="533401" y="1618353"/>
            <a:ext cx="3032522" cy="3031331"/>
          </a:xfrm>
          <a:custGeom>
            <a:avLst/>
            <a:gdLst>
              <a:gd name="T0" fmla="*/ 826 w 1653"/>
              <a:gd name="T1" fmla="*/ 1653 h 1653"/>
              <a:gd name="T2" fmla="*/ 0 w 1653"/>
              <a:gd name="T3" fmla="*/ 827 h 1653"/>
              <a:gd name="T4" fmla="*/ 826 w 1653"/>
              <a:gd name="T5" fmla="*/ 0 h 1653"/>
              <a:gd name="T6" fmla="*/ 1653 w 1653"/>
              <a:gd name="T7" fmla="*/ 827 h 1653"/>
              <a:gd name="T8" fmla="*/ 826 w 1653"/>
              <a:gd name="T9" fmla="*/ 1653 h 1653"/>
              <a:gd name="T10" fmla="*/ 826 w 1653"/>
              <a:gd name="T11" fmla="*/ 49 h 1653"/>
              <a:gd name="T12" fmla="*/ 48 w 1653"/>
              <a:gd name="T13" fmla="*/ 827 h 1653"/>
              <a:gd name="T14" fmla="*/ 826 w 1653"/>
              <a:gd name="T15" fmla="*/ 1605 h 1653"/>
              <a:gd name="T16" fmla="*/ 1604 w 1653"/>
              <a:gd name="T17" fmla="*/ 827 h 1653"/>
              <a:gd name="T18" fmla="*/ 826 w 1653"/>
              <a:gd name="T19" fmla="*/ 49 h 1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1653" h="1653">
                <a:moveTo>
                  <a:pt x="826" y="1653"/>
                </a:moveTo>
                <a:cubicBezTo>
                  <a:pt x="371" y="1653"/>
                  <a:pt x="0" y="1282"/>
                  <a:pt x="0" y="827"/>
                </a:cubicBezTo>
                <a:cubicBezTo>
                  <a:pt x="0" y="371"/>
                  <a:pt x="371" y="0"/>
                  <a:pt x="826" y="0"/>
                </a:cubicBezTo>
                <a:cubicBezTo>
                  <a:pt x="1282" y="0"/>
                  <a:pt x="1653" y="371"/>
                  <a:pt x="1653" y="827"/>
                </a:cubicBezTo>
                <a:cubicBezTo>
                  <a:pt x="1653" y="1282"/>
                  <a:pt x="1282" y="1653"/>
                  <a:pt x="826" y="1653"/>
                </a:cubicBezTo>
                <a:moveTo>
                  <a:pt x="826" y="49"/>
                </a:moveTo>
                <a:cubicBezTo>
                  <a:pt x="397" y="49"/>
                  <a:pt x="48" y="398"/>
                  <a:pt x="48" y="827"/>
                </a:cubicBezTo>
                <a:cubicBezTo>
                  <a:pt x="48" y="1256"/>
                  <a:pt x="397" y="1605"/>
                  <a:pt x="826" y="1605"/>
                </a:cubicBezTo>
                <a:cubicBezTo>
                  <a:pt x="1255" y="1605"/>
                  <a:pt x="1604" y="1256"/>
                  <a:pt x="1604" y="827"/>
                </a:cubicBezTo>
                <a:cubicBezTo>
                  <a:pt x="1604" y="398"/>
                  <a:pt x="1255" y="49"/>
                  <a:pt x="826" y="49"/>
                </a:cubicBezTo>
              </a:path>
            </a:pathLst>
          </a:custGeom>
          <a:solidFill>
            <a:srgbClr val="DFDED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5" name="Forma libre 31"/>
          <p:cNvSpPr>
            <a:spLocks noEditPoints="1"/>
          </p:cNvSpPr>
          <p:nvPr/>
        </p:nvSpPr>
        <p:spPr bwMode="auto">
          <a:xfrm>
            <a:off x="465535" y="1550487"/>
            <a:ext cx="3165872" cy="3167063"/>
          </a:xfrm>
          <a:custGeom>
            <a:avLst/>
            <a:gdLst>
              <a:gd name="T0" fmla="*/ 863 w 1726"/>
              <a:gd name="T1" fmla="*/ 1690 h 1727"/>
              <a:gd name="T2" fmla="*/ 37 w 1726"/>
              <a:gd name="T3" fmla="*/ 864 h 1727"/>
              <a:gd name="T4" fmla="*/ 863 w 1726"/>
              <a:gd name="T5" fmla="*/ 37 h 1727"/>
              <a:gd name="T6" fmla="*/ 1690 w 1726"/>
              <a:gd name="T7" fmla="*/ 864 h 1727"/>
              <a:gd name="T8" fmla="*/ 1690 w 1726"/>
              <a:gd name="T9" fmla="*/ 864 h 1727"/>
              <a:gd name="T10" fmla="*/ 1690 w 1726"/>
              <a:gd name="T11" fmla="*/ 864 h 1727"/>
              <a:gd name="T12" fmla="*/ 863 w 1726"/>
              <a:gd name="T13" fmla="*/ 1690 h 1727"/>
              <a:gd name="T14" fmla="*/ 863 w 1726"/>
              <a:gd name="T15" fmla="*/ 1690 h 1727"/>
              <a:gd name="T16" fmla="*/ 863 w 1726"/>
              <a:gd name="T17" fmla="*/ 0 h 1727"/>
              <a:gd name="T18" fmla="*/ 0 w 1726"/>
              <a:gd name="T19" fmla="*/ 864 h 1727"/>
              <a:gd name="T20" fmla="*/ 863 w 1726"/>
              <a:gd name="T21" fmla="*/ 1727 h 1727"/>
              <a:gd name="T22" fmla="*/ 1726 w 1726"/>
              <a:gd name="T23" fmla="*/ 864 h 1727"/>
              <a:gd name="T24" fmla="*/ 863 w 1726"/>
              <a:gd name="T25" fmla="*/ 0 h 17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726" h="1727">
                <a:moveTo>
                  <a:pt x="863" y="1690"/>
                </a:moveTo>
                <a:cubicBezTo>
                  <a:pt x="408" y="1690"/>
                  <a:pt x="37" y="1319"/>
                  <a:pt x="37" y="864"/>
                </a:cubicBezTo>
                <a:cubicBezTo>
                  <a:pt x="37" y="408"/>
                  <a:pt x="408" y="37"/>
                  <a:pt x="863" y="37"/>
                </a:cubicBezTo>
                <a:cubicBezTo>
                  <a:pt x="1319" y="37"/>
                  <a:pt x="1690" y="408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864"/>
                  <a:pt x="1690" y="864"/>
                  <a:pt x="1690" y="864"/>
                </a:cubicBezTo>
                <a:cubicBezTo>
                  <a:pt x="1690" y="1319"/>
                  <a:pt x="1319" y="1690"/>
                  <a:pt x="863" y="1690"/>
                </a:cubicBezTo>
                <a:cubicBezTo>
                  <a:pt x="863" y="1690"/>
                  <a:pt x="863" y="1690"/>
                  <a:pt x="863" y="1690"/>
                </a:cubicBezTo>
                <a:moveTo>
                  <a:pt x="863" y="0"/>
                </a:moveTo>
                <a:cubicBezTo>
                  <a:pt x="387" y="0"/>
                  <a:pt x="0" y="388"/>
                  <a:pt x="0" y="864"/>
                </a:cubicBezTo>
                <a:cubicBezTo>
                  <a:pt x="0" y="1340"/>
                  <a:pt x="387" y="1727"/>
                  <a:pt x="863" y="1727"/>
                </a:cubicBezTo>
                <a:cubicBezTo>
                  <a:pt x="1339" y="1727"/>
                  <a:pt x="1726" y="1340"/>
                  <a:pt x="1726" y="864"/>
                </a:cubicBezTo>
                <a:cubicBezTo>
                  <a:pt x="1726" y="388"/>
                  <a:pt x="1339" y="0"/>
                  <a:pt x="863" y="0"/>
                </a:cubicBezTo>
              </a:path>
            </a:pathLst>
          </a:custGeom>
          <a:solidFill>
            <a:srgbClr val="CD4A4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3" name="Grupo 2">
            <a:extLst>
              <a:ext uri="{FF2B5EF4-FFF2-40B4-BE49-F238E27FC236}">
                <a16:creationId xmlns:a16="http://schemas.microsoft.com/office/drawing/2014/main" id="{A3772A17-BB74-4A75-BA55-D622FE4D0639}"/>
              </a:ext>
            </a:extLst>
          </p:cNvPr>
          <p:cNvGrpSpPr/>
          <p:nvPr/>
        </p:nvGrpSpPr>
        <p:grpSpPr>
          <a:xfrm>
            <a:off x="1841897" y="1808852"/>
            <a:ext cx="425054" cy="425054"/>
            <a:chOff x="2455863" y="2411803"/>
            <a:chExt cx="566738" cy="566738"/>
          </a:xfrm>
        </p:grpSpPr>
        <p:sp>
          <p:nvSpPr>
            <p:cNvPr id="166" name="Elipse 32"/>
            <p:cNvSpPr>
              <a:spLocks noChangeArrowheads="1"/>
            </p:cNvSpPr>
            <p:nvPr/>
          </p:nvSpPr>
          <p:spPr bwMode="auto">
            <a:xfrm>
              <a:off x="2455863" y="2411803"/>
              <a:ext cx="566738" cy="566738"/>
            </a:xfrm>
            <a:prstGeom prst="ellipse">
              <a:avLst/>
            </a:pr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Elipse 33"/>
            <p:cNvSpPr>
              <a:spLocks noChangeArrowheads="1"/>
            </p:cNvSpPr>
            <p:nvPr/>
          </p:nvSpPr>
          <p:spPr bwMode="auto">
            <a:xfrm>
              <a:off x="2511425" y="2465778"/>
              <a:ext cx="455613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Forma libre 34"/>
            <p:cNvSpPr>
              <a:spLocks noEditPoints="1"/>
            </p:cNvSpPr>
            <p:nvPr/>
          </p:nvSpPr>
          <p:spPr bwMode="auto">
            <a:xfrm>
              <a:off x="2511425" y="2621353"/>
              <a:ext cx="9525" cy="111125"/>
            </a:xfrm>
            <a:custGeom>
              <a:avLst/>
              <a:gdLst>
                <a:gd name="T0" fmla="*/ 0 w 4"/>
                <a:gd name="T1" fmla="*/ 43 h 45"/>
                <a:gd name="T2" fmla="*/ 0 w 4"/>
                <a:gd name="T3" fmla="*/ 42 h 45"/>
                <a:gd name="T4" fmla="*/ 0 w 4"/>
                <a:gd name="T5" fmla="*/ 41 h 45"/>
                <a:gd name="T6" fmla="*/ 0 w 4"/>
                <a:gd name="T7" fmla="*/ 40 h 45"/>
                <a:gd name="T8" fmla="*/ 0 w 4"/>
                <a:gd name="T9" fmla="*/ 40 h 45"/>
                <a:gd name="T10" fmla="*/ 0 w 4"/>
                <a:gd name="T11" fmla="*/ 39 h 45"/>
                <a:gd name="T12" fmla="*/ 0 w 4"/>
                <a:gd name="T13" fmla="*/ 38 h 45"/>
                <a:gd name="T14" fmla="*/ 0 w 4"/>
                <a:gd name="T15" fmla="*/ 38 h 45"/>
                <a:gd name="T16" fmla="*/ 0 w 4"/>
                <a:gd name="T17" fmla="*/ 37 h 45"/>
                <a:gd name="T18" fmla="*/ 0 w 4"/>
                <a:gd name="T19" fmla="*/ 36 h 45"/>
                <a:gd name="T20" fmla="*/ 0 w 4"/>
                <a:gd name="T21" fmla="*/ 36 h 45"/>
                <a:gd name="T22" fmla="*/ 0 w 4"/>
                <a:gd name="T23" fmla="*/ 35 h 45"/>
                <a:gd name="T24" fmla="*/ 0 w 4"/>
                <a:gd name="T25" fmla="*/ 34 h 45"/>
                <a:gd name="T26" fmla="*/ 0 w 4"/>
                <a:gd name="T27" fmla="*/ 34 h 45"/>
                <a:gd name="T28" fmla="*/ 0 w 4"/>
                <a:gd name="T29" fmla="*/ 33 h 45"/>
                <a:gd name="T30" fmla="*/ 0 w 4"/>
                <a:gd name="T31" fmla="*/ 32 h 45"/>
                <a:gd name="T32" fmla="*/ 0 w 4"/>
                <a:gd name="T33" fmla="*/ 31 h 45"/>
                <a:gd name="T34" fmla="*/ 0 w 4"/>
                <a:gd name="T35" fmla="*/ 31 h 45"/>
                <a:gd name="T36" fmla="*/ 0 w 4"/>
                <a:gd name="T37" fmla="*/ 30 h 45"/>
                <a:gd name="T38" fmla="*/ 0 w 4"/>
                <a:gd name="T39" fmla="*/ 29 h 45"/>
                <a:gd name="T40" fmla="*/ 0 w 4"/>
                <a:gd name="T41" fmla="*/ 29 h 45"/>
                <a:gd name="T42" fmla="*/ 0 w 4"/>
                <a:gd name="T43" fmla="*/ 28 h 45"/>
                <a:gd name="T44" fmla="*/ 0 w 4"/>
                <a:gd name="T45" fmla="*/ 27 h 45"/>
                <a:gd name="T46" fmla="*/ 0 w 4"/>
                <a:gd name="T47" fmla="*/ 26 h 45"/>
                <a:gd name="T48" fmla="*/ 0 w 4"/>
                <a:gd name="T49" fmla="*/ 26 h 45"/>
                <a:gd name="T50" fmla="*/ 0 w 4"/>
                <a:gd name="T51" fmla="*/ 25 h 45"/>
                <a:gd name="T52" fmla="*/ 0 w 4"/>
                <a:gd name="T53" fmla="*/ 24 h 45"/>
                <a:gd name="T54" fmla="*/ 0 w 4"/>
                <a:gd name="T55" fmla="*/ 23 h 45"/>
                <a:gd name="T56" fmla="*/ 0 w 4"/>
                <a:gd name="T57" fmla="*/ 22 h 45"/>
                <a:gd name="T58" fmla="*/ 0 w 4"/>
                <a:gd name="T59" fmla="*/ 22 h 45"/>
                <a:gd name="T60" fmla="*/ 0 w 4"/>
                <a:gd name="T61" fmla="*/ 21 h 45"/>
                <a:gd name="T62" fmla="*/ 0 w 4"/>
                <a:gd name="T63" fmla="*/ 20 h 45"/>
                <a:gd name="T64" fmla="*/ 0 w 4"/>
                <a:gd name="T65" fmla="*/ 19 h 45"/>
                <a:gd name="T66" fmla="*/ 0 w 4"/>
                <a:gd name="T67" fmla="*/ 18 h 45"/>
                <a:gd name="T68" fmla="*/ 0 w 4"/>
                <a:gd name="T69" fmla="*/ 18 h 45"/>
                <a:gd name="T70" fmla="*/ 0 w 4"/>
                <a:gd name="T71" fmla="*/ 17 h 45"/>
                <a:gd name="T72" fmla="*/ 1 w 4"/>
                <a:gd name="T73" fmla="*/ 16 h 45"/>
                <a:gd name="T74" fmla="*/ 1 w 4"/>
                <a:gd name="T75" fmla="*/ 15 h 45"/>
                <a:gd name="T76" fmla="*/ 1 w 4"/>
                <a:gd name="T77" fmla="*/ 15 h 45"/>
                <a:gd name="T78" fmla="*/ 1 w 4"/>
                <a:gd name="T79" fmla="*/ 13 h 45"/>
                <a:gd name="T80" fmla="*/ 1 w 4"/>
                <a:gd name="T81" fmla="*/ 12 h 45"/>
                <a:gd name="T82" fmla="*/ 1 w 4"/>
                <a:gd name="T83" fmla="*/ 12 h 45"/>
                <a:gd name="T84" fmla="*/ 1 w 4"/>
                <a:gd name="T85" fmla="*/ 11 h 45"/>
                <a:gd name="T86" fmla="*/ 2 w 4"/>
                <a:gd name="T87" fmla="*/ 10 h 45"/>
                <a:gd name="T88" fmla="*/ 2 w 4"/>
                <a:gd name="T89" fmla="*/ 10 h 45"/>
                <a:gd name="T90" fmla="*/ 2 w 4"/>
                <a:gd name="T91" fmla="*/ 9 h 45"/>
                <a:gd name="T92" fmla="*/ 2 w 4"/>
                <a:gd name="T93" fmla="*/ 8 h 45"/>
                <a:gd name="T94" fmla="*/ 2 w 4"/>
                <a:gd name="T95" fmla="*/ 8 h 45"/>
                <a:gd name="T96" fmla="*/ 2 w 4"/>
                <a:gd name="T97" fmla="*/ 7 h 45"/>
                <a:gd name="T98" fmla="*/ 3 w 4"/>
                <a:gd name="T99" fmla="*/ 6 h 45"/>
                <a:gd name="T100" fmla="*/ 3 w 4"/>
                <a:gd name="T101" fmla="*/ 6 h 45"/>
                <a:gd name="T102" fmla="*/ 3 w 4"/>
                <a:gd name="T103" fmla="*/ 5 h 45"/>
                <a:gd name="T104" fmla="*/ 3 w 4"/>
                <a:gd name="T105" fmla="*/ 4 h 45"/>
                <a:gd name="T106" fmla="*/ 3 w 4"/>
                <a:gd name="T107" fmla="*/ 4 h 45"/>
                <a:gd name="T108" fmla="*/ 3 w 4"/>
                <a:gd name="T109" fmla="*/ 3 h 45"/>
                <a:gd name="T110" fmla="*/ 4 w 4"/>
                <a:gd name="T111" fmla="*/ 2 h 45"/>
                <a:gd name="T112" fmla="*/ 4 w 4"/>
                <a:gd name="T113" fmla="*/ 1 h 45"/>
                <a:gd name="T114" fmla="*/ 4 w 4"/>
                <a:gd name="T115" fmla="*/ 0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4" h="45">
                  <a:moveTo>
                    <a:pt x="1" y="45"/>
                  </a:moveTo>
                  <a:cubicBezTo>
                    <a:pt x="1" y="45"/>
                    <a:pt x="1" y="45"/>
                    <a:pt x="1" y="45"/>
                  </a:cubicBezTo>
                  <a:cubicBezTo>
                    <a:pt x="1" y="45"/>
                    <a:pt x="1" y="45"/>
                    <a:pt x="1" y="45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3"/>
                  </a:moveTo>
                  <a:cubicBezTo>
                    <a:pt x="0" y="43"/>
                    <a:pt x="0" y="43"/>
                    <a:pt x="0" y="43"/>
                  </a:cubicBezTo>
                  <a:cubicBezTo>
                    <a:pt x="0" y="43"/>
                    <a:pt x="0" y="43"/>
                    <a:pt x="0" y="43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2"/>
                  </a:moveTo>
                  <a:cubicBezTo>
                    <a:pt x="0" y="42"/>
                    <a:pt x="0" y="42"/>
                    <a:pt x="0" y="42"/>
                  </a:cubicBezTo>
                  <a:cubicBezTo>
                    <a:pt x="0" y="42"/>
                    <a:pt x="0" y="42"/>
                    <a:pt x="0" y="42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1"/>
                  </a:moveTo>
                  <a:cubicBezTo>
                    <a:pt x="0" y="41"/>
                    <a:pt x="0" y="41"/>
                    <a:pt x="0" y="41"/>
                  </a:cubicBezTo>
                  <a:cubicBezTo>
                    <a:pt x="0" y="41"/>
                    <a:pt x="0" y="41"/>
                    <a:pt x="0" y="41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40"/>
                  </a:moveTo>
                  <a:cubicBezTo>
                    <a:pt x="0" y="40"/>
                    <a:pt x="0" y="40"/>
                    <a:pt x="0" y="40"/>
                  </a:cubicBezTo>
                  <a:cubicBezTo>
                    <a:pt x="0" y="40"/>
                    <a:pt x="0" y="40"/>
                    <a:pt x="0" y="40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9"/>
                  </a:moveTo>
                  <a:cubicBezTo>
                    <a:pt x="0" y="39"/>
                    <a:pt x="0" y="39"/>
                    <a:pt x="0" y="39"/>
                  </a:cubicBezTo>
                  <a:cubicBezTo>
                    <a:pt x="0" y="39"/>
                    <a:pt x="0" y="39"/>
                    <a:pt x="0" y="39"/>
                  </a:cubicBezTo>
                  <a:moveTo>
                    <a:pt x="0" y="38"/>
                  </a:moveTo>
                  <a:cubicBezTo>
                    <a:pt x="0" y="38"/>
                    <a:pt x="0" y="39"/>
                    <a:pt x="0" y="39"/>
                  </a:cubicBezTo>
                  <a:cubicBezTo>
                    <a:pt x="0" y="39"/>
                    <a:pt x="0" y="39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8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8"/>
                  </a:cubicBezTo>
                  <a:moveTo>
                    <a:pt x="0" y="37"/>
                  </a:moveTo>
                  <a:cubicBezTo>
                    <a:pt x="0" y="38"/>
                    <a:pt x="0" y="38"/>
                    <a:pt x="0" y="38"/>
                  </a:cubicBezTo>
                  <a:cubicBezTo>
                    <a:pt x="0" y="38"/>
                    <a:pt x="0" y="38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7"/>
                  </a:moveTo>
                  <a:cubicBezTo>
                    <a:pt x="0" y="37"/>
                    <a:pt x="0" y="37"/>
                    <a:pt x="0" y="37"/>
                  </a:cubicBezTo>
                  <a:cubicBezTo>
                    <a:pt x="0" y="37"/>
                    <a:pt x="0" y="37"/>
                    <a:pt x="0" y="37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6"/>
                  </a:moveTo>
                  <a:cubicBezTo>
                    <a:pt x="0" y="36"/>
                    <a:pt x="0" y="36"/>
                    <a:pt x="0" y="36"/>
                  </a:cubicBezTo>
                  <a:cubicBezTo>
                    <a:pt x="0" y="36"/>
                    <a:pt x="0" y="36"/>
                    <a:pt x="0" y="36"/>
                  </a:cubicBezTo>
                  <a:moveTo>
                    <a:pt x="0" y="35"/>
                  </a:moveTo>
                  <a:cubicBezTo>
                    <a:pt x="0" y="35"/>
                    <a:pt x="0" y="36"/>
                    <a:pt x="0" y="36"/>
                  </a:cubicBezTo>
                  <a:cubicBezTo>
                    <a:pt x="0" y="36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5"/>
                  </a:moveTo>
                  <a:cubicBezTo>
                    <a:pt x="0" y="35"/>
                    <a:pt x="0" y="35"/>
                    <a:pt x="0" y="35"/>
                  </a:cubicBezTo>
                  <a:cubicBezTo>
                    <a:pt x="0" y="35"/>
                    <a:pt x="0" y="35"/>
                    <a:pt x="0" y="35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4"/>
                  </a:moveTo>
                  <a:cubicBezTo>
                    <a:pt x="0" y="34"/>
                    <a:pt x="0" y="34"/>
                    <a:pt x="0" y="34"/>
                  </a:cubicBezTo>
                  <a:cubicBezTo>
                    <a:pt x="0" y="34"/>
                    <a:pt x="0" y="34"/>
                    <a:pt x="0" y="34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4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1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8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7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moveTo>
                    <a:pt x="0" y="26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6"/>
                  </a:moveTo>
                  <a:cubicBezTo>
                    <a:pt x="0" y="26"/>
                    <a:pt x="0" y="26"/>
                    <a:pt x="0" y="26"/>
                  </a:cubicBezTo>
                  <a:cubicBezTo>
                    <a:pt x="0" y="26"/>
                    <a:pt x="0" y="26"/>
                    <a:pt x="0" y="26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5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5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4"/>
                  </a:moveTo>
                  <a:cubicBezTo>
                    <a:pt x="0" y="24"/>
                    <a:pt x="0" y="24"/>
                    <a:pt x="0" y="24"/>
                  </a:cubicBezTo>
                  <a:cubicBezTo>
                    <a:pt x="0" y="24"/>
                    <a:pt x="0" y="24"/>
                    <a:pt x="0" y="24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4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23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2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moveTo>
                    <a:pt x="0" y="21"/>
                  </a:moveTo>
                  <a:cubicBezTo>
                    <a:pt x="0" y="21"/>
                    <a:pt x="0" y="22"/>
                    <a:pt x="0" y="22"/>
                  </a:cubicBezTo>
                  <a:cubicBezTo>
                    <a:pt x="0" y="22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1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1"/>
                  </a:cubicBezTo>
                  <a:moveTo>
                    <a:pt x="0" y="20"/>
                  </a:moveTo>
                  <a:cubicBezTo>
                    <a:pt x="0" y="21"/>
                    <a:pt x="0" y="21"/>
                    <a:pt x="0" y="21"/>
                  </a:cubicBezTo>
                  <a:cubicBezTo>
                    <a:pt x="0" y="21"/>
                    <a:pt x="0" y="21"/>
                    <a:pt x="0" y="20"/>
                  </a:cubicBezTo>
                  <a:moveTo>
                    <a:pt x="0" y="20"/>
                  </a:moveTo>
                  <a:cubicBezTo>
                    <a:pt x="0" y="20"/>
                    <a:pt x="0" y="20"/>
                    <a:pt x="0" y="20"/>
                  </a:cubicBezTo>
                  <a:cubicBezTo>
                    <a:pt x="0" y="20"/>
                    <a:pt x="0" y="20"/>
                    <a:pt x="0" y="20"/>
                  </a:cubicBezTo>
                  <a:moveTo>
                    <a:pt x="0" y="19"/>
                  </a:moveTo>
                  <a:cubicBezTo>
                    <a:pt x="0" y="19"/>
                    <a:pt x="0" y="20"/>
                    <a:pt x="0" y="20"/>
                  </a:cubicBezTo>
                  <a:cubicBezTo>
                    <a:pt x="0" y="20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9"/>
                  </a:moveTo>
                  <a:cubicBezTo>
                    <a:pt x="0" y="19"/>
                    <a:pt x="0" y="19"/>
                    <a:pt x="0" y="19"/>
                  </a:cubicBezTo>
                  <a:cubicBezTo>
                    <a:pt x="0" y="19"/>
                    <a:pt x="0" y="19"/>
                    <a:pt x="0" y="19"/>
                  </a:cubicBezTo>
                  <a:moveTo>
                    <a:pt x="0" y="18"/>
                  </a:moveTo>
                  <a:cubicBezTo>
                    <a:pt x="0" y="18"/>
                    <a:pt x="0" y="19"/>
                    <a:pt x="0" y="19"/>
                  </a:cubicBezTo>
                  <a:cubicBezTo>
                    <a:pt x="0" y="19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8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8"/>
                    <a:pt x="0" y="18"/>
                    <a:pt x="0" y="18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8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0" y="17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7"/>
                    <a:pt x="0" y="17"/>
                    <a:pt x="0" y="17"/>
                  </a:cubicBezTo>
                  <a:moveTo>
                    <a:pt x="1" y="16"/>
                  </a:moveTo>
                  <a:cubicBezTo>
                    <a:pt x="1" y="16"/>
                    <a:pt x="0" y="16"/>
                    <a:pt x="0" y="17"/>
                  </a:cubicBezTo>
                  <a:cubicBezTo>
                    <a:pt x="0" y="16"/>
                    <a:pt x="1" y="16"/>
                    <a:pt x="1" y="16"/>
                  </a:cubicBezTo>
                  <a:moveTo>
                    <a:pt x="1" y="16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6"/>
                  </a:cubicBezTo>
                  <a:moveTo>
                    <a:pt x="1" y="15"/>
                  </a:moveTo>
                  <a:cubicBezTo>
                    <a:pt x="1" y="16"/>
                    <a:pt x="1" y="16"/>
                    <a:pt x="1" y="16"/>
                  </a:cubicBezTo>
                  <a:cubicBezTo>
                    <a:pt x="1" y="16"/>
                    <a:pt x="1" y="16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5"/>
                  </a:moveTo>
                  <a:cubicBezTo>
                    <a:pt x="1" y="15"/>
                    <a:pt x="1" y="15"/>
                    <a:pt x="1" y="15"/>
                  </a:cubicBezTo>
                  <a:cubicBezTo>
                    <a:pt x="1" y="15"/>
                    <a:pt x="1" y="15"/>
                    <a:pt x="1" y="15"/>
                  </a:cubicBezTo>
                  <a:moveTo>
                    <a:pt x="1" y="14"/>
                  </a:moveTo>
                  <a:cubicBezTo>
                    <a:pt x="1" y="14"/>
                    <a:pt x="1" y="15"/>
                    <a:pt x="1" y="15"/>
                  </a:cubicBezTo>
                  <a:cubicBezTo>
                    <a:pt x="1" y="15"/>
                    <a:pt x="1" y="14"/>
                    <a:pt x="1" y="14"/>
                  </a:cubicBezTo>
                  <a:moveTo>
                    <a:pt x="1" y="14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4"/>
                  </a:cubicBezTo>
                  <a:moveTo>
                    <a:pt x="1" y="13"/>
                  </a:moveTo>
                  <a:cubicBezTo>
                    <a:pt x="1" y="14"/>
                    <a:pt x="1" y="14"/>
                    <a:pt x="1" y="14"/>
                  </a:cubicBezTo>
                  <a:cubicBezTo>
                    <a:pt x="1" y="14"/>
                    <a:pt x="1" y="14"/>
                    <a:pt x="1" y="13"/>
                  </a:cubicBezTo>
                  <a:moveTo>
                    <a:pt x="1" y="13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3"/>
                  </a:cubicBezTo>
                  <a:moveTo>
                    <a:pt x="1" y="12"/>
                  </a:moveTo>
                  <a:cubicBezTo>
                    <a:pt x="1" y="13"/>
                    <a:pt x="1" y="13"/>
                    <a:pt x="1" y="13"/>
                  </a:cubicBezTo>
                  <a:cubicBezTo>
                    <a:pt x="1" y="13"/>
                    <a:pt x="1" y="13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2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2"/>
                  </a:cubicBezTo>
                  <a:moveTo>
                    <a:pt x="1" y="11"/>
                  </a:moveTo>
                  <a:cubicBezTo>
                    <a:pt x="1" y="12"/>
                    <a:pt x="1" y="12"/>
                    <a:pt x="1" y="12"/>
                  </a:cubicBezTo>
                  <a:cubicBezTo>
                    <a:pt x="1" y="12"/>
                    <a:pt x="1" y="12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1" y="11"/>
                  </a:moveTo>
                  <a:cubicBezTo>
                    <a:pt x="1" y="11"/>
                    <a:pt x="1" y="11"/>
                    <a:pt x="1" y="11"/>
                  </a:cubicBezTo>
                  <a:cubicBezTo>
                    <a:pt x="1" y="11"/>
                    <a:pt x="1" y="11"/>
                    <a:pt x="1" y="11"/>
                  </a:cubicBezTo>
                  <a:moveTo>
                    <a:pt x="2" y="11"/>
                  </a:moveTo>
                  <a:cubicBezTo>
                    <a:pt x="2" y="11"/>
                    <a:pt x="1" y="11"/>
                    <a:pt x="1" y="11"/>
                  </a:cubicBezTo>
                  <a:cubicBezTo>
                    <a:pt x="1" y="11"/>
                    <a:pt x="2" y="11"/>
                    <a:pt x="2" y="11"/>
                  </a:cubicBezTo>
                  <a:moveTo>
                    <a:pt x="2" y="10"/>
                  </a:moveTo>
                  <a:cubicBezTo>
                    <a:pt x="2" y="10"/>
                    <a:pt x="2" y="11"/>
                    <a:pt x="2" y="11"/>
                  </a:cubicBezTo>
                  <a:cubicBezTo>
                    <a:pt x="2" y="11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10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10"/>
                  </a:cubicBezTo>
                  <a:moveTo>
                    <a:pt x="2" y="9"/>
                  </a:moveTo>
                  <a:cubicBezTo>
                    <a:pt x="2" y="10"/>
                    <a:pt x="2" y="10"/>
                    <a:pt x="2" y="10"/>
                  </a:cubicBezTo>
                  <a:cubicBezTo>
                    <a:pt x="2" y="10"/>
                    <a:pt x="2" y="10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9"/>
                  </a:moveTo>
                  <a:cubicBezTo>
                    <a:pt x="2" y="9"/>
                    <a:pt x="2" y="9"/>
                    <a:pt x="2" y="9"/>
                  </a:cubicBezTo>
                  <a:cubicBezTo>
                    <a:pt x="2" y="9"/>
                    <a:pt x="2" y="9"/>
                    <a:pt x="2" y="9"/>
                  </a:cubicBezTo>
                  <a:moveTo>
                    <a:pt x="2" y="8"/>
                  </a:moveTo>
                  <a:cubicBezTo>
                    <a:pt x="2" y="8"/>
                    <a:pt x="2" y="9"/>
                    <a:pt x="2" y="9"/>
                  </a:cubicBezTo>
                  <a:cubicBezTo>
                    <a:pt x="2" y="9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8"/>
                  </a:moveTo>
                  <a:cubicBezTo>
                    <a:pt x="2" y="8"/>
                    <a:pt x="2" y="8"/>
                    <a:pt x="2" y="8"/>
                  </a:cubicBezTo>
                  <a:cubicBezTo>
                    <a:pt x="2" y="8"/>
                    <a:pt x="2" y="8"/>
                    <a:pt x="2" y="8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2" y="7"/>
                  </a:move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moveTo>
                    <a:pt x="3" y="6"/>
                  </a:moveTo>
                  <a:cubicBezTo>
                    <a:pt x="3" y="6"/>
                    <a:pt x="2" y="7"/>
                    <a:pt x="2" y="7"/>
                  </a:cubicBezTo>
                  <a:cubicBezTo>
                    <a:pt x="2" y="7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6"/>
                  </a:moveTo>
                  <a:cubicBezTo>
                    <a:pt x="3" y="6"/>
                    <a:pt x="3" y="6"/>
                    <a:pt x="3" y="6"/>
                  </a:cubicBezTo>
                  <a:cubicBezTo>
                    <a:pt x="3" y="6"/>
                    <a:pt x="3" y="6"/>
                    <a:pt x="3" y="6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5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moveTo>
                    <a:pt x="3" y="4"/>
                  </a:move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4"/>
                  </a:move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3" y="3"/>
                  </a:move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3"/>
                  </a:move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4" y="3"/>
                    <a:pt x="4" y="3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2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Forma libre 35"/>
            <p:cNvSpPr>
              <a:spLocks/>
            </p:cNvSpPr>
            <p:nvPr/>
          </p:nvSpPr>
          <p:spPr bwMode="auto">
            <a:xfrm>
              <a:off x="2511425" y="2494353"/>
              <a:ext cx="190500" cy="425450"/>
            </a:xfrm>
            <a:custGeom>
              <a:avLst/>
              <a:gdLst>
                <a:gd name="T0" fmla="*/ 4 w 78"/>
                <a:gd name="T1" fmla="*/ 53 h 174"/>
                <a:gd name="T2" fmla="*/ 4 w 78"/>
                <a:gd name="T3" fmla="*/ 54 h 174"/>
                <a:gd name="T4" fmla="*/ 3 w 78"/>
                <a:gd name="T5" fmla="*/ 55 h 174"/>
                <a:gd name="T6" fmla="*/ 3 w 78"/>
                <a:gd name="T7" fmla="*/ 56 h 174"/>
                <a:gd name="T8" fmla="*/ 3 w 78"/>
                <a:gd name="T9" fmla="*/ 56 h 174"/>
                <a:gd name="T10" fmla="*/ 3 w 78"/>
                <a:gd name="T11" fmla="*/ 57 h 174"/>
                <a:gd name="T12" fmla="*/ 3 w 78"/>
                <a:gd name="T13" fmla="*/ 58 h 174"/>
                <a:gd name="T14" fmla="*/ 3 w 78"/>
                <a:gd name="T15" fmla="*/ 58 h 174"/>
                <a:gd name="T16" fmla="*/ 2 w 78"/>
                <a:gd name="T17" fmla="*/ 59 h 174"/>
                <a:gd name="T18" fmla="*/ 2 w 78"/>
                <a:gd name="T19" fmla="*/ 60 h 174"/>
                <a:gd name="T20" fmla="*/ 2 w 78"/>
                <a:gd name="T21" fmla="*/ 61 h 174"/>
                <a:gd name="T22" fmla="*/ 2 w 78"/>
                <a:gd name="T23" fmla="*/ 61 h 174"/>
                <a:gd name="T24" fmla="*/ 2 w 78"/>
                <a:gd name="T25" fmla="*/ 62 h 174"/>
                <a:gd name="T26" fmla="*/ 2 w 78"/>
                <a:gd name="T27" fmla="*/ 63 h 174"/>
                <a:gd name="T28" fmla="*/ 1 w 78"/>
                <a:gd name="T29" fmla="*/ 63 h 174"/>
                <a:gd name="T30" fmla="*/ 1 w 78"/>
                <a:gd name="T31" fmla="*/ 64 h 174"/>
                <a:gd name="T32" fmla="*/ 1 w 78"/>
                <a:gd name="T33" fmla="*/ 65 h 174"/>
                <a:gd name="T34" fmla="*/ 1 w 78"/>
                <a:gd name="T35" fmla="*/ 66 h 174"/>
                <a:gd name="T36" fmla="*/ 1 w 78"/>
                <a:gd name="T37" fmla="*/ 67 h 174"/>
                <a:gd name="T38" fmla="*/ 1 w 78"/>
                <a:gd name="T39" fmla="*/ 68 h 174"/>
                <a:gd name="T40" fmla="*/ 0 w 78"/>
                <a:gd name="T41" fmla="*/ 69 h 174"/>
                <a:gd name="T42" fmla="*/ 0 w 78"/>
                <a:gd name="T43" fmla="*/ 70 h 174"/>
                <a:gd name="T44" fmla="*/ 0 w 78"/>
                <a:gd name="T45" fmla="*/ 71 h 174"/>
                <a:gd name="T46" fmla="*/ 0 w 78"/>
                <a:gd name="T47" fmla="*/ 71 h 174"/>
                <a:gd name="T48" fmla="*/ 0 w 78"/>
                <a:gd name="T49" fmla="*/ 73 h 174"/>
                <a:gd name="T50" fmla="*/ 0 w 78"/>
                <a:gd name="T51" fmla="*/ 73 h 174"/>
                <a:gd name="T52" fmla="*/ 0 w 78"/>
                <a:gd name="T53" fmla="*/ 74 h 174"/>
                <a:gd name="T54" fmla="*/ 0 w 78"/>
                <a:gd name="T55" fmla="*/ 75 h 174"/>
                <a:gd name="T56" fmla="*/ 0 w 78"/>
                <a:gd name="T57" fmla="*/ 76 h 174"/>
                <a:gd name="T58" fmla="*/ 0 w 78"/>
                <a:gd name="T59" fmla="*/ 77 h 174"/>
                <a:gd name="T60" fmla="*/ 0 w 78"/>
                <a:gd name="T61" fmla="*/ 77 h 174"/>
                <a:gd name="T62" fmla="*/ 0 w 78"/>
                <a:gd name="T63" fmla="*/ 78 h 174"/>
                <a:gd name="T64" fmla="*/ 0 w 78"/>
                <a:gd name="T65" fmla="*/ 79 h 174"/>
                <a:gd name="T66" fmla="*/ 0 w 78"/>
                <a:gd name="T67" fmla="*/ 80 h 174"/>
                <a:gd name="T68" fmla="*/ 0 w 78"/>
                <a:gd name="T69" fmla="*/ 81 h 174"/>
                <a:gd name="T70" fmla="*/ 0 w 78"/>
                <a:gd name="T71" fmla="*/ 81 h 174"/>
                <a:gd name="T72" fmla="*/ 0 w 78"/>
                <a:gd name="T73" fmla="*/ 82 h 174"/>
                <a:gd name="T74" fmla="*/ 0 w 78"/>
                <a:gd name="T75" fmla="*/ 83 h 174"/>
                <a:gd name="T76" fmla="*/ 0 w 78"/>
                <a:gd name="T77" fmla="*/ 84 h 174"/>
                <a:gd name="T78" fmla="*/ 0 w 78"/>
                <a:gd name="T79" fmla="*/ 84 h 174"/>
                <a:gd name="T80" fmla="*/ 0 w 78"/>
                <a:gd name="T81" fmla="*/ 85 h 174"/>
                <a:gd name="T82" fmla="*/ 0 w 78"/>
                <a:gd name="T83" fmla="*/ 86 h 174"/>
                <a:gd name="T84" fmla="*/ 0 w 78"/>
                <a:gd name="T85" fmla="*/ 87 h 174"/>
                <a:gd name="T86" fmla="*/ 0 w 78"/>
                <a:gd name="T87" fmla="*/ 87 h 174"/>
                <a:gd name="T88" fmla="*/ 0 w 78"/>
                <a:gd name="T89" fmla="*/ 88 h 174"/>
                <a:gd name="T90" fmla="*/ 0 w 78"/>
                <a:gd name="T91" fmla="*/ 89 h 174"/>
                <a:gd name="T92" fmla="*/ 0 w 78"/>
                <a:gd name="T93" fmla="*/ 90 h 174"/>
                <a:gd name="T94" fmla="*/ 0 w 78"/>
                <a:gd name="T95" fmla="*/ 90 h 174"/>
                <a:gd name="T96" fmla="*/ 0 w 78"/>
                <a:gd name="T97" fmla="*/ 91 h 174"/>
                <a:gd name="T98" fmla="*/ 0 w 78"/>
                <a:gd name="T99" fmla="*/ 92 h 174"/>
                <a:gd name="T100" fmla="*/ 0 w 78"/>
                <a:gd name="T101" fmla="*/ 92 h 174"/>
                <a:gd name="T102" fmla="*/ 0 w 78"/>
                <a:gd name="T103" fmla="*/ 94 h 174"/>
                <a:gd name="T104" fmla="*/ 0 w 78"/>
                <a:gd name="T105" fmla="*/ 94 h 174"/>
                <a:gd name="T106" fmla="*/ 1 w 78"/>
                <a:gd name="T107" fmla="*/ 97 h 174"/>
                <a:gd name="T108" fmla="*/ 15 w 78"/>
                <a:gd name="T109" fmla="*/ 78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78" h="174">
                  <a:moveTo>
                    <a:pt x="48" y="0"/>
                  </a:moveTo>
                  <a:cubicBezTo>
                    <a:pt x="28" y="11"/>
                    <a:pt x="12" y="30"/>
                    <a:pt x="4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4" y="52"/>
                    <a:pt x="4" y="52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3"/>
                    <a:pt x="4" y="53"/>
                  </a:cubicBezTo>
                  <a:cubicBezTo>
                    <a:pt x="4" y="53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5"/>
                  </a:cubicBezTo>
                  <a:cubicBezTo>
                    <a:pt x="3" y="55"/>
                    <a:pt x="3" y="55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6"/>
                    <a:pt x="3" y="56"/>
                    <a:pt x="3" y="56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7"/>
                    <a:pt x="3" y="57"/>
                    <a:pt x="3" y="57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3" y="58"/>
                    <a:pt x="3" y="58"/>
                  </a:cubicBezTo>
                  <a:cubicBezTo>
                    <a:pt x="3" y="58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" y="59"/>
                    <a:pt x="2" y="59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0"/>
                    <a:pt x="2" y="60"/>
                  </a:cubicBezTo>
                  <a:cubicBezTo>
                    <a:pt x="2" y="60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1"/>
                    <a:pt x="2" y="61"/>
                    <a:pt x="2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" y="62"/>
                    <a:pt x="2" y="63"/>
                    <a:pt x="2" y="63"/>
                  </a:cubicBezTo>
                  <a:cubicBezTo>
                    <a:pt x="2" y="63"/>
                    <a:pt x="2" y="63"/>
                    <a:pt x="2" y="63"/>
                  </a:cubicBezTo>
                  <a:cubicBezTo>
                    <a:pt x="2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1" y="68"/>
                    <a:pt x="1" y="68"/>
                  </a:cubicBezTo>
                  <a:cubicBezTo>
                    <a:pt x="1" y="68"/>
                    <a:pt x="0" y="68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69"/>
                    <a:pt x="0" y="69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0"/>
                    <a:pt x="0" y="70"/>
                  </a:cubicBezTo>
                  <a:cubicBezTo>
                    <a:pt x="0" y="70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1"/>
                    <a:pt x="0" y="71"/>
                  </a:cubicBezTo>
                  <a:cubicBezTo>
                    <a:pt x="0" y="71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3"/>
                    <a:pt x="0" y="73"/>
                  </a:cubicBezTo>
                  <a:cubicBezTo>
                    <a:pt x="0" y="73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74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0" y="75"/>
                    <a:pt x="0" y="75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76"/>
                    <a:pt x="0" y="76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7"/>
                  </a:cubicBezTo>
                  <a:cubicBezTo>
                    <a:pt x="0" y="77"/>
                    <a:pt x="0" y="77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8"/>
                    <a:pt x="0" y="78"/>
                    <a:pt x="0" y="78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0" y="79"/>
                    <a:pt x="0" y="79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1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4"/>
                  </a:cubicBezTo>
                  <a:cubicBezTo>
                    <a:pt x="0" y="94"/>
                    <a:pt x="0" y="94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5"/>
                    <a:pt x="0" y="95"/>
                    <a:pt x="0" y="95"/>
                  </a:cubicBezTo>
                  <a:cubicBezTo>
                    <a:pt x="0" y="96"/>
                    <a:pt x="1" y="96"/>
                    <a:pt x="1" y="97"/>
                  </a:cubicBezTo>
                  <a:cubicBezTo>
                    <a:pt x="1" y="97"/>
                    <a:pt x="1" y="97"/>
                    <a:pt x="1" y="97"/>
                  </a:cubicBezTo>
                  <a:cubicBezTo>
                    <a:pt x="7" y="136"/>
                    <a:pt x="38" y="168"/>
                    <a:pt x="78" y="174"/>
                  </a:cubicBezTo>
                  <a:cubicBezTo>
                    <a:pt x="66" y="169"/>
                    <a:pt x="55" y="162"/>
                    <a:pt x="46" y="152"/>
                  </a:cubicBezTo>
                  <a:cubicBezTo>
                    <a:pt x="33" y="139"/>
                    <a:pt x="24" y="124"/>
                    <a:pt x="19" y="106"/>
                  </a:cubicBezTo>
                  <a:cubicBezTo>
                    <a:pt x="18" y="97"/>
                    <a:pt x="16" y="87"/>
                    <a:pt x="15" y="78"/>
                  </a:cubicBezTo>
                  <a:cubicBezTo>
                    <a:pt x="15" y="77"/>
                    <a:pt x="15" y="77"/>
                    <a:pt x="15" y="77"/>
                  </a:cubicBezTo>
                  <a:cubicBezTo>
                    <a:pt x="15" y="58"/>
                    <a:pt x="20" y="40"/>
                    <a:pt x="30" y="23"/>
                  </a:cubicBezTo>
                  <a:cubicBezTo>
                    <a:pt x="35" y="16"/>
                    <a:pt x="41" y="9"/>
                    <a:pt x="46" y="2"/>
                  </a:cubicBezTo>
                  <a:cubicBezTo>
                    <a:pt x="47" y="1"/>
                    <a:pt x="48" y="1"/>
                    <a:pt x="4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Rectángulo 36"/>
            <p:cNvSpPr>
              <a:spLocks noChangeArrowheads="1"/>
            </p:cNvSpPr>
            <p:nvPr/>
          </p:nvSpPr>
          <p:spPr bwMode="auto">
            <a:xfrm>
              <a:off x="2605088" y="2592778"/>
              <a:ext cx="268288" cy="15398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Rectángulo 37"/>
            <p:cNvSpPr>
              <a:spLocks noChangeArrowheads="1"/>
            </p:cNvSpPr>
            <p:nvPr/>
          </p:nvSpPr>
          <p:spPr bwMode="auto">
            <a:xfrm>
              <a:off x="2593975" y="2499116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60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74" name="Forma libre 40"/>
          <p:cNvSpPr>
            <a:spLocks noEditPoints="1"/>
          </p:cNvSpPr>
          <p:nvPr/>
        </p:nvSpPr>
        <p:spPr bwMode="auto">
          <a:xfrm>
            <a:off x="2433637" y="2138656"/>
            <a:ext cx="15479" cy="91679"/>
          </a:xfrm>
          <a:custGeom>
            <a:avLst/>
            <a:gdLst>
              <a:gd name="T0" fmla="*/ 8 w 8"/>
              <a:gd name="T1" fmla="*/ 50 h 50"/>
              <a:gd name="T2" fmla="*/ 8 w 8"/>
              <a:gd name="T3" fmla="*/ 50 h 50"/>
              <a:gd name="T4" fmla="*/ 8 w 8"/>
              <a:gd name="T5" fmla="*/ 50 h 50"/>
              <a:gd name="T6" fmla="*/ 8 w 8"/>
              <a:gd name="T7" fmla="*/ 50 h 50"/>
              <a:gd name="T8" fmla="*/ 0 w 8"/>
              <a:gd name="T9" fmla="*/ 11 h 50"/>
              <a:gd name="T10" fmla="*/ 0 w 8"/>
              <a:gd name="T11" fmla="*/ 11 h 50"/>
              <a:gd name="T12" fmla="*/ 0 w 8"/>
              <a:gd name="T13" fmla="*/ 11 h 50"/>
              <a:gd name="T14" fmla="*/ 0 w 8"/>
              <a:gd name="T15" fmla="*/ 11 h 50"/>
              <a:gd name="T16" fmla="*/ 0 w 8"/>
              <a:gd name="T17" fmla="*/ 11 h 50"/>
              <a:gd name="T18" fmla="*/ 0 w 8"/>
              <a:gd name="T19" fmla="*/ 11 h 50"/>
              <a:gd name="T20" fmla="*/ 0 w 8"/>
              <a:gd name="T21" fmla="*/ 10 h 50"/>
              <a:gd name="T22" fmla="*/ 0 w 8"/>
              <a:gd name="T23" fmla="*/ 10 h 50"/>
              <a:gd name="T24" fmla="*/ 0 w 8"/>
              <a:gd name="T25" fmla="*/ 10 h 50"/>
              <a:gd name="T26" fmla="*/ 0 w 8"/>
              <a:gd name="T27" fmla="*/ 10 h 50"/>
              <a:gd name="T28" fmla="*/ 0 w 8"/>
              <a:gd name="T29" fmla="*/ 9 h 50"/>
              <a:gd name="T30" fmla="*/ 0 w 8"/>
              <a:gd name="T31" fmla="*/ 9 h 50"/>
              <a:gd name="T32" fmla="*/ 0 w 8"/>
              <a:gd name="T33" fmla="*/ 9 h 50"/>
              <a:gd name="T34" fmla="*/ 0 w 8"/>
              <a:gd name="T35" fmla="*/ 9 h 50"/>
              <a:gd name="T36" fmla="*/ 0 w 8"/>
              <a:gd name="T37" fmla="*/ 9 h 50"/>
              <a:gd name="T38" fmla="*/ 0 w 8"/>
              <a:gd name="T39" fmla="*/ 9 h 50"/>
              <a:gd name="T40" fmla="*/ 0 w 8"/>
              <a:gd name="T41" fmla="*/ 8 h 50"/>
              <a:gd name="T42" fmla="*/ 0 w 8"/>
              <a:gd name="T43" fmla="*/ 8 h 50"/>
              <a:gd name="T44" fmla="*/ 0 w 8"/>
              <a:gd name="T45" fmla="*/ 8 h 50"/>
              <a:gd name="T46" fmla="*/ 0 w 8"/>
              <a:gd name="T47" fmla="*/ 7 h 50"/>
              <a:gd name="T48" fmla="*/ 0 w 8"/>
              <a:gd name="T49" fmla="*/ 7 h 50"/>
              <a:gd name="T50" fmla="*/ 0 w 8"/>
              <a:gd name="T51" fmla="*/ 7 h 50"/>
              <a:gd name="T52" fmla="*/ 0 w 8"/>
              <a:gd name="T53" fmla="*/ 7 h 50"/>
              <a:gd name="T54" fmla="*/ 0 w 8"/>
              <a:gd name="T55" fmla="*/ 7 h 50"/>
              <a:gd name="T56" fmla="*/ 0 w 8"/>
              <a:gd name="T57" fmla="*/ 7 h 50"/>
              <a:gd name="T58" fmla="*/ 0 w 8"/>
              <a:gd name="T59" fmla="*/ 6 h 50"/>
              <a:gd name="T60" fmla="*/ 0 w 8"/>
              <a:gd name="T61" fmla="*/ 6 h 50"/>
              <a:gd name="T62" fmla="*/ 0 w 8"/>
              <a:gd name="T63" fmla="*/ 6 h 50"/>
              <a:gd name="T64" fmla="*/ 0 w 8"/>
              <a:gd name="T65" fmla="*/ 6 h 50"/>
              <a:gd name="T66" fmla="*/ 0 w 8"/>
              <a:gd name="T67" fmla="*/ 6 h 50"/>
              <a:gd name="T68" fmla="*/ 0 w 8"/>
              <a:gd name="T69" fmla="*/ 6 h 50"/>
              <a:gd name="T70" fmla="*/ 0 w 8"/>
              <a:gd name="T71" fmla="*/ 5 h 50"/>
              <a:gd name="T72" fmla="*/ 0 w 8"/>
              <a:gd name="T73" fmla="*/ 5 h 50"/>
              <a:gd name="T74" fmla="*/ 0 w 8"/>
              <a:gd name="T75" fmla="*/ 5 h 50"/>
              <a:gd name="T76" fmla="*/ 0 w 8"/>
              <a:gd name="T77" fmla="*/ 5 h 50"/>
              <a:gd name="T78" fmla="*/ 0 w 8"/>
              <a:gd name="T79" fmla="*/ 5 h 50"/>
              <a:gd name="T80" fmla="*/ 0 w 8"/>
              <a:gd name="T81" fmla="*/ 4 h 50"/>
              <a:gd name="T82" fmla="*/ 0 w 8"/>
              <a:gd name="T83" fmla="*/ 4 h 50"/>
              <a:gd name="T84" fmla="*/ 0 w 8"/>
              <a:gd name="T85" fmla="*/ 4 h 50"/>
              <a:gd name="T86" fmla="*/ 0 w 8"/>
              <a:gd name="T87" fmla="*/ 4 h 50"/>
              <a:gd name="T88" fmla="*/ 0 w 8"/>
              <a:gd name="T89" fmla="*/ 3 h 50"/>
              <a:gd name="T90" fmla="*/ 0 w 8"/>
              <a:gd name="T91" fmla="*/ 3 h 50"/>
              <a:gd name="T92" fmla="*/ 0 w 8"/>
              <a:gd name="T93" fmla="*/ 3 h 50"/>
              <a:gd name="T94" fmla="*/ 0 w 8"/>
              <a:gd name="T95" fmla="*/ 3 h 50"/>
              <a:gd name="T96" fmla="*/ 0 w 8"/>
              <a:gd name="T97" fmla="*/ 3 h 50"/>
              <a:gd name="T98" fmla="*/ 0 w 8"/>
              <a:gd name="T99" fmla="*/ 3 h 50"/>
              <a:gd name="T100" fmla="*/ 0 w 8"/>
              <a:gd name="T101" fmla="*/ 2 h 50"/>
              <a:gd name="T102" fmla="*/ 0 w 8"/>
              <a:gd name="T103" fmla="*/ 2 h 50"/>
              <a:gd name="T104" fmla="*/ 0 w 8"/>
              <a:gd name="T105" fmla="*/ 2 h 50"/>
              <a:gd name="T106" fmla="*/ 0 w 8"/>
              <a:gd name="T107" fmla="*/ 2 h 50"/>
              <a:gd name="T108" fmla="*/ 0 w 8"/>
              <a:gd name="T109" fmla="*/ 2 h 50"/>
              <a:gd name="T110" fmla="*/ 0 w 8"/>
              <a:gd name="T111" fmla="*/ 1 h 50"/>
              <a:gd name="T112" fmla="*/ 0 w 8"/>
              <a:gd name="T113" fmla="*/ 0 h 50"/>
              <a:gd name="T114" fmla="*/ 0 w 8"/>
              <a:gd name="T115" fmla="*/ 0 h 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8" h="50"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50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50"/>
                </a:cubicBezTo>
                <a:moveTo>
                  <a:pt x="8" y="49"/>
                </a:moveTo>
                <a:cubicBezTo>
                  <a:pt x="8" y="50"/>
                  <a:pt x="8" y="50"/>
                  <a:pt x="8" y="50"/>
                </a:cubicBezTo>
                <a:cubicBezTo>
                  <a:pt x="8" y="50"/>
                  <a:pt x="8" y="50"/>
                  <a:pt x="8" y="49"/>
                </a:cubicBezTo>
                <a:moveTo>
                  <a:pt x="0" y="11"/>
                </a:moveTo>
                <a:cubicBezTo>
                  <a:pt x="0" y="25"/>
                  <a:pt x="2" y="38"/>
                  <a:pt x="8" y="49"/>
                </a:cubicBezTo>
                <a:cubicBezTo>
                  <a:pt x="2" y="38"/>
                  <a:pt x="0" y="25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9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6"/>
                  <a:pt x="0" y="6"/>
                </a:cubicBezTo>
                <a:cubicBezTo>
                  <a:pt x="0" y="6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3"/>
                  <a:pt x="0" y="4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F02CE7F1-42A5-4819-B9D5-4D6F794C1023}"/>
              </a:ext>
            </a:extLst>
          </p:cNvPr>
          <p:cNvGrpSpPr/>
          <p:nvPr/>
        </p:nvGrpSpPr>
        <p:grpSpPr>
          <a:xfrm>
            <a:off x="2792016" y="2335109"/>
            <a:ext cx="439341" cy="440531"/>
            <a:chOff x="3722688" y="3113478"/>
            <a:chExt cx="585788" cy="587375"/>
          </a:xfrm>
        </p:grpSpPr>
        <p:sp>
          <p:nvSpPr>
            <p:cNvPr id="178" name="Forma libre 44"/>
            <p:cNvSpPr>
              <a:spLocks/>
            </p:cNvSpPr>
            <p:nvPr/>
          </p:nvSpPr>
          <p:spPr bwMode="auto">
            <a:xfrm>
              <a:off x="3722688" y="3113478"/>
              <a:ext cx="585788" cy="587375"/>
            </a:xfrm>
            <a:custGeom>
              <a:avLst/>
              <a:gdLst>
                <a:gd name="T0" fmla="*/ 127 w 240"/>
                <a:gd name="T1" fmla="*/ 236 h 240"/>
                <a:gd name="T2" fmla="*/ 236 w 240"/>
                <a:gd name="T3" fmla="*/ 113 h 240"/>
                <a:gd name="T4" fmla="*/ 113 w 240"/>
                <a:gd name="T5" fmla="*/ 4 h 240"/>
                <a:gd name="T6" fmla="*/ 4 w 240"/>
                <a:gd name="T7" fmla="*/ 127 h 240"/>
                <a:gd name="T8" fmla="*/ 127 w 240"/>
                <a:gd name="T9" fmla="*/ 236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0" h="240">
                  <a:moveTo>
                    <a:pt x="127" y="236"/>
                  </a:moveTo>
                  <a:cubicBezTo>
                    <a:pt x="191" y="232"/>
                    <a:pt x="240" y="177"/>
                    <a:pt x="236" y="113"/>
                  </a:cubicBezTo>
                  <a:cubicBezTo>
                    <a:pt x="232" y="49"/>
                    <a:pt x="177" y="0"/>
                    <a:pt x="113" y="4"/>
                  </a:cubicBezTo>
                  <a:cubicBezTo>
                    <a:pt x="49" y="8"/>
                    <a:pt x="0" y="63"/>
                    <a:pt x="4" y="127"/>
                  </a:cubicBezTo>
                  <a:cubicBezTo>
                    <a:pt x="8" y="191"/>
                    <a:pt x="63" y="240"/>
                    <a:pt x="127" y="236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Forma libre 45"/>
            <p:cNvSpPr>
              <a:spLocks/>
            </p:cNvSpPr>
            <p:nvPr/>
          </p:nvSpPr>
          <p:spPr bwMode="auto">
            <a:xfrm>
              <a:off x="3781425" y="3169041"/>
              <a:ext cx="471488" cy="473075"/>
            </a:xfrm>
            <a:custGeom>
              <a:avLst/>
              <a:gdLst>
                <a:gd name="T0" fmla="*/ 102 w 193"/>
                <a:gd name="T1" fmla="*/ 190 h 193"/>
                <a:gd name="T2" fmla="*/ 189 w 193"/>
                <a:gd name="T3" fmla="*/ 91 h 193"/>
                <a:gd name="T4" fmla="*/ 90 w 193"/>
                <a:gd name="T5" fmla="*/ 4 h 193"/>
                <a:gd name="T6" fmla="*/ 3 w 193"/>
                <a:gd name="T7" fmla="*/ 103 h 193"/>
                <a:gd name="T8" fmla="*/ 102 w 193"/>
                <a:gd name="T9" fmla="*/ 190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190"/>
                  </a:moveTo>
                  <a:cubicBezTo>
                    <a:pt x="153" y="187"/>
                    <a:pt x="193" y="143"/>
                    <a:pt x="189" y="91"/>
                  </a:cubicBezTo>
                  <a:cubicBezTo>
                    <a:pt x="186" y="40"/>
                    <a:pt x="142" y="0"/>
                    <a:pt x="90" y="4"/>
                  </a:cubicBezTo>
                  <a:cubicBezTo>
                    <a:pt x="39" y="7"/>
                    <a:pt x="0" y="51"/>
                    <a:pt x="3" y="103"/>
                  </a:cubicBezTo>
                  <a:cubicBezTo>
                    <a:pt x="6" y="154"/>
                    <a:pt x="50" y="193"/>
                    <a:pt x="102" y="19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Forma libre 46"/>
            <p:cNvSpPr>
              <a:spLocks noEditPoints="1"/>
            </p:cNvSpPr>
            <p:nvPr/>
          </p:nvSpPr>
          <p:spPr bwMode="auto">
            <a:xfrm>
              <a:off x="3786188" y="3272228"/>
              <a:ext cx="46038" cy="188913"/>
            </a:xfrm>
            <a:custGeom>
              <a:avLst/>
              <a:gdLst>
                <a:gd name="T0" fmla="*/ 3 w 19"/>
                <a:gd name="T1" fmla="*/ 76 h 77"/>
                <a:gd name="T2" fmla="*/ 3 w 19"/>
                <a:gd name="T3" fmla="*/ 76 h 77"/>
                <a:gd name="T4" fmla="*/ 3 w 19"/>
                <a:gd name="T5" fmla="*/ 76 h 77"/>
                <a:gd name="T6" fmla="*/ 3 w 19"/>
                <a:gd name="T7" fmla="*/ 75 h 77"/>
                <a:gd name="T8" fmla="*/ 3 w 19"/>
                <a:gd name="T9" fmla="*/ 75 h 77"/>
                <a:gd name="T10" fmla="*/ 3 w 19"/>
                <a:gd name="T11" fmla="*/ 75 h 77"/>
                <a:gd name="T12" fmla="*/ 3 w 19"/>
                <a:gd name="T13" fmla="*/ 74 h 77"/>
                <a:gd name="T14" fmla="*/ 3 w 19"/>
                <a:gd name="T15" fmla="*/ 74 h 77"/>
                <a:gd name="T16" fmla="*/ 3 w 19"/>
                <a:gd name="T17" fmla="*/ 74 h 77"/>
                <a:gd name="T18" fmla="*/ 2 w 19"/>
                <a:gd name="T19" fmla="*/ 73 h 77"/>
                <a:gd name="T20" fmla="*/ 2 w 19"/>
                <a:gd name="T21" fmla="*/ 73 h 77"/>
                <a:gd name="T22" fmla="*/ 2 w 19"/>
                <a:gd name="T23" fmla="*/ 72 h 77"/>
                <a:gd name="T24" fmla="*/ 2 w 19"/>
                <a:gd name="T25" fmla="*/ 72 h 77"/>
                <a:gd name="T26" fmla="*/ 2 w 19"/>
                <a:gd name="T27" fmla="*/ 71 h 77"/>
                <a:gd name="T28" fmla="*/ 2 w 19"/>
                <a:gd name="T29" fmla="*/ 71 h 77"/>
                <a:gd name="T30" fmla="*/ 2 w 19"/>
                <a:gd name="T31" fmla="*/ 71 h 77"/>
                <a:gd name="T32" fmla="*/ 2 w 19"/>
                <a:gd name="T33" fmla="*/ 70 h 77"/>
                <a:gd name="T34" fmla="*/ 2 w 19"/>
                <a:gd name="T35" fmla="*/ 70 h 77"/>
                <a:gd name="T36" fmla="*/ 2 w 19"/>
                <a:gd name="T37" fmla="*/ 69 h 77"/>
                <a:gd name="T38" fmla="*/ 2 w 19"/>
                <a:gd name="T39" fmla="*/ 69 h 77"/>
                <a:gd name="T40" fmla="*/ 2 w 19"/>
                <a:gd name="T41" fmla="*/ 69 h 77"/>
                <a:gd name="T42" fmla="*/ 2 w 19"/>
                <a:gd name="T43" fmla="*/ 68 h 77"/>
                <a:gd name="T44" fmla="*/ 2 w 19"/>
                <a:gd name="T45" fmla="*/ 68 h 77"/>
                <a:gd name="T46" fmla="*/ 2 w 19"/>
                <a:gd name="T47" fmla="*/ 68 h 77"/>
                <a:gd name="T48" fmla="*/ 1 w 19"/>
                <a:gd name="T49" fmla="*/ 67 h 77"/>
                <a:gd name="T50" fmla="*/ 1 w 19"/>
                <a:gd name="T51" fmla="*/ 67 h 77"/>
                <a:gd name="T52" fmla="*/ 1 w 19"/>
                <a:gd name="T53" fmla="*/ 67 h 77"/>
                <a:gd name="T54" fmla="*/ 1 w 19"/>
                <a:gd name="T55" fmla="*/ 66 h 77"/>
                <a:gd name="T56" fmla="*/ 1 w 19"/>
                <a:gd name="T57" fmla="*/ 66 h 77"/>
                <a:gd name="T58" fmla="*/ 1 w 19"/>
                <a:gd name="T59" fmla="*/ 65 h 77"/>
                <a:gd name="T60" fmla="*/ 1 w 19"/>
                <a:gd name="T61" fmla="*/ 65 h 77"/>
                <a:gd name="T62" fmla="*/ 1 w 19"/>
                <a:gd name="T63" fmla="*/ 65 h 77"/>
                <a:gd name="T64" fmla="*/ 1 w 19"/>
                <a:gd name="T65" fmla="*/ 64 h 77"/>
                <a:gd name="T66" fmla="*/ 1 w 19"/>
                <a:gd name="T67" fmla="*/ 64 h 77"/>
                <a:gd name="T68" fmla="*/ 1 w 19"/>
                <a:gd name="T69" fmla="*/ 64 h 77"/>
                <a:gd name="T70" fmla="*/ 1 w 19"/>
                <a:gd name="T71" fmla="*/ 63 h 77"/>
                <a:gd name="T72" fmla="*/ 1 w 19"/>
                <a:gd name="T73" fmla="*/ 63 h 77"/>
                <a:gd name="T74" fmla="*/ 1 w 19"/>
                <a:gd name="T75" fmla="*/ 62 h 77"/>
                <a:gd name="T76" fmla="*/ 1 w 19"/>
                <a:gd name="T77" fmla="*/ 62 h 77"/>
                <a:gd name="T78" fmla="*/ 1 w 19"/>
                <a:gd name="T79" fmla="*/ 61 h 77"/>
                <a:gd name="T80" fmla="*/ 1 w 19"/>
                <a:gd name="T81" fmla="*/ 61 h 77"/>
                <a:gd name="T82" fmla="*/ 1 w 19"/>
                <a:gd name="T83" fmla="*/ 61 h 77"/>
                <a:gd name="T84" fmla="*/ 1 w 19"/>
                <a:gd name="T85" fmla="*/ 60 h 77"/>
                <a:gd name="T86" fmla="*/ 1 w 19"/>
                <a:gd name="T87" fmla="*/ 60 h 77"/>
                <a:gd name="T88" fmla="*/ 1 w 19"/>
                <a:gd name="T89" fmla="*/ 60 h 77"/>
                <a:gd name="T90" fmla="*/ 18 w 19"/>
                <a:gd name="T91" fmla="*/ 0 h 77"/>
                <a:gd name="T92" fmla="*/ 18 w 19"/>
                <a:gd name="T93" fmla="*/ 0 h 77"/>
                <a:gd name="T94" fmla="*/ 19 w 19"/>
                <a:gd name="T95" fmla="*/ 0 h 77"/>
                <a:gd name="T96" fmla="*/ 19 w 19"/>
                <a:gd name="T97" fmla="*/ 0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9" h="77">
                  <a:moveTo>
                    <a:pt x="3" y="77"/>
                  </a:moveTo>
                  <a:cubicBezTo>
                    <a:pt x="3" y="77"/>
                    <a:pt x="3" y="77"/>
                    <a:pt x="3" y="77"/>
                  </a:cubicBezTo>
                  <a:cubicBezTo>
                    <a:pt x="3" y="77"/>
                    <a:pt x="3" y="77"/>
                    <a:pt x="3" y="77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6"/>
                  </a:moveTo>
                  <a:cubicBezTo>
                    <a:pt x="3" y="76"/>
                    <a:pt x="3" y="76"/>
                    <a:pt x="3" y="76"/>
                  </a:cubicBezTo>
                  <a:cubicBezTo>
                    <a:pt x="3" y="76"/>
                    <a:pt x="3" y="76"/>
                    <a:pt x="3" y="76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5"/>
                  </a:moveTo>
                  <a:cubicBezTo>
                    <a:pt x="3" y="75"/>
                    <a:pt x="3" y="75"/>
                    <a:pt x="3" y="75"/>
                  </a:cubicBezTo>
                  <a:cubicBezTo>
                    <a:pt x="3" y="75"/>
                    <a:pt x="3" y="75"/>
                    <a:pt x="3" y="75"/>
                  </a:cubicBezTo>
                  <a:moveTo>
                    <a:pt x="3" y="74"/>
                  </a:moveTo>
                  <a:cubicBezTo>
                    <a:pt x="3" y="74"/>
                    <a:pt x="3" y="75"/>
                    <a:pt x="3" y="75"/>
                  </a:cubicBezTo>
                  <a:cubicBezTo>
                    <a:pt x="3" y="75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3" y="74"/>
                  </a:moveTo>
                  <a:cubicBezTo>
                    <a:pt x="3" y="74"/>
                    <a:pt x="3" y="74"/>
                    <a:pt x="3" y="74"/>
                  </a:cubicBezTo>
                  <a:cubicBezTo>
                    <a:pt x="3" y="74"/>
                    <a:pt x="3" y="74"/>
                    <a:pt x="3" y="74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3"/>
                  </a:moveTo>
                  <a:cubicBezTo>
                    <a:pt x="2" y="73"/>
                    <a:pt x="2" y="73"/>
                    <a:pt x="2" y="73"/>
                  </a:cubicBezTo>
                  <a:cubicBezTo>
                    <a:pt x="2" y="73"/>
                    <a:pt x="2" y="73"/>
                    <a:pt x="2" y="73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3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2"/>
                  </a:moveTo>
                  <a:cubicBezTo>
                    <a:pt x="2" y="72"/>
                    <a:pt x="2" y="72"/>
                    <a:pt x="2" y="72"/>
                  </a:cubicBezTo>
                  <a:cubicBezTo>
                    <a:pt x="2" y="72"/>
                    <a:pt x="2" y="72"/>
                    <a:pt x="2" y="72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1"/>
                  </a:moveTo>
                  <a:cubicBezTo>
                    <a:pt x="2" y="71"/>
                    <a:pt x="2" y="71"/>
                    <a:pt x="2" y="71"/>
                  </a:cubicBezTo>
                  <a:cubicBezTo>
                    <a:pt x="2" y="71"/>
                    <a:pt x="2" y="71"/>
                    <a:pt x="2" y="71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70"/>
                  </a:moveTo>
                  <a:cubicBezTo>
                    <a:pt x="2" y="70"/>
                    <a:pt x="2" y="70"/>
                    <a:pt x="2" y="70"/>
                  </a:cubicBezTo>
                  <a:cubicBezTo>
                    <a:pt x="2" y="70"/>
                    <a:pt x="2" y="70"/>
                    <a:pt x="2" y="70"/>
                  </a:cubicBezTo>
                  <a:moveTo>
                    <a:pt x="2" y="69"/>
                  </a:moveTo>
                  <a:cubicBezTo>
                    <a:pt x="2" y="69"/>
                    <a:pt x="2" y="70"/>
                    <a:pt x="2" y="70"/>
                  </a:cubicBezTo>
                  <a:cubicBezTo>
                    <a:pt x="2" y="70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9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9"/>
                  </a:cubicBezTo>
                  <a:moveTo>
                    <a:pt x="2" y="68"/>
                  </a:moveTo>
                  <a:cubicBezTo>
                    <a:pt x="2" y="69"/>
                    <a:pt x="2" y="69"/>
                    <a:pt x="2" y="69"/>
                  </a:cubicBezTo>
                  <a:cubicBezTo>
                    <a:pt x="2" y="69"/>
                    <a:pt x="2" y="69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2" y="68"/>
                  </a:moveTo>
                  <a:cubicBezTo>
                    <a:pt x="2" y="68"/>
                    <a:pt x="2" y="68"/>
                    <a:pt x="2" y="68"/>
                  </a:cubicBezTo>
                  <a:cubicBezTo>
                    <a:pt x="2" y="68"/>
                    <a:pt x="2" y="68"/>
                    <a:pt x="2" y="68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8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7"/>
                  </a:moveTo>
                  <a:cubicBezTo>
                    <a:pt x="1" y="67"/>
                    <a:pt x="1" y="67"/>
                    <a:pt x="1" y="67"/>
                  </a:cubicBezTo>
                  <a:cubicBezTo>
                    <a:pt x="1" y="67"/>
                    <a:pt x="1" y="67"/>
                    <a:pt x="1" y="67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6"/>
                  </a:moveTo>
                  <a:cubicBezTo>
                    <a:pt x="1" y="66"/>
                    <a:pt x="1" y="66"/>
                    <a:pt x="1" y="66"/>
                  </a:cubicBezTo>
                  <a:cubicBezTo>
                    <a:pt x="1" y="66"/>
                    <a:pt x="1" y="66"/>
                    <a:pt x="1" y="66"/>
                  </a:cubicBezTo>
                  <a:moveTo>
                    <a:pt x="1" y="65"/>
                  </a:moveTo>
                  <a:cubicBezTo>
                    <a:pt x="1" y="65"/>
                    <a:pt x="1" y="66"/>
                    <a:pt x="1" y="66"/>
                  </a:cubicBezTo>
                  <a:cubicBezTo>
                    <a:pt x="1" y="66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5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5"/>
                  </a:cubicBezTo>
                  <a:moveTo>
                    <a:pt x="1" y="64"/>
                  </a:moveTo>
                  <a:cubicBezTo>
                    <a:pt x="1" y="65"/>
                    <a:pt x="1" y="65"/>
                    <a:pt x="1" y="65"/>
                  </a:cubicBezTo>
                  <a:cubicBezTo>
                    <a:pt x="1" y="65"/>
                    <a:pt x="1" y="65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4"/>
                  </a:moveTo>
                  <a:cubicBezTo>
                    <a:pt x="1" y="64"/>
                    <a:pt x="1" y="64"/>
                    <a:pt x="1" y="64"/>
                  </a:cubicBezTo>
                  <a:cubicBezTo>
                    <a:pt x="1" y="64"/>
                    <a:pt x="1" y="64"/>
                    <a:pt x="1" y="64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4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3"/>
                  </a:moveTo>
                  <a:cubicBezTo>
                    <a:pt x="1" y="63"/>
                    <a:pt x="1" y="63"/>
                    <a:pt x="1" y="63"/>
                  </a:cubicBezTo>
                  <a:cubicBezTo>
                    <a:pt x="1" y="63"/>
                    <a:pt x="1" y="63"/>
                    <a:pt x="1" y="63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2"/>
                  </a:moveTo>
                  <a:cubicBezTo>
                    <a:pt x="1" y="62"/>
                    <a:pt x="1" y="62"/>
                    <a:pt x="1" y="62"/>
                  </a:cubicBezTo>
                  <a:cubicBezTo>
                    <a:pt x="1" y="62"/>
                    <a:pt x="1" y="62"/>
                    <a:pt x="1" y="62"/>
                  </a:cubicBezTo>
                  <a:moveTo>
                    <a:pt x="1" y="61"/>
                  </a:moveTo>
                  <a:cubicBezTo>
                    <a:pt x="1" y="61"/>
                    <a:pt x="1" y="62"/>
                    <a:pt x="1" y="62"/>
                  </a:cubicBezTo>
                  <a:cubicBezTo>
                    <a:pt x="1" y="62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1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1"/>
                  </a:cubicBezTo>
                  <a:moveTo>
                    <a:pt x="1" y="60"/>
                  </a:moveTo>
                  <a:cubicBezTo>
                    <a:pt x="1" y="61"/>
                    <a:pt x="1" y="61"/>
                    <a:pt x="1" y="61"/>
                  </a:cubicBezTo>
                  <a:cubicBezTo>
                    <a:pt x="1" y="61"/>
                    <a:pt x="1" y="61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" y="60"/>
                  </a:moveTo>
                  <a:cubicBezTo>
                    <a:pt x="1" y="60"/>
                    <a:pt x="1" y="60"/>
                    <a:pt x="1" y="60"/>
                  </a:cubicBezTo>
                  <a:cubicBezTo>
                    <a:pt x="1" y="60"/>
                    <a:pt x="1" y="60"/>
                    <a:pt x="1" y="60"/>
                  </a:cubicBezTo>
                  <a:moveTo>
                    <a:pt x="18" y="1"/>
                  </a:moveTo>
                  <a:cubicBezTo>
                    <a:pt x="6" y="17"/>
                    <a:pt x="0" y="38"/>
                    <a:pt x="1" y="60"/>
                  </a:cubicBezTo>
                  <a:cubicBezTo>
                    <a:pt x="0" y="38"/>
                    <a:pt x="6" y="17"/>
                    <a:pt x="18" y="1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1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9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moveTo>
                    <a:pt x="19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Forma libre 47"/>
            <p:cNvSpPr>
              <a:spLocks/>
            </p:cNvSpPr>
            <p:nvPr/>
          </p:nvSpPr>
          <p:spPr bwMode="auto">
            <a:xfrm>
              <a:off x="3786188" y="3213491"/>
              <a:ext cx="207963" cy="420688"/>
            </a:xfrm>
            <a:custGeom>
              <a:avLst/>
              <a:gdLst>
                <a:gd name="T0" fmla="*/ 19 w 85"/>
                <a:gd name="T1" fmla="*/ 24 h 172"/>
                <a:gd name="T2" fmla="*/ 19 w 85"/>
                <a:gd name="T3" fmla="*/ 24 h 172"/>
                <a:gd name="T4" fmla="*/ 18 w 85"/>
                <a:gd name="T5" fmla="*/ 24 h 172"/>
                <a:gd name="T6" fmla="*/ 18 w 85"/>
                <a:gd name="T7" fmla="*/ 25 h 172"/>
                <a:gd name="T8" fmla="*/ 1 w 85"/>
                <a:gd name="T9" fmla="*/ 84 h 172"/>
                <a:gd name="T10" fmla="*/ 1 w 85"/>
                <a:gd name="T11" fmla="*/ 84 h 172"/>
                <a:gd name="T12" fmla="*/ 1 w 85"/>
                <a:gd name="T13" fmla="*/ 85 h 172"/>
                <a:gd name="T14" fmla="*/ 1 w 85"/>
                <a:gd name="T15" fmla="*/ 85 h 172"/>
                <a:gd name="T16" fmla="*/ 1 w 85"/>
                <a:gd name="T17" fmla="*/ 85 h 172"/>
                <a:gd name="T18" fmla="*/ 1 w 85"/>
                <a:gd name="T19" fmla="*/ 86 h 172"/>
                <a:gd name="T20" fmla="*/ 1 w 85"/>
                <a:gd name="T21" fmla="*/ 86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8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9 h 172"/>
                <a:gd name="T34" fmla="*/ 1 w 85"/>
                <a:gd name="T35" fmla="*/ 89 h 172"/>
                <a:gd name="T36" fmla="*/ 1 w 85"/>
                <a:gd name="T37" fmla="*/ 90 h 172"/>
                <a:gd name="T38" fmla="*/ 1 w 85"/>
                <a:gd name="T39" fmla="*/ 90 h 172"/>
                <a:gd name="T40" fmla="*/ 1 w 85"/>
                <a:gd name="T41" fmla="*/ 91 h 172"/>
                <a:gd name="T42" fmla="*/ 1 w 85"/>
                <a:gd name="T43" fmla="*/ 91 h 172"/>
                <a:gd name="T44" fmla="*/ 1 w 85"/>
                <a:gd name="T45" fmla="*/ 91 h 172"/>
                <a:gd name="T46" fmla="*/ 2 w 85"/>
                <a:gd name="T47" fmla="*/ 92 h 172"/>
                <a:gd name="T48" fmla="*/ 2 w 85"/>
                <a:gd name="T49" fmla="*/ 92 h 172"/>
                <a:gd name="T50" fmla="*/ 2 w 85"/>
                <a:gd name="T51" fmla="*/ 93 h 172"/>
                <a:gd name="T52" fmla="*/ 2 w 85"/>
                <a:gd name="T53" fmla="*/ 93 h 172"/>
                <a:gd name="T54" fmla="*/ 2 w 85"/>
                <a:gd name="T55" fmla="*/ 94 h 172"/>
                <a:gd name="T56" fmla="*/ 2 w 85"/>
                <a:gd name="T57" fmla="*/ 94 h 172"/>
                <a:gd name="T58" fmla="*/ 2 w 85"/>
                <a:gd name="T59" fmla="*/ 94 h 172"/>
                <a:gd name="T60" fmla="*/ 2 w 85"/>
                <a:gd name="T61" fmla="*/ 95 h 172"/>
                <a:gd name="T62" fmla="*/ 2 w 85"/>
                <a:gd name="T63" fmla="*/ 95 h 172"/>
                <a:gd name="T64" fmla="*/ 2 w 85"/>
                <a:gd name="T65" fmla="*/ 96 h 172"/>
                <a:gd name="T66" fmla="*/ 2 w 85"/>
                <a:gd name="T67" fmla="*/ 96 h 172"/>
                <a:gd name="T68" fmla="*/ 2 w 85"/>
                <a:gd name="T69" fmla="*/ 96 h 172"/>
                <a:gd name="T70" fmla="*/ 2 w 85"/>
                <a:gd name="T71" fmla="*/ 97 h 172"/>
                <a:gd name="T72" fmla="*/ 3 w 85"/>
                <a:gd name="T73" fmla="*/ 98 h 172"/>
                <a:gd name="T74" fmla="*/ 3 w 85"/>
                <a:gd name="T75" fmla="*/ 98 h 172"/>
                <a:gd name="T76" fmla="*/ 3 w 85"/>
                <a:gd name="T77" fmla="*/ 98 h 172"/>
                <a:gd name="T78" fmla="*/ 3 w 85"/>
                <a:gd name="T79" fmla="*/ 99 h 172"/>
                <a:gd name="T80" fmla="*/ 3 w 85"/>
                <a:gd name="T81" fmla="*/ 99 h 172"/>
                <a:gd name="T82" fmla="*/ 3 w 85"/>
                <a:gd name="T83" fmla="*/ 100 h 172"/>
                <a:gd name="T84" fmla="*/ 3 w 85"/>
                <a:gd name="T85" fmla="*/ 100 h 172"/>
                <a:gd name="T86" fmla="*/ 3 w 85"/>
                <a:gd name="T87" fmla="*/ 100 h 172"/>
                <a:gd name="T88" fmla="*/ 85 w 85"/>
                <a:gd name="T89" fmla="*/ 172 h 172"/>
                <a:gd name="T90" fmla="*/ 16 w 85"/>
                <a:gd name="T91" fmla="*/ 80 h 172"/>
                <a:gd name="T92" fmla="*/ 42 w 85"/>
                <a:gd name="T93" fmla="*/ 2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5" h="172">
                  <a:moveTo>
                    <a:pt x="45" y="0"/>
                  </a:moveTo>
                  <a:cubicBezTo>
                    <a:pt x="35" y="6"/>
                    <a:pt x="26" y="1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9" y="24"/>
                    <a:pt x="19" y="24"/>
                    <a:pt x="19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4"/>
                  </a:cubicBezTo>
                  <a:cubicBezTo>
                    <a:pt x="18" y="24"/>
                    <a:pt x="18" y="24"/>
                    <a:pt x="18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6" y="41"/>
                    <a:pt x="0" y="62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4"/>
                    <a:pt x="1" y="84"/>
                    <a:pt x="1" y="84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5"/>
                    <a:pt x="1" y="85"/>
                  </a:cubicBezTo>
                  <a:cubicBezTo>
                    <a:pt x="1" y="85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1"/>
                  </a:cubicBezTo>
                  <a:cubicBezTo>
                    <a:pt x="1" y="91"/>
                    <a:pt x="1" y="91"/>
                    <a:pt x="1" y="92"/>
                  </a:cubicBezTo>
                  <a:cubicBezTo>
                    <a:pt x="1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2"/>
                    <a:pt x="2" y="92"/>
                    <a:pt x="2" y="92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2" y="93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4"/>
                  </a:cubicBezTo>
                  <a:cubicBezTo>
                    <a:pt x="2" y="94"/>
                    <a:pt x="2" y="94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5"/>
                    <a:pt x="2" y="95"/>
                    <a:pt x="2" y="95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6"/>
                  </a:cubicBezTo>
                  <a:cubicBezTo>
                    <a:pt x="2" y="96"/>
                    <a:pt x="2" y="96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2" y="97"/>
                  </a:cubicBezTo>
                  <a:cubicBezTo>
                    <a:pt x="2" y="97"/>
                    <a:pt x="2" y="97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3" y="98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99"/>
                  </a:cubicBezTo>
                  <a:cubicBezTo>
                    <a:pt x="3" y="99"/>
                    <a:pt x="3" y="99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0"/>
                  </a:cubicBezTo>
                  <a:cubicBezTo>
                    <a:pt x="3" y="100"/>
                    <a:pt x="3" y="100"/>
                    <a:pt x="3" y="101"/>
                  </a:cubicBezTo>
                  <a:cubicBezTo>
                    <a:pt x="3" y="101"/>
                    <a:pt x="3" y="101"/>
                    <a:pt x="3" y="101"/>
                  </a:cubicBezTo>
                  <a:cubicBezTo>
                    <a:pt x="12" y="139"/>
                    <a:pt x="45" y="168"/>
                    <a:pt x="85" y="172"/>
                  </a:cubicBezTo>
                  <a:cubicBezTo>
                    <a:pt x="73" y="168"/>
                    <a:pt x="61" y="161"/>
                    <a:pt x="52" y="152"/>
                  </a:cubicBezTo>
                  <a:cubicBezTo>
                    <a:pt x="38" y="140"/>
                    <a:pt x="28" y="125"/>
                    <a:pt x="22" y="107"/>
                  </a:cubicBezTo>
                  <a:cubicBezTo>
                    <a:pt x="20" y="98"/>
                    <a:pt x="18" y="89"/>
                    <a:pt x="16" y="80"/>
                  </a:cubicBezTo>
                  <a:cubicBezTo>
                    <a:pt x="16" y="79"/>
                    <a:pt x="16" y="79"/>
                    <a:pt x="16" y="79"/>
                  </a:cubicBezTo>
                  <a:cubicBezTo>
                    <a:pt x="15" y="60"/>
                    <a:pt x="19" y="42"/>
                    <a:pt x="27" y="24"/>
                  </a:cubicBezTo>
                  <a:cubicBezTo>
                    <a:pt x="32" y="17"/>
                    <a:pt x="37" y="10"/>
                    <a:pt x="42" y="2"/>
                  </a:cubicBezTo>
                  <a:cubicBezTo>
                    <a:pt x="43" y="1"/>
                    <a:pt x="44" y="1"/>
                    <a:pt x="4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Rectángulo 48"/>
            <p:cNvSpPr>
              <a:spLocks noChangeArrowheads="1"/>
            </p:cNvSpPr>
            <p:nvPr/>
          </p:nvSpPr>
          <p:spPr bwMode="auto">
            <a:xfrm>
              <a:off x="3941763" y="3299216"/>
              <a:ext cx="14287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Rectángulo 49"/>
            <p:cNvSpPr>
              <a:spLocks noChangeArrowheads="1"/>
            </p:cNvSpPr>
            <p:nvPr/>
          </p:nvSpPr>
          <p:spPr bwMode="auto">
            <a:xfrm>
              <a:off x="3886343" y="3216666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10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86" name="Forma libre 52"/>
          <p:cNvSpPr>
            <a:spLocks noEditPoints="1"/>
          </p:cNvSpPr>
          <p:nvPr/>
        </p:nvSpPr>
        <p:spPr bwMode="auto">
          <a:xfrm>
            <a:off x="2995613" y="2983999"/>
            <a:ext cx="45244" cy="119063"/>
          </a:xfrm>
          <a:custGeom>
            <a:avLst/>
            <a:gdLst>
              <a:gd name="T0" fmla="*/ 0 w 25"/>
              <a:gd name="T1" fmla="*/ 65 h 65"/>
              <a:gd name="T2" fmla="*/ 0 w 25"/>
              <a:gd name="T3" fmla="*/ 65 h 65"/>
              <a:gd name="T4" fmla="*/ 0 w 25"/>
              <a:gd name="T5" fmla="*/ 65 h 65"/>
              <a:gd name="T6" fmla="*/ 0 w 25"/>
              <a:gd name="T7" fmla="*/ 65 h 65"/>
              <a:gd name="T8" fmla="*/ 0 w 25"/>
              <a:gd name="T9" fmla="*/ 65 h 65"/>
              <a:gd name="T10" fmla="*/ 0 w 25"/>
              <a:gd name="T11" fmla="*/ 65 h 65"/>
              <a:gd name="T12" fmla="*/ 0 w 25"/>
              <a:gd name="T13" fmla="*/ 64 h 65"/>
              <a:gd name="T14" fmla="*/ 0 w 25"/>
              <a:gd name="T15" fmla="*/ 64 h 65"/>
              <a:gd name="T16" fmla="*/ 0 w 25"/>
              <a:gd name="T17" fmla="*/ 64 h 65"/>
              <a:gd name="T18" fmla="*/ 0 w 25"/>
              <a:gd name="T19" fmla="*/ 64 h 65"/>
              <a:gd name="T20" fmla="*/ 0 w 25"/>
              <a:gd name="T21" fmla="*/ 64 h 65"/>
              <a:gd name="T22" fmla="*/ 0 w 25"/>
              <a:gd name="T23" fmla="*/ 64 h 65"/>
              <a:gd name="T24" fmla="*/ 0 w 25"/>
              <a:gd name="T25" fmla="*/ 64 h 65"/>
              <a:gd name="T26" fmla="*/ 0 w 25"/>
              <a:gd name="T27" fmla="*/ 64 h 65"/>
              <a:gd name="T28" fmla="*/ 0 w 25"/>
              <a:gd name="T29" fmla="*/ 64 h 65"/>
              <a:gd name="T30" fmla="*/ 0 w 25"/>
              <a:gd name="T31" fmla="*/ 63 h 65"/>
              <a:gd name="T32" fmla="*/ 0 w 25"/>
              <a:gd name="T33" fmla="*/ 64 h 65"/>
              <a:gd name="T34" fmla="*/ 0 w 25"/>
              <a:gd name="T35" fmla="*/ 64 h 65"/>
              <a:gd name="T36" fmla="*/ 0 w 25"/>
              <a:gd name="T37" fmla="*/ 63 h 65"/>
              <a:gd name="T38" fmla="*/ 25 w 25"/>
              <a:gd name="T39" fmla="*/ 0 h 65"/>
              <a:gd name="T40" fmla="*/ 0 w 25"/>
              <a:gd name="T41" fmla="*/ 63 h 65"/>
              <a:gd name="T42" fmla="*/ 25 w 25"/>
              <a:gd name="T43" fmla="*/ 0 h 65"/>
              <a:gd name="T44" fmla="*/ 25 w 25"/>
              <a:gd name="T45" fmla="*/ 0 h 65"/>
              <a:gd name="T46" fmla="*/ 25 w 25"/>
              <a:gd name="T47" fmla="*/ 0 h 65"/>
              <a:gd name="T48" fmla="*/ 25 w 25"/>
              <a:gd name="T49" fmla="*/ 0 h 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25" h="65"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5"/>
                </a:moveTo>
                <a:cubicBezTo>
                  <a:pt x="0" y="65"/>
                  <a:pt x="0" y="65"/>
                  <a:pt x="0" y="65"/>
                </a:cubicBezTo>
                <a:cubicBezTo>
                  <a:pt x="0" y="65"/>
                  <a:pt x="0" y="65"/>
                  <a:pt x="0" y="65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4"/>
                </a:move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moveTo>
                  <a:pt x="0" y="63"/>
                </a:moveTo>
                <a:cubicBezTo>
                  <a:pt x="0" y="63"/>
                  <a:pt x="0" y="64"/>
                  <a:pt x="0" y="64"/>
                </a:cubicBezTo>
                <a:cubicBezTo>
                  <a:pt x="0" y="64"/>
                  <a:pt x="0" y="64"/>
                  <a:pt x="0" y="64"/>
                </a:cubicBezTo>
                <a:cubicBezTo>
                  <a:pt x="0" y="64"/>
                  <a:pt x="0" y="63"/>
                  <a:pt x="0" y="63"/>
                </a:cubicBezTo>
                <a:moveTo>
                  <a:pt x="25" y="0"/>
                </a:moveTo>
                <a:cubicBezTo>
                  <a:pt x="10" y="17"/>
                  <a:pt x="0" y="39"/>
                  <a:pt x="0" y="63"/>
                </a:cubicBezTo>
                <a:cubicBezTo>
                  <a:pt x="0" y="39"/>
                  <a:pt x="10" y="17"/>
                  <a:pt x="25" y="0"/>
                </a:cubicBezTo>
                <a:moveTo>
                  <a:pt x="25" y="0"/>
                </a:moveTo>
                <a:cubicBezTo>
                  <a:pt x="25" y="0"/>
                  <a:pt x="25" y="0"/>
                  <a:pt x="25" y="0"/>
                </a:cubicBezTo>
                <a:cubicBezTo>
                  <a:pt x="25" y="0"/>
                  <a:pt x="25" y="0"/>
                  <a:pt x="25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6" name="Grupo 5">
            <a:extLst>
              <a:ext uri="{FF2B5EF4-FFF2-40B4-BE49-F238E27FC236}">
                <a16:creationId xmlns:a16="http://schemas.microsoft.com/office/drawing/2014/main" id="{9C879497-4400-4FD9-9864-4EBB91C4A066}"/>
              </a:ext>
            </a:extLst>
          </p:cNvPr>
          <p:cNvGrpSpPr/>
          <p:nvPr/>
        </p:nvGrpSpPr>
        <p:grpSpPr>
          <a:xfrm>
            <a:off x="2815828" y="3438819"/>
            <a:ext cx="425054" cy="426244"/>
            <a:chOff x="3754438" y="4585091"/>
            <a:chExt cx="566738" cy="568325"/>
          </a:xfrm>
        </p:grpSpPr>
        <p:sp>
          <p:nvSpPr>
            <p:cNvPr id="190" name="Forma libre 56"/>
            <p:cNvSpPr>
              <a:spLocks/>
            </p:cNvSpPr>
            <p:nvPr/>
          </p:nvSpPr>
          <p:spPr bwMode="auto">
            <a:xfrm>
              <a:off x="3754438" y="4585091"/>
              <a:ext cx="566738" cy="568325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2"/>
                    <a:pt x="0" y="116"/>
                  </a:cubicBezTo>
                  <a:cubicBezTo>
                    <a:pt x="0" y="179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Elipse 57"/>
            <p:cNvSpPr>
              <a:spLocks noChangeArrowheads="1"/>
            </p:cNvSpPr>
            <p:nvPr/>
          </p:nvSpPr>
          <p:spPr bwMode="auto">
            <a:xfrm>
              <a:off x="3810000" y="4639066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Forma libre 58"/>
            <p:cNvSpPr>
              <a:spLocks noEditPoints="1"/>
            </p:cNvSpPr>
            <p:nvPr/>
          </p:nvSpPr>
          <p:spPr bwMode="auto">
            <a:xfrm>
              <a:off x="3810000" y="4732728"/>
              <a:ext cx="44450" cy="222250"/>
            </a:xfrm>
            <a:custGeom>
              <a:avLst/>
              <a:gdLst>
                <a:gd name="T0" fmla="*/ 7 w 18"/>
                <a:gd name="T1" fmla="*/ 91 h 91"/>
                <a:gd name="T2" fmla="*/ 7 w 18"/>
                <a:gd name="T3" fmla="*/ 91 h 91"/>
                <a:gd name="T4" fmla="*/ 7 w 18"/>
                <a:gd name="T5" fmla="*/ 91 h 91"/>
                <a:gd name="T6" fmla="*/ 7 w 18"/>
                <a:gd name="T7" fmla="*/ 91 h 91"/>
                <a:gd name="T8" fmla="*/ 7 w 18"/>
                <a:gd name="T9" fmla="*/ 91 h 91"/>
                <a:gd name="T10" fmla="*/ 7 w 18"/>
                <a:gd name="T11" fmla="*/ 91 h 91"/>
                <a:gd name="T12" fmla="*/ 7 w 18"/>
                <a:gd name="T13" fmla="*/ 91 h 91"/>
                <a:gd name="T14" fmla="*/ 7 w 18"/>
                <a:gd name="T15" fmla="*/ 91 h 91"/>
                <a:gd name="T16" fmla="*/ 7 w 18"/>
                <a:gd name="T17" fmla="*/ 91 h 91"/>
                <a:gd name="T18" fmla="*/ 7 w 18"/>
                <a:gd name="T19" fmla="*/ 91 h 91"/>
                <a:gd name="T20" fmla="*/ 7 w 18"/>
                <a:gd name="T21" fmla="*/ 91 h 91"/>
                <a:gd name="T22" fmla="*/ 7 w 18"/>
                <a:gd name="T23" fmla="*/ 91 h 91"/>
                <a:gd name="T24" fmla="*/ 6 w 18"/>
                <a:gd name="T25" fmla="*/ 90 h 91"/>
                <a:gd name="T26" fmla="*/ 7 w 18"/>
                <a:gd name="T27" fmla="*/ 91 h 91"/>
                <a:gd name="T28" fmla="*/ 6 w 18"/>
                <a:gd name="T29" fmla="*/ 90 h 91"/>
                <a:gd name="T30" fmla="*/ 0 w 18"/>
                <a:gd name="T31" fmla="*/ 57 h 91"/>
                <a:gd name="T32" fmla="*/ 6 w 18"/>
                <a:gd name="T33" fmla="*/ 90 h 91"/>
                <a:gd name="T34" fmla="*/ 0 w 18"/>
                <a:gd name="T35" fmla="*/ 57 h 91"/>
                <a:gd name="T36" fmla="*/ 0 w 18"/>
                <a:gd name="T37" fmla="*/ 57 h 91"/>
                <a:gd name="T38" fmla="*/ 0 w 18"/>
                <a:gd name="T39" fmla="*/ 57 h 91"/>
                <a:gd name="T40" fmla="*/ 0 w 18"/>
                <a:gd name="T41" fmla="*/ 57 h 91"/>
                <a:gd name="T42" fmla="*/ 0 w 18"/>
                <a:gd name="T43" fmla="*/ 57 h 91"/>
                <a:gd name="T44" fmla="*/ 0 w 18"/>
                <a:gd name="T45" fmla="*/ 57 h 91"/>
                <a:gd name="T46" fmla="*/ 0 w 18"/>
                <a:gd name="T47" fmla="*/ 57 h 91"/>
                <a:gd name="T48" fmla="*/ 0 w 18"/>
                <a:gd name="T49" fmla="*/ 56 h 91"/>
                <a:gd name="T50" fmla="*/ 0 w 18"/>
                <a:gd name="T51" fmla="*/ 57 h 91"/>
                <a:gd name="T52" fmla="*/ 0 w 18"/>
                <a:gd name="T53" fmla="*/ 56 h 91"/>
                <a:gd name="T54" fmla="*/ 0 w 18"/>
                <a:gd name="T55" fmla="*/ 56 h 91"/>
                <a:gd name="T56" fmla="*/ 0 w 18"/>
                <a:gd name="T57" fmla="*/ 56 h 91"/>
                <a:gd name="T58" fmla="*/ 0 w 18"/>
                <a:gd name="T59" fmla="*/ 56 h 91"/>
                <a:gd name="T60" fmla="*/ 0 w 18"/>
                <a:gd name="T61" fmla="*/ 56 h 91"/>
                <a:gd name="T62" fmla="*/ 0 w 18"/>
                <a:gd name="T63" fmla="*/ 56 h 91"/>
                <a:gd name="T64" fmla="*/ 0 w 18"/>
                <a:gd name="T65" fmla="*/ 56 h 91"/>
                <a:gd name="T66" fmla="*/ 0 w 18"/>
                <a:gd name="T67" fmla="*/ 56 h 91"/>
                <a:gd name="T68" fmla="*/ 0 w 18"/>
                <a:gd name="T69" fmla="*/ 56 h 91"/>
                <a:gd name="T70" fmla="*/ 0 w 18"/>
                <a:gd name="T71" fmla="*/ 56 h 91"/>
                <a:gd name="T72" fmla="*/ 0 w 18"/>
                <a:gd name="T73" fmla="*/ 55 h 91"/>
                <a:gd name="T74" fmla="*/ 0 w 18"/>
                <a:gd name="T75" fmla="*/ 56 h 91"/>
                <a:gd name="T76" fmla="*/ 0 w 18"/>
                <a:gd name="T77" fmla="*/ 56 h 91"/>
                <a:gd name="T78" fmla="*/ 0 w 18"/>
                <a:gd name="T79" fmla="*/ 55 h 91"/>
                <a:gd name="T80" fmla="*/ 18 w 18"/>
                <a:gd name="T81" fmla="*/ 0 h 91"/>
                <a:gd name="T82" fmla="*/ 0 w 18"/>
                <a:gd name="T83" fmla="*/ 55 h 91"/>
                <a:gd name="T84" fmla="*/ 18 w 18"/>
                <a:gd name="T85" fmla="*/ 0 h 91"/>
                <a:gd name="T86" fmla="*/ 18 w 18"/>
                <a:gd name="T87" fmla="*/ 0 h 91"/>
                <a:gd name="T88" fmla="*/ 18 w 18"/>
                <a:gd name="T89" fmla="*/ 0 h 91"/>
                <a:gd name="T90" fmla="*/ 18 w 18"/>
                <a:gd name="T91" fmla="*/ 0 h 91"/>
                <a:gd name="T92" fmla="*/ 18 w 18"/>
                <a:gd name="T93" fmla="*/ 0 h 91"/>
                <a:gd name="T94" fmla="*/ 18 w 18"/>
                <a:gd name="T95" fmla="*/ 0 h 91"/>
                <a:gd name="T96" fmla="*/ 18 w 18"/>
                <a:gd name="T97" fmla="*/ 0 h 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8" h="91"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7" y="91"/>
                  </a:moveTo>
                  <a:cubicBezTo>
                    <a:pt x="7" y="91"/>
                    <a:pt x="7" y="91"/>
                    <a:pt x="7" y="91"/>
                  </a:cubicBezTo>
                  <a:cubicBezTo>
                    <a:pt x="7" y="91"/>
                    <a:pt x="7" y="91"/>
                    <a:pt x="7" y="91"/>
                  </a:cubicBezTo>
                  <a:moveTo>
                    <a:pt x="6" y="90"/>
                  </a:moveTo>
                  <a:cubicBezTo>
                    <a:pt x="6" y="90"/>
                    <a:pt x="6" y="90"/>
                    <a:pt x="7" y="91"/>
                  </a:cubicBezTo>
                  <a:cubicBezTo>
                    <a:pt x="6" y="90"/>
                    <a:pt x="6" y="90"/>
                    <a:pt x="6" y="90"/>
                  </a:cubicBezTo>
                  <a:moveTo>
                    <a:pt x="0" y="57"/>
                  </a:moveTo>
                  <a:cubicBezTo>
                    <a:pt x="0" y="69"/>
                    <a:pt x="2" y="80"/>
                    <a:pt x="6" y="90"/>
                  </a:cubicBezTo>
                  <a:cubicBezTo>
                    <a:pt x="2" y="80"/>
                    <a:pt x="0" y="69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7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7"/>
                  </a:cubicBezTo>
                  <a:moveTo>
                    <a:pt x="0" y="56"/>
                  </a:move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7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6"/>
                  </a:moveTo>
                  <a:cubicBezTo>
                    <a:pt x="0" y="56"/>
                    <a:pt x="0" y="56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moveTo>
                    <a:pt x="0" y="55"/>
                  </a:moveTo>
                  <a:cubicBezTo>
                    <a:pt x="0" y="55"/>
                    <a:pt x="0" y="55"/>
                    <a:pt x="0" y="56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0" y="55"/>
                    <a:pt x="0" y="55"/>
                    <a:pt x="0" y="55"/>
                  </a:cubicBezTo>
                  <a:moveTo>
                    <a:pt x="18" y="0"/>
                  </a:moveTo>
                  <a:cubicBezTo>
                    <a:pt x="7" y="15"/>
                    <a:pt x="0" y="35"/>
                    <a:pt x="0" y="55"/>
                  </a:cubicBezTo>
                  <a:cubicBezTo>
                    <a:pt x="0" y="35"/>
                    <a:pt x="7" y="15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moveTo>
                    <a:pt x="18" y="0"/>
                  </a:move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Forma libre 59"/>
            <p:cNvSpPr>
              <a:spLocks/>
            </p:cNvSpPr>
            <p:nvPr/>
          </p:nvSpPr>
          <p:spPr bwMode="auto">
            <a:xfrm>
              <a:off x="3810000" y="4666053"/>
              <a:ext cx="190500" cy="428625"/>
            </a:xfrm>
            <a:custGeom>
              <a:avLst/>
              <a:gdLst>
                <a:gd name="T0" fmla="*/ 49 w 78"/>
                <a:gd name="T1" fmla="*/ 0 h 175"/>
                <a:gd name="T2" fmla="*/ 18 w 78"/>
                <a:gd name="T3" fmla="*/ 27 h 175"/>
                <a:gd name="T4" fmla="*/ 18 w 78"/>
                <a:gd name="T5" fmla="*/ 27 h 175"/>
                <a:gd name="T6" fmla="*/ 18 w 78"/>
                <a:gd name="T7" fmla="*/ 27 h 175"/>
                <a:gd name="T8" fmla="*/ 18 w 78"/>
                <a:gd name="T9" fmla="*/ 27 h 175"/>
                <a:gd name="T10" fmla="*/ 18 w 78"/>
                <a:gd name="T11" fmla="*/ 27 h 175"/>
                <a:gd name="T12" fmla="*/ 0 w 78"/>
                <a:gd name="T13" fmla="*/ 82 h 175"/>
                <a:gd name="T14" fmla="*/ 0 w 78"/>
                <a:gd name="T15" fmla="*/ 82 h 175"/>
                <a:gd name="T16" fmla="*/ 0 w 78"/>
                <a:gd name="T17" fmla="*/ 83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3 h 175"/>
                <a:gd name="T26" fmla="*/ 0 w 78"/>
                <a:gd name="T27" fmla="*/ 83 h 175"/>
                <a:gd name="T28" fmla="*/ 0 w 78"/>
                <a:gd name="T29" fmla="*/ 83 h 175"/>
                <a:gd name="T30" fmla="*/ 0 w 78"/>
                <a:gd name="T31" fmla="*/ 83 h 175"/>
                <a:gd name="T32" fmla="*/ 0 w 78"/>
                <a:gd name="T33" fmla="*/ 84 h 175"/>
                <a:gd name="T34" fmla="*/ 0 w 78"/>
                <a:gd name="T35" fmla="*/ 84 h 175"/>
                <a:gd name="T36" fmla="*/ 0 w 78"/>
                <a:gd name="T37" fmla="*/ 84 h 175"/>
                <a:gd name="T38" fmla="*/ 0 w 78"/>
                <a:gd name="T39" fmla="*/ 84 h 175"/>
                <a:gd name="T40" fmla="*/ 0 w 78"/>
                <a:gd name="T41" fmla="*/ 84 h 175"/>
                <a:gd name="T42" fmla="*/ 0 w 78"/>
                <a:gd name="T43" fmla="*/ 84 h 175"/>
                <a:gd name="T44" fmla="*/ 6 w 78"/>
                <a:gd name="T45" fmla="*/ 117 h 175"/>
                <a:gd name="T46" fmla="*/ 6 w 78"/>
                <a:gd name="T47" fmla="*/ 117 h 175"/>
                <a:gd name="T48" fmla="*/ 7 w 78"/>
                <a:gd name="T49" fmla="*/ 118 h 175"/>
                <a:gd name="T50" fmla="*/ 7 w 78"/>
                <a:gd name="T51" fmla="*/ 118 h 175"/>
                <a:gd name="T52" fmla="*/ 7 w 78"/>
                <a:gd name="T53" fmla="*/ 118 h 175"/>
                <a:gd name="T54" fmla="*/ 7 w 78"/>
                <a:gd name="T55" fmla="*/ 118 h 175"/>
                <a:gd name="T56" fmla="*/ 7 w 78"/>
                <a:gd name="T57" fmla="*/ 118 h 175"/>
                <a:gd name="T58" fmla="*/ 7 w 78"/>
                <a:gd name="T59" fmla="*/ 118 h 175"/>
                <a:gd name="T60" fmla="*/ 7 w 78"/>
                <a:gd name="T61" fmla="*/ 118 h 175"/>
                <a:gd name="T62" fmla="*/ 7 w 78"/>
                <a:gd name="T63" fmla="*/ 118 h 175"/>
                <a:gd name="T64" fmla="*/ 7 w 78"/>
                <a:gd name="T65" fmla="*/ 118 h 175"/>
                <a:gd name="T66" fmla="*/ 78 w 78"/>
                <a:gd name="T67" fmla="*/ 175 h 175"/>
                <a:gd name="T68" fmla="*/ 46 w 78"/>
                <a:gd name="T69" fmla="*/ 153 h 175"/>
                <a:gd name="T70" fmla="*/ 19 w 78"/>
                <a:gd name="T71" fmla="*/ 106 h 175"/>
                <a:gd name="T72" fmla="*/ 15 w 78"/>
                <a:gd name="T73" fmla="*/ 78 h 175"/>
                <a:gd name="T74" fmla="*/ 15 w 78"/>
                <a:gd name="T75" fmla="*/ 77 h 175"/>
                <a:gd name="T76" fmla="*/ 30 w 78"/>
                <a:gd name="T77" fmla="*/ 24 h 175"/>
                <a:gd name="T78" fmla="*/ 46 w 78"/>
                <a:gd name="T79" fmla="*/ 3 h 175"/>
                <a:gd name="T80" fmla="*/ 49 w 78"/>
                <a:gd name="T81" fmla="*/ 0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37" y="7"/>
                    <a:pt x="27" y="16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7" y="42"/>
                    <a:pt x="0" y="6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96"/>
                    <a:pt x="2" y="107"/>
                    <a:pt x="6" y="117"/>
                  </a:cubicBezTo>
                  <a:cubicBezTo>
                    <a:pt x="6" y="117"/>
                    <a:pt x="6" y="117"/>
                    <a:pt x="6" y="117"/>
                  </a:cubicBezTo>
                  <a:cubicBezTo>
                    <a:pt x="6" y="117"/>
                    <a:pt x="6" y="117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7" y="118"/>
                    <a:pt x="7" y="118"/>
                    <a:pt x="7" y="118"/>
                  </a:cubicBezTo>
                  <a:cubicBezTo>
                    <a:pt x="19" y="148"/>
                    <a:pt x="46" y="170"/>
                    <a:pt x="78" y="175"/>
                  </a:cubicBezTo>
                  <a:cubicBezTo>
                    <a:pt x="66" y="170"/>
                    <a:pt x="55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1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Rectángulo 60"/>
            <p:cNvSpPr>
              <a:spLocks noChangeArrowheads="1"/>
            </p:cNvSpPr>
            <p:nvPr/>
          </p:nvSpPr>
          <p:spPr bwMode="auto">
            <a:xfrm>
              <a:off x="3967163" y="4769241"/>
              <a:ext cx="139700" cy="185738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Rectángulo 61"/>
            <p:cNvSpPr>
              <a:spLocks noChangeArrowheads="1"/>
            </p:cNvSpPr>
            <p:nvPr/>
          </p:nvSpPr>
          <p:spPr bwMode="auto">
            <a:xfrm>
              <a:off x="3911600" y="46724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20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198" name="Forma libre 64"/>
          <p:cNvSpPr>
            <a:spLocks noEditPoints="1"/>
          </p:cNvSpPr>
          <p:nvPr/>
        </p:nvSpPr>
        <p:spPr bwMode="auto">
          <a:xfrm>
            <a:off x="2461023" y="3994840"/>
            <a:ext cx="13097" cy="126206"/>
          </a:xfrm>
          <a:custGeom>
            <a:avLst/>
            <a:gdLst>
              <a:gd name="T0" fmla="*/ 7 w 7"/>
              <a:gd name="T1" fmla="*/ 69 h 69"/>
              <a:gd name="T2" fmla="*/ 7 w 7"/>
              <a:gd name="T3" fmla="*/ 69 h 69"/>
              <a:gd name="T4" fmla="*/ 7 w 7"/>
              <a:gd name="T5" fmla="*/ 69 h 69"/>
              <a:gd name="T6" fmla="*/ 7 w 7"/>
              <a:gd name="T7" fmla="*/ 68 h 69"/>
              <a:gd name="T8" fmla="*/ 6 w 7"/>
              <a:gd name="T9" fmla="*/ 67 h 69"/>
              <a:gd name="T10" fmla="*/ 6 w 7"/>
              <a:gd name="T11" fmla="*/ 66 h 69"/>
              <a:gd name="T12" fmla="*/ 6 w 7"/>
              <a:gd name="T13" fmla="*/ 66 h 69"/>
              <a:gd name="T14" fmla="*/ 6 w 7"/>
              <a:gd name="T15" fmla="*/ 66 h 69"/>
              <a:gd name="T16" fmla="*/ 6 w 7"/>
              <a:gd name="T17" fmla="*/ 66 h 69"/>
              <a:gd name="T18" fmla="*/ 5 w 7"/>
              <a:gd name="T19" fmla="*/ 65 h 69"/>
              <a:gd name="T20" fmla="*/ 5 w 7"/>
              <a:gd name="T21" fmla="*/ 65 h 69"/>
              <a:gd name="T22" fmla="*/ 5 w 7"/>
              <a:gd name="T23" fmla="*/ 65 h 69"/>
              <a:gd name="T24" fmla="*/ 5 w 7"/>
              <a:gd name="T25" fmla="*/ 64 h 69"/>
              <a:gd name="T26" fmla="*/ 5 w 7"/>
              <a:gd name="T27" fmla="*/ 64 h 69"/>
              <a:gd name="T28" fmla="*/ 5 w 7"/>
              <a:gd name="T29" fmla="*/ 63 h 69"/>
              <a:gd name="T30" fmla="*/ 5 w 7"/>
              <a:gd name="T31" fmla="*/ 63 h 69"/>
              <a:gd name="T32" fmla="*/ 5 w 7"/>
              <a:gd name="T33" fmla="*/ 63 h 69"/>
              <a:gd name="T34" fmla="*/ 5 w 7"/>
              <a:gd name="T35" fmla="*/ 62 h 69"/>
              <a:gd name="T36" fmla="*/ 4 w 7"/>
              <a:gd name="T37" fmla="*/ 62 h 69"/>
              <a:gd name="T38" fmla="*/ 4 w 7"/>
              <a:gd name="T39" fmla="*/ 62 h 69"/>
              <a:gd name="T40" fmla="*/ 4 w 7"/>
              <a:gd name="T41" fmla="*/ 61 h 69"/>
              <a:gd name="T42" fmla="*/ 4 w 7"/>
              <a:gd name="T43" fmla="*/ 60 h 69"/>
              <a:gd name="T44" fmla="*/ 4 w 7"/>
              <a:gd name="T45" fmla="*/ 60 h 69"/>
              <a:gd name="T46" fmla="*/ 4 w 7"/>
              <a:gd name="T47" fmla="*/ 60 h 69"/>
              <a:gd name="T48" fmla="*/ 4 w 7"/>
              <a:gd name="T49" fmla="*/ 60 h 69"/>
              <a:gd name="T50" fmla="*/ 4 w 7"/>
              <a:gd name="T51" fmla="*/ 59 h 69"/>
              <a:gd name="T52" fmla="*/ 4 w 7"/>
              <a:gd name="T53" fmla="*/ 59 h 69"/>
              <a:gd name="T54" fmla="*/ 3 w 7"/>
              <a:gd name="T55" fmla="*/ 59 h 69"/>
              <a:gd name="T56" fmla="*/ 3 w 7"/>
              <a:gd name="T57" fmla="*/ 57 h 69"/>
              <a:gd name="T58" fmla="*/ 3 w 7"/>
              <a:gd name="T59" fmla="*/ 57 h 69"/>
              <a:gd name="T60" fmla="*/ 3 w 7"/>
              <a:gd name="T61" fmla="*/ 56 h 69"/>
              <a:gd name="T62" fmla="*/ 3 w 7"/>
              <a:gd name="T63" fmla="*/ 56 h 69"/>
              <a:gd name="T64" fmla="*/ 3 w 7"/>
              <a:gd name="T65" fmla="*/ 56 h 69"/>
              <a:gd name="T66" fmla="*/ 0 w 7"/>
              <a:gd name="T67" fmla="*/ 40 h 69"/>
              <a:gd name="T68" fmla="*/ 0 w 7"/>
              <a:gd name="T69" fmla="*/ 40 h 69"/>
              <a:gd name="T70" fmla="*/ 0 w 7"/>
              <a:gd name="T71" fmla="*/ 40 h 69"/>
              <a:gd name="T72" fmla="*/ 0 w 7"/>
              <a:gd name="T73" fmla="*/ 40 h 69"/>
              <a:gd name="T74" fmla="*/ 0 w 7"/>
              <a:gd name="T75" fmla="*/ 39 h 69"/>
              <a:gd name="T76" fmla="*/ 0 w 7"/>
              <a:gd name="T77" fmla="*/ 39 h 69"/>
              <a:gd name="T78" fmla="*/ 0 w 7"/>
              <a:gd name="T79" fmla="*/ 39 h 69"/>
              <a:gd name="T80" fmla="*/ 0 w 7"/>
              <a:gd name="T81" fmla="*/ 38 h 69"/>
              <a:gd name="T82" fmla="*/ 0 w 7"/>
              <a:gd name="T83" fmla="*/ 38 h 69"/>
              <a:gd name="T84" fmla="*/ 0 w 7"/>
              <a:gd name="T85" fmla="*/ 38 h 69"/>
              <a:gd name="T86" fmla="*/ 7 w 7"/>
              <a:gd name="T87" fmla="*/ 0 h 69"/>
              <a:gd name="T88" fmla="*/ 7 w 7"/>
              <a:gd name="T89" fmla="*/ 0 h 69"/>
              <a:gd name="T90" fmla="*/ 7 w 7"/>
              <a:gd name="T91" fmla="*/ 0 h 69"/>
              <a:gd name="T92" fmla="*/ 7 w 7"/>
              <a:gd name="T93" fmla="*/ 0 h 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" h="69"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69"/>
                  <a:pt x="7" y="69"/>
                  <a:pt x="7" y="69"/>
                </a:cubicBezTo>
                <a:moveTo>
                  <a:pt x="7" y="68"/>
                </a:moveTo>
                <a:cubicBezTo>
                  <a:pt x="7" y="68"/>
                  <a:pt x="7" y="68"/>
                  <a:pt x="7" y="68"/>
                </a:cubicBezTo>
                <a:cubicBezTo>
                  <a:pt x="7" y="68"/>
                  <a:pt x="7" y="68"/>
                  <a:pt x="7" y="68"/>
                </a:cubicBezTo>
                <a:moveTo>
                  <a:pt x="6" y="67"/>
                </a:moveTo>
                <a:cubicBezTo>
                  <a:pt x="6" y="67"/>
                  <a:pt x="6" y="67"/>
                  <a:pt x="6" y="67"/>
                </a:cubicBezTo>
                <a:cubicBezTo>
                  <a:pt x="6" y="67"/>
                  <a:pt x="6" y="67"/>
                  <a:pt x="6" y="67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6" y="66"/>
                </a:moveTo>
                <a:cubicBezTo>
                  <a:pt x="6" y="66"/>
                  <a:pt x="6" y="66"/>
                  <a:pt x="6" y="66"/>
                </a:cubicBezTo>
                <a:cubicBezTo>
                  <a:pt x="6" y="66"/>
                  <a:pt x="6" y="66"/>
                  <a:pt x="6" y="66"/>
                </a:cubicBezTo>
                <a:moveTo>
                  <a:pt x="5" y="65"/>
                </a:moveTo>
                <a:cubicBezTo>
                  <a:pt x="5" y="65"/>
                  <a:pt x="6" y="65"/>
                  <a:pt x="6" y="66"/>
                </a:cubicBezTo>
                <a:cubicBezTo>
                  <a:pt x="6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5"/>
                </a:moveTo>
                <a:cubicBezTo>
                  <a:pt x="5" y="65"/>
                  <a:pt x="5" y="65"/>
                  <a:pt x="5" y="65"/>
                </a:cubicBezTo>
                <a:cubicBezTo>
                  <a:pt x="5" y="65"/>
                  <a:pt x="5" y="65"/>
                  <a:pt x="5" y="65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4"/>
                </a:moveTo>
                <a:cubicBezTo>
                  <a:pt x="5" y="64"/>
                  <a:pt x="5" y="64"/>
                  <a:pt x="5" y="64"/>
                </a:cubicBezTo>
                <a:cubicBezTo>
                  <a:pt x="5" y="64"/>
                  <a:pt x="5" y="64"/>
                  <a:pt x="5" y="64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3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3"/>
                </a:cubicBezTo>
                <a:moveTo>
                  <a:pt x="5" y="62"/>
                </a:moveTo>
                <a:cubicBezTo>
                  <a:pt x="5" y="63"/>
                  <a:pt x="5" y="63"/>
                  <a:pt x="5" y="63"/>
                </a:cubicBezTo>
                <a:cubicBezTo>
                  <a:pt x="5" y="63"/>
                  <a:pt x="5" y="63"/>
                  <a:pt x="5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2"/>
                </a:moveTo>
                <a:cubicBezTo>
                  <a:pt x="4" y="62"/>
                  <a:pt x="4" y="62"/>
                  <a:pt x="4" y="62"/>
                </a:cubicBezTo>
                <a:cubicBezTo>
                  <a:pt x="4" y="62"/>
                  <a:pt x="4" y="62"/>
                  <a:pt x="4" y="62"/>
                </a:cubicBezTo>
                <a:moveTo>
                  <a:pt x="4" y="61"/>
                </a:moveTo>
                <a:cubicBezTo>
                  <a:pt x="4" y="61"/>
                  <a:pt x="4" y="61"/>
                  <a:pt x="4" y="61"/>
                </a:cubicBezTo>
                <a:cubicBezTo>
                  <a:pt x="4" y="61"/>
                  <a:pt x="4" y="61"/>
                  <a:pt x="4" y="61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60"/>
                </a:moveTo>
                <a:cubicBezTo>
                  <a:pt x="4" y="60"/>
                  <a:pt x="4" y="60"/>
                  <a:pt x="4" y="60"/>
                </a:cubicBezTo>
                <a:cubicBezTo>
                  <a:pt x="4" y="60"/>
                  <a:pt x="4" y="60"/>
                  <a:pt x="4" y="60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4" y="59"/>
                </a:moveTo>
                <a:cubicBezTo>
                  <a:pt x="4" y="59"/>
                  <a:pt x="4" y="59"/>
                  <a:pt x="4" y="59"/>
                </a:cubicBezTo>
                <a:cubicBezTo>
                  <a:pt x="4" y="59"/>
                  <a:pt x="4" y="59"/>
                  <a:pt x="4" y="59"/>
                </a:cubicBezTo>
                <a:moveTo>
                  <a:pt x="3" y="59"/>
                </a:moveTo>
                <a:cubicBezTo>
                  <a:pt x="3" y="59"/>
                  <a:pt x="3" y="59"/>
                  <a:pt x="3" y="59"/>
                </a:cubicBezTo>
                <a:cubicBezTo>
                  <a:pt x="3" y="59"/>
                  <a:pt x="3" y="59"/>
                  <a:pt x="3" y="59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7"/>
                </a:moveTo>
                <a:cubicBezTo>
                  <a:pt x="3" y="57"/>
                  <a:pt x="3" y="57"/>
                  <a:pt x="3" y="57"/>
                </a:cubicBezTo>
                <a:cubicBezTo>
                  <a:pt x="3" y="57"/>
                  <a:pt x="3" y="57"/>
                  <a:pt x="3" y="57"/>
                </a:cubicBezTo>
                <a:moveTo>
                  <a:pt x="3" y="56"/>
                </a:moveTo>
                <a:cubicBezTo>
                  <a:pt x="3" y="56"/>
                  <a:pt x="3" y="57"/>
                  <a:pt x="3" y="57"/>
                </a:cubicBezTo>
                <a:cubicBezTo>
                  <a:pt x="3" y="57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3" y="56"/>
                </a:moveTo>
                <a:cubicBezTo>
                  <a:pt x="3" y="56"/>
                  <a:pt x="3" y="56"/>
                  <a:pt x="3" y="56"/>
                </a:cubicBezTo>
                <a:cubicBezTo>
                  <a:pt x="3" y="56"/>
                  <a:pt x="3" y="56"/>
                  <a:pt x="3" y="56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40"/>
                </a:moveTo>
                <a:cubicBezTo>
                  <a:pt x="0" y="40"/>
                  <a:pt x="0" y="40"/>
                  <a:pt x="0" y="40"/>
                </a:cubicBezTo>
                <a:cubicBezTo>
                  <a:pt x="0" y="40"/>
                  <a:pt x="0" y="40"/>
                  <a:pt x="0" y="40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9"/>
                </a:moveTo>
                <a:cubicBezTo>
                  <a:pt x="0" y="39"/>
                  <a:pt x="0" y="39"/>
                  <a:pt x="0" y="39"/>
                </a:cubicBezTo>
                <a:cubicBezTo>
                  <a:pt x="0" y="39"/>
                  <a:pt x="0" y="39"/>
                  <a:pt x="0" y="39"/>
                </a:cubicBezTo>
                <a:moveTo>
                  <a:pt x="0" y="38"/>
                </a:moveTo>
                <a:cubicBezTo>
                  <a:pt x="0" y="38"/>
                  <a:pt x="0" y="39"/>
                  <a:pt x="0" y="39"/>
                </a:cubicBezTo>
                <a:cubicBezTo>
                  <a:pt x="0" y="39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0" y="38"/>
                </a:moveTo>
                <a:cubicBezTo>
                  <a:pt x="0" y="38"/>
                  <a:pt x="0" y="38"/>
                  <a:pt x="0" y="38"/>
                </a:cubicBezTo>
                <a:cubicBezTo>
                  <a:pt x="0" y="38"/>
                  <a:pt x="0" y="38"/>
                  <a:pt x="0" y="38"/>
                </a:cubicBezTo>
                <a:moveTo>
                  <a:pt x="7" y="0"/>
                </a:moveTo>
                <a:cubicBezTo>
                  <a:pt x="2" y="12"/>
                  <a:pt x="0" y="24"/>
                  <a:pt x="0" y="38"/>
                </a:cubicBezTo>
                <a:cubicBezTo>
                  <a:pt x="0" y="24"/>
                  <a:pt x="2" y="12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  <a:moveTo>
                  <a:pt x="7" y="0"/>
                </a:moveTo>
                <a:cubicBezTo>
                  <a:pt x="7" y="0"/>
                  <a:pt x="7" y="0"/>
                  <a:pt x="7" y="0"/>
                </a:cubicBezTo>
                <a:cubicBezTo>
                  <a:pt x="7" y="0"/>
                  <a:pt x="7" y="0"/>
                  <a:pt x="7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04" name="Forma libre 70"/>
          <p:cNvSpPr>
            <a:spLocks noEditPoints="1"/>
          </p:cNvSpPr>
          <p:nvPr/>
        </p:nvSpPr>
        <p:spPr bwMode="auto">
          <a:xfrm>
            <a:off x="1322785" y="2144609"/>
            <a:ext cx="1191" cy="41672"/>
          </a:xfrm>
          <a:custGeom>
            <a:avLst/>
            <a:gdLst>
              <a:gd name="T0" fmla="*/ 1 w 1"/>
              <a:gd name="T1" fmla="*/ 23 h 23"/>
              <a:gd name="T2" fmla="*/ 1 w 1"/>
              <a:gd name="T3" fmla="*/ 22 h 23"/>
              <a:gd name="T4" fmla="*/ 1 w 1"/>
              <a:gd name="T5" fmla="*/ 22 h 23"/>
              <a:gd name="T6" fmla="*/ 1 w 1"/>
              <a:gd name="T7" fmla="*/ 21 h 23"/>
              <a:gd name="T8" fmla="*/ 1 w 1"/>
              <a:gd name="T9" fmla="*/ 20 h 23"/>
              <a:gd name="T10" fmla="*/ 1 w 1"/>
              <a:gd name="T11" fmla="*/ 20 h 23"/>
              <a:gd name="T12" fmla="*/ 0 w 1"/>
              <a:gd name="T13" fmla="*/ 20 h 23"/>
              <a:gd name="T14" fmla="*/ 0 w 1"/>
              <a:gd name="T15" fmla="*/ 19 h 23"/>
              <a:gd name="T16" fmla="*/ 0 w 1"/>
              <a:gd name="T17" fmla="*/ 19 h 23"/>
              <a:gd name="T18" fmla="*/ 0 w 1"/>
              <a:gd name="T19" fmla="*/ 18 h 23"/>
              <a:gd name="T20" fmla="*/ 0 w 1"/>
              <a:gd name="T21" fmla="*/ 18 h 23"/>
              <a:gd name="T22" fmla="*/ 0 w 1"/>
              <a:gd name="T23" fmla="*/ 18 h 23"/>
              <a:gd name="T24" fmla="*/ 0 w 1"/>
              <a:gd name="T25" fmla="*/ 17 h 23"/>
              <a:gd name="T26" fmla="*/ 0 w 1"/>
              <a:gd name="T27" fmla="*/ 17 h 23"/>
              <a:gd name="T28" fmla="*/ 0 w 1"/>
              <a:gd name="T29" fmla="*/ 17 h 23"/>
              <a:gd name="T30" fmla="*/ 0 w 1"/>
              <a:gd name="T31" fmla="*/ 16 h 23"/>
              <a:gd name="T32" fmla="*/ 0 w 1"/>
              <a:gd name="T33" fmla="*/ 16 h 23"/>
              <a:gd name="T34" fmla="*/ 0 w 1"/>
              <a:gd name="T35" fmla="*/ 15 h 23"/>
              <a:gd name="T36" fmla="*/ 0 w 1"/>
              <a:gd name="T37" fmla="*/ 15 h 23"/>
              <a:gd name="T38" fmla="*/ 0 w 1"/>
              <a:gd name="T39" fmla="*/ 15 h 23"/>
              <a:gd name="T40" fmla="*/ 0 w 1"/>
              <a:gd name="T41" fmla="*/ 14 h 23"/>
              <a:gd name="T42" fmla="*/ 0 w 1"/>
              <a:gd name="T43" fmla="*/ 14 h 23"/>
              <a:gd name="T44" fmla="*/ 0 w 1"/>
              <a:gd name="T45" fmla="*/ 13 h 23"/>
              <a:gd name="T46" fmla="*/ 0 w 1"/>
              <a:gd name="T47" fmla="*/ 13 h 23"/>
              <a:gd name="T48" fmla="*/ 0 w 1"/>
              <a:gd name="T49" fmla="*/ 12 h 23"/>
              <a:gd name="T50" fmla="*/ 0 w 1"/>
              <a:gd name="T51" fmla="*/ 12 h 23"/>
              <a:gd name="T52" fmla="*/ 0 w 1"/>
              <a:gd name="T53" fmla="*/ 12 h 23"/>
              <a:gd name="T54" fmla="*/ 0 w 1"/>
              <a:gd name="T55" fmla="*/ 11 h 23"/>
              <a:gd name="T56" fmla="*/ 0 w 1"/>
              <a:gd name="T57" fmla="*/ 11 h 23"/>
              <a:gd name="T58" fmla="*/ 0 w 1"/>
              <a:gd name="T59" fmla="*/ 11 h 23"/>
              <a:gd name="T60" fmla="*/ 0 w 1"/>
              <a:gd name="T61" fmla="*/ 10 h 23"/>
              <a:gd name="T62" fmla="*/ 0 w 1"/>
              <a:gd name="T63" fmla="*/ 10 h 23"/>
              <a:gd name="T64" fmla="*/ 0 w 1"/>
              <a:gd name="T65" fmla="*/ 9 h 23"/>
              <a:gd name="T66" fmla="*/ 0 w 1"/>
              <a:gd name="T67" fmla="*/ 9 h 23"/>
              <a:gd name="T68" fmla="*/ 0 w 1"/>
              <a:gd name="T69" fmla="*/ 9 h 23"/>
              <a:gd name="T70" fmla="*/ 0 w 1"/>
              <a:gd name="T71" fmla="*/ 8 h 23"/>
              <a:gd name="T72" fmla="*/ 0 w 1"/>
              <a:gd name="T73" fmla="*/ 8 h 23"/>
              <a:gd name="T74" fmla="*/ 0 w 1"/>
              <a:gd name="T75" fmla="*/ 8 h 23"/>
              <a:gd name="T76" fmla="*/ 0 w 1"/>
              <a:gd name="T77" fmla="*/ 7 h 23"/>
              <a:gd name="T78" fmla="*/ 0 w 1"/>
              <a:gd name="T79" fmla="*/ 6 h 23"/>
              <a:gd name="T80" fmla="*/ 0 w 1"/>
              <a:gd name="T81" fmla="*/ 6 h 23"/>
              <a:gd name="T82" fmla="*/ 0 w 1"/>
              <a:gd name="T83" fmla="*/ 6 h 23"/>
              <a:gd name="T84" fmla="*/ 0 w 1"/>
              <a:gd name="T85" fmla="*/ 5 h 23"/>
              <a:gd name="T86" fmla="*/ 0 w 1"/>
              <a:gd name="T87" fmla="*/ 5 h 23"/>
              <a:gd name="T88" fmla="*/ 0 w 1"/>
              <a:gd name="T89" fmla="*/ 5 h 23"/>
              <a:gd name="T90" fmla="*/ 0 w 1"/>
              <a:gd name="T91" fmla="*/ 4 h 23"/>
              <a:gd name="T92" fmla="*/ 0 w 1"/>
              <a:gd name="T93" fmla="*/ 4 h 23"/>
              <a:gd name="T94" fmla="*/ 0 w 1"/>
              <a:gd name="T95" fmla="*/ 3 h 23"/>
              <a:gd name="T96" fmla="*/ 0 w 1"/>
              <a:gd name="T97" fmla="*/ 3 h 23"/>
              <a:gd name="T98" fmla="*/ 0 w 1"/>
              <a:gd name="T99" fmla="*/ 3 h 23"/>
              <a:gd name="T100" fmla="*/ 0 w 1"/>
              <a:gd name="T101" fmla="*/ 2 h 23"/>
              <a:gd name="T102" fmla="*/ 0 w 1"/>
              <a:gd name="T103" fmla="*/ 1 h 23"/>
              <a:gd name="T104" fmla="*/ 0 w 1"/>
              <a:gd name="T105" fmla="*/ 1 h 23"/>
              <a:gd name="T106" fmla="*/ 0 w 1"/>
              <a:gd name="T107" fmla="*/ 1 h 23"/>
              <a:gd name="T108" fmla="*/ 0 w 1"/>
              <a:gd name="T109" fmla="*/ 0 h 23"/>
              <a:gd name="T110" fmla="*/ 0 w 1"/>
              <a:gd name="T111" fmla="*/ 0 h 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1" h="23"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3"/>
                </a:moveTo>
                <a:cubicBezTo>
                  <a:pt x="1" y="23"/>
                  <a:pt x="1" y="23"/>
                  <a:pt x="1" y="23"/>
                </a:cubicBezTo>
                <a:cubicBezTo>
                  <a:pt x="1" y="23"/>
                  <a:pt x="1" y="23"/>
                  <a:pt x="1" y="23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2"/>
                </a:move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1"/>
                </a:moveTo>
                <a:cubicBezTo>
                  <a:pt x="1" y="21"/>
                  <a:pt x="1" y="21"/>
                  <a:pt x="1" y="21"/>
                </a:cubicBezTo>
                <a:cubicBezTo>
                  <a:pt x="1" y="21"/>
                  <a:pt x="1" y="21"/>
                  <a:pt x="1" y="21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1" y="20"/>
                </a:moveTo>
                <a:cubicBezTo>
                  <a:pt x="1" y="20"/>
                  <a:pt x="1" y="20"/>
                  <a:pt x="1" y="20"/>
                </a:cubicBezTo>
                <a:cubicBezTo>
                  <a:pt x="1" y="20"/>
                  <a:pt x="1" y="20"/>
                  <a:pt x="1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8"/>
                  <a:pt x="0" y="18"/>
                </a:cubicBezTo>
                <a:cubicBezTo>
                  <a:pt x="0" y="18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6"/>
                </a:moveTo>
                <a:cubicBezTo>
                  <a:pt x="0" y="16"/>
                  <a:pt x="0" y="16"/>
                  <a:pt x="0" y="16"/>
                </a:cubicBezTo>
                <a:cubicBezTo>
                  <a:pt x="0" y="16"/>
                  <a:pt x="0" y="16"/>
                  <a:pt x="0" y="16"/>
                </a:cubicBezTo>
                <a:moveTo>
                  <a:pt x="0" y="15"/>
                </a:moveTo>
                <a:cubicBezTo>
                  <a:pt x="0" y="15"/>
                  <a:pt x="0" y="15"/>
                  <a:pt x="0" y="16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5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5"/>
                </a:cubicBezTo>
                <a:moveTo>
                  <a:pt x="0" y="14"/>
                </a:moveTo>
                <a:cubicBezTo>
                  <a:pt x="0" y="15"/>
                  <a:pt x="0" y="15"/>
                  <a:pt x="0" y="15"/>
                </a:cubicBezTo>
                <a:cubicBezTo>
                  <a:pt x="0" y="15"/>
                  <a:pt x="0" y="15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4"/>
                </a:moveTo>
                <a:cubicBezTo>
                  <a:pt x="0" y="14"/>
                  <a:pt x="0" y="14"/>
                  <a:pt x="0" y="14"/>
                </a:cubicBezTo>
                <a:cubicBezTo>
                  <a:pt x="0" y="14"/>
                  <a:pt x="0" y="14"/>
                  <a:pt x="0" y="14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3"/>
                </a:moveTo>
                <a:cubicBezTo>
                  <a:pt x="0" y="13"/>
                  <a:pt x="0" y="13"/>
                  <a:pt x="0" y="13"/>
                </a:cubicBezTo>
                <a:cubicBezTo>
                  <a:pt x="0" y="13"/>
                  <a:pt x="0" y="13"/>
                  <a:pt x="0" y="13"/>
                </a:cubicBezTo>
                <a:moveTo>
                  <a:pt x="0" y="12"/>
                </a:moveTo>
                <a:cubicBezTo>
                  <a:pt x="0" y="12"/>
                  <a:pt x="0" y="13"/>
                  <a:pt x="0" y="13"/>
                </a:cubicBezTo>
                <a:cubicBezTo>
                  <a:pt x="0" y="13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2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2"/>
                </a:cubicBezTo>
                <a:moveTo>
                  <a:pt x="0" y="11"/>
                </a:moveTo>
                <a:cubicBezTo>
                  <a:pt x="0" y="12"/>
                  <a:pt x="0" y="12"/>
                  <a:pt x="0" y="12"/>
                </a:cubicBezTo>
                <a:cubicBezTo>
                  <a:pt x="0" y="12"/>
                  <a:pt x="0" y="12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1"/>
                </a:moveTo>
                <a:cubicBezTo>
                  <a:pt x="0" y="11"/>
                  <a:pt x="0" y="11"/>
                  <a:pt x="0" y="11"/>
                </a:cubicBezTo>
                <a:cubicBezTo>
                  <a:pt x="0" y="11"/>
                  <a:pt x="0" y="11"/>
                  <a:pt x="0" y="11"/>
                </a:cubicBezTo>
                <a:moveTo>
                  <a:pt x="0" y="10"/>
                </a:moveTo>
                <a:cubicBezTo>
                  <a:pt x="0" y="10"/>
                  <a:pt x="0" y="10"/>
                  <a:pt x="0" y="11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10"/>
                </a:moveTo>
                <a:cubicBezTo>
                  <a:pt x="0" y="10"/>
                  <a:pt x="0" y="10"/>
                  <a:pt x="0" y="10"/>
                </a:cubicBezTo>
                <a:cubicBezTo>
                  <a:pt x="0" y="10"/>
                  <a:pt x="0" y="10"/>
                  <a:pt x="0" y="10"/>
                </a:cubicBezTo>
                <a:moveTo>
                  <a:pt x="0" y="9"/>
                </a:moveTo>
                <a:cubicBezTo>
                  <a:pt x="0" y="9"/>
                  <a:pt x="0" y="10"/>
                  <a:pt x="0" y="10"/>
                </a:cubicBezTo>
                <a:cubicBezTo>
                  <a:pt x="0" y="10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9"/>
                </a:moveTo>
                <a:cubicBezTo>
                  <a:pt x="0" y="9"/>
                  <a:pt x="0" y="9"/>
                  <a:pt x="0" y="9"/>
                </a:cubicBezTo>
                <a:cubicBezTo>
                  <a:pt x="0" y="9"/>
                  <a:pt x="0" y="9"/>
                  <a:pt x="0" y="9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8"/>
                </a:moveTo>
                <a:cubicBezTo>
                  <a:pt x="0" y="8"/>
                  <a:pt x="0" y="8"/>
                  <a:pt x="0" y="8"/>
                </a:cubicBezTo>
                <a:cubicBezTo>
                  <a:pt x="0" y="8"/>
                  <a:pt x="0" y="8"/>
                  <a:pt x="0" y="8"/>
                </a:cubicBezTo>
                <a:moveTo>
                  <a:pt x="0" y="7"/>
                </a:moveTo>
                <a:cubicBezTo>
                  <a:pt x="0" y="7"/>
                  <a:pt x="0" y="7"/>
                  <a:pt x="0" y="8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7"/>
                </a:moveTo>
                <a:cubicBezTo>
                  <a:pt x="0" y="7"/>
                  <a:pt x="0" y="7"/>
                  <a:pt x="0" y="7"/>
                </a:cubicBezTo>
                <a:cubicBezTo>
                  <a:pt x="0" y="7"/>
                  <a:pt x="0" y="7"/>
                  <a:pt x="0" y="7"/>
                </a:cubicBezTo>
                <a:moveTo>
                  <a:pt x="0" y="6"/>
                </a:moveTo>
                <a:cubicBezTo>
                  <a:pt x="0" y="6"/>
                  <a:pt x="0" y="6"/>
                  <a:pt x="0" y="7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6"/>
                </a:moveTo>
                <a:cubicBezTo>
                  <a:pt x="0" y="6"/>
                  <a:pt x="0" y="6"/>
                  <a:pt x="0" y="6"/>
                </a:cubicBezTo>
                <a:cubicBezTo>
                  <a:pt x="0" y="6"/>
                  <a:pt x="0" y="6"/>
                  <a:pt x="0" y="6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5"/>
                </a:moveTo>
                <a:cubicBezTo>
                  <a:pt x="0" y="5"/>
                  <a:pt x="0" y="5"/>
                  <a:pt x="0" y="5"/>
                </a:cubicBezTo>
                <a:cubicBezTo>
                  <a:pt x="0" y="5"/>
                  <a:pt x="0" y="5"/>
                  <a:pt x="0" y="5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4"/>
                </a:moveTo>
                <a:cubicBezTo>
                  <a:pt x="0" y="4"/>
                  <a:pt x="0" y="4"/>
                  <a:pt x="0" y="4"/>
                </a:cubicBezTo>
                <a:cubicBezTo>
                  <a:pt x="0" y="4"/>
                  <a:pt x="0" y="4"/>
                  <a:pt x="0" y="4"/>
                </a:cubicBezTo>
                <a:moveTo>
                  <a:pt x="0" y="3"/>
                </a:moveTo>
                <a:cubicBezTo>
                  <a:pt x="0" y="3"/>
                  <a:pt x="0" y="4"/>
                  <a:pt x="0" y="4"/>
                </a:cubicBezTo>
                <a:cubicBezTo>
                  <a:pt x="0" y="4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3"/>
                </a:moveTo>
                <a:cubicBezTo>
                  <a:pt x="0" y="3"/>
                  <a:pt x="0" y="3"/>
                  <a:pt x="0" y="3"/>
                </a:cubicBezTo>
                <a:cubicBezTo>
                  <a:pt x="0" y="3"/>
                  <a:pt x="0" y="3"/>
                  <a:pt x="0" y="3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2"/>
                </a:moveTo>
                <a:cubicBezTo>
                  <a:pt x="0" y="2"/>
                  <a:pt x="0" y="2"/>
                  <a:pt x="0" y="2"/>
                </a:cubicBezTo>
                <a:cubicBezTo>
                  <a:pt x="0" y="2"/>
                  <a:pt x="0" y="2"/>
                  <a:pt x="0" y="2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" name="Forma libre 78"/>
          <p:cNvSpPr>
            <a:spLocks noEditPoints="1"/>
          </p:cNvSpPr>
          <p:nvPr/>
        </p:nvSpPr>
        <p:spPr bwMode="auto">
          <a:xfrm>
            <a:off x="759619" y="3099490"/>
            <a:ext cx="33338" cy="101204"/>
          </a:xfrm>
          <a:custGeom>
            <a:avLst/>
            <a:gdLst>
              <a:gd name="T0" fmla="*/ 18 w 18"/>
              <a:gd name="T1" fmla="*/ 55 h 55"/>
              <a:gd name="T2" fmla="*/ 18 w 18"/>
              <a:gd name="T3" fmla="*/ 55 h 55"/>
              <a:gd name="T4" fmla="*/ 18 w 18"/>
              <a:gd name="T5" fmla="*/ 55 h 55"/>
              <a:gd name="T6" fmla="*/ 18 w 18"/>
              <a:gd name="T7" fmla="*/ 55 h 55"/>
              <a:gd name="T8" fmla="*/ 18 w 18"/>
              <a:gd name="T9" fmla="*/ 55 h 55"/>
              <a:gd name="T10" fmla="*/ 18 w 18"/>
              <a:gd name="T11" fmla="*/ 55 h 55"/>
              <a:gd name="T12" fmla="*/ 17 w 18"/>
              <a:gd name="T13" fmla="*/ 55 h 55"/>
              <a:gd name="T14" fmla="*/ 18 w 18"/>
              <a:gd name="T15" fmla="*/ 55 h 55"/>
              <a:gd name="T16" fmla="*/ 17 w 18"/>
              <a:gd name="T17" fmla="*/ 55 h 55"/>
              <a:gd name="T18" fmla="*/ 0 w 18"/>
              <a:gd name="T19" fmla="*/ 1 h 55"/>
              <a:gd name="T20" fmla="*/ 17 w 18"/>
              <a:gd name="T21" fmla="*/ 55 h 55"/>
              <a:gd name="T22" fmla="*/ 0 w 18"/>
              <a:gd name="T23" fmla="*/ 1 h 55"/>
              <a:gd name="T24" fmla="*/ 0 w 18"/>
              <a:gd name="T25" fmla="*/ 1 h 55"/>
              <a:gd name="T26" fmla="*/ 0 w 18"/>
              <a:gd name="T27" fmla="*/ 1 h 55"/>
              <a:gd name="T28" fmla="*/ 0 w 18"/>
              <a:gd name="T29" fmla="*/ 1 h 55"/>
              <a:gd name="T30" fmla="*/ 0 w 18"/>
              <a:gd name="T31" fmla="*/ 1 h 55"/>
              <a:gd name="T32" fmla="*/ 0 w 18"/>
              <a:gd name="T33" fmla="*/ 1 h 55"/>
              <a:gd name="T34" fmla="*/ 0 w 18"/>
              <a:gd name="T35" fmla="*/ 1 h 55"/>
              <a:gd name="T36" fmla="*/ 0 w 18"/>
              <a:gd name="T37" fmla="*/ 0 h 55"/>
              <a:gd name="T38" fmla="*/ 0 w 18"/>
              <a:gd name="T39" fmla="*/ 1 h 55"/>
              <a:gd name="T40" fmla="*/ 0 w 18"/>
              <a:gd name="T41" fmla="*/ 1 h 55"/>
              <a:gd name="T42" fmla="*/ 0 w 18"/>
              <a:gd name="T43" fmla="*/ 0 h 55"/>
              <a:gd name="T44" fmla="*/ 0 w 18"/>
              <a:gd name="T45" fmla="*/ 0 h 55"/>
              <a:gd name="T46" fmla="*/ 0 w 18"/>
              <a:gd name="T47" fmla="*/ 0 h 55"/>
              <a:gd name="T48" fmla="*/ 0 w 18"/>
              <a:gd name="T49" fmla="*/ 0 h 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</a:cxnLst>
            <a:rect l="0" t="0" r="r" b="b"/>
            <a:pathLst>
              <a:path w="18" h="55"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8" y="55"/>
                </a:moveTo>
                <a:cubicBezTo>
                  <a:pt x="18" y="55"/>
                  <a:pt x="18" y="55"/>
                  <a:pt x="18" y="55"/>
                </a:cubicBezTo>
                <a:cubicBezTo>
                  <a:pt x="18" y="55"/>
                  <a:pt x="18" y="55"/>
                  <a:pt x="18" y="55"/>
                </a:cubicBezTo>
                <a:moveTo>
                  <a:pt x="17" y="55"/>
                </a:moveTo>
                <a:cubicBezTo>
                  <a:pt x="17" y="55"/>
                  <a:pt x="18" y="55"/>
                  <a:pt x="18" y="55"/>
                </a:cubicBezTo>
                <a:cubicBezTo>
                  <a:pt x="18" y="55"/>
                  <a:pt x="17" y="55"/>
                  <a:pt x="17" y="55"/>
                </a:cubicBezTo>
                <a:moveTo>
                  <a:pt x="0" y="1"/>
                </a:moveTo>
                <a:cubicBezTo>
                  <a:pt x="0" y="21"/>
                  <a:pt x="7" y="40"/>
                  <a:pt x="17" y="55"/>
                </a:cubicBezTo>
                <a:cubicBezTo>
                  <a:pt x="7" y="40"/>
                  <a:pt x="0" y="2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1"/>
                </a:moveTo>
                <a:cubicBezTo>
                  <a:pt x="0" y="1"/>
                  <a:pt x="0" y="1"/>
                  <a:pt x="0" y="1"/>
                </a:cubicBezTo>
                <a:cubicBezTo>
                  <a:pt x="0" y="1"/>
                  <a:pt x="0" y="1"/>
                  <a:pt x="0" y="1"/>
                </a:cubicBezTo>
                <a:moveTo>
                  <a:pt x="0" y="0"/>
                </a:moveTo>
                <a:cubicBezTo>
                  <a:pt x="0" y="0"/>
                  <a:pt x="0" y="0"/>
                  <a:pt x="0" y="1"/>
                </a:cubicBezTo>
                <a:cubicBezTo>
                  <a:pt x="0" y="1"/>
                  <a:pt x="0" y="1"/>
                  <a:pt x="0" y="1"/>
                </a:cubicBezTo>
                <a:cubicBezTo>
                  <a:pt x="0" y="0"/>
                  <a:pt x="0" y="0"/>
                  <a:pt x="0" y="0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20" name="Forma libre 86"/>
          <p:cNvSpPr>
            <a:spLocks noEditPoints="1"/>
          </p:cNvSpPr>
          <p:nvPr/>
        </p:nvSpPr>
        <p:spPr bwMode="auto">
          <a:xfrm>
            <a:off x="1293019" y="4011509"/>
            <a:ext cx="7144" cy="88106"/>
          </a:xfrm>
          <a:custGeom>
            <a:avLst/>
            <a:gdLst>
              <a:gd name="T0" fmla="*/ 3 w 4"/>
              <a:gd name="T1" fmla="*/ 47 h 48"/>
              <a:gd name="T2" fmla="*/ 3 w 4"/>
              <a:gd name="T3" fmla="*/ 47 h 48"/>
              <a:gd name="T4" fmla="*/ 2 w 4"/>
              <a:gd name="T5" fmla="*/ 47 h 48"/>
              <a:gd name="T6" fmla="*/ 2 w 4"/>
              <a:gd name="T7" fmla="*/ 46 h 48"/>
              <a:gd name="T8" fmla="*/ 2 w 4"/>
              <a:gd name="T9" fmla="*/ 46 h 48"/>
              <a:gd name="T10" fmla="*/ 0 w 4"/>
              <a:gd name="T11" fmla="*/ 23 h 48"/>
              <a:gd name="T12" fmla="*/ 0 w 4"/>
              <a:gd name="T13" fmla="*/ 22 h 48"/>
              <a:gd name="T14" fmla="*/ 0 w 4"/>
              <a:gd name="T15" fmla="*/ 22 h 48"/>
              <a:gd name="T16" fmla="*/ 0 w 4"/>
              <a:gd name="T17" fmla="*/ 22 h 48"/>
              <a:gd name="T18" fmla="*/ 0 w 4"/>
              <a:gd name="T19" fmla="*/ 22 h 48"/>
              <a:gd name="T20" fmla="*/ 0 w 4"/>
              <a:gd name="T21" fmla="*/ 21 h 48"/>
              <a:gd name="T22" fmla="*/ 0 w 4"/>
              <a:gd name="T23" fmla="*/ 20 h 48"/>
              <a:gd name="T24" fmla="*/ 0 w 4"/>
              <a:gd name="T25" fmla="*/ 20 h 48"/>
              <a:gd name="T26" fmla="*/ 0 w 4"/>
              <a:gd name="T27" fmla="*/ 20 h 48"/>
              <a:gd name="T28" fmla="*/ 0 w 4"/>
              <a:gd name="T29" fmla="*/ 19 h 48"/>
              <a:gd name="T30" fmla="*/ 0 w 4"/>
              <a:gd name="T31" fmla="*/ 19 h 48"/>
              <a:gd name="T32" fmla="*/ 0 w 4"/>
              <a:gd name="T33" fmla="*/ 19 h 48"/>
              <a:gd name="T34" fmla="*/ 0 w 4"/>
              <a:gd name="T35" fmla="*/ 18 h 48"/>
              <a:gd name="T36" fmla="*/ 0 w 4"/>
              <a:gd name="T37" fmla="*/ 18 h 48"/>
              <a:gd name="T38" fmla="*/ 0 w 4"/>
              <a:gd name="T39" fmla="*/ 18 h 48"/>
              <a:gd name="T40" fmla="*/ 1 w 4"/>
              <a:gd name="T41" fmla="*/ 17 h 48"/>
              <a:gd name="T42" fmla="*/ 1 w 4"/>
              <a:gd name="T43" fmla="*/ 17 h 48"/>
              <a:gd name="T44" fmla="*/ 1 w 4"/>
              <a:gd name="T45" fmla="*/ 16 h 48"/>
              <a:gd name="T46" fmla="*/ 1 w 4"/>
              <a:gd name="T47" fmla="*/ 15 h 48"/>
              <a:gd name="T48" fmla="*/ 1 w 4"/>
              <a:gd name="T49" fmla="*/ 15 h 48"/>
              <a:gd name="T50" fmla="*/ 1 w 4"/>
              <a:gd name="T51" fmla="*/ 15 h 48"/>
              <a:gd name="T52" fmla="*/ 1 w 4"/>
              <a:gd name="T53" fmla="*/ 14 h 48"/>
              <a:gd name="T54" fmla="*/ 1 w 4"/>
              <a:gd name="T55" fmla="*/ 14 h 48"/>
              <a:gd name="T56" fmla="*/ 1 w 4"/>
              <a:gd name="T57" fmla="*/ 14 h 48"/>
              <a:gd name="T58" fmla="*/ 1 w 4"/>
              <a:gd name="T59" fmla="*/ 13 h 48"/>
              <a:gd name="T60" fmla="*/ 1 w 4"/>
              <a:gd name="T61" fmla="*/ 13 h 48"/>
              <a:gd name="T62" fmla="*/ 1 w 4"/>
              <a:gd name="T63" fmla="*/ 11 h 48"/>
              <a:gd name="T64" fmla="*/ 1 w 4"/>
              <a:gd name="T65" fmla="*/ 11 h 48"/>
              <a:gd name="T66" fmla="*/ 1 w 4"/>
              <a:gd name="T67" fmla="*/ 11 h 48"/>
              <a:gd name="T68" fmla="*/ 1 w 4"/>
              <a:gd name="T69" fmla="*/ 10 h 48"/>
              <a:gd name="T70" fmla="*/ 1 w 4"/>
              <a:gd name="T71" fmla="*/ 10 h 48"/>
              <a:gd name="T72" fmla="*/ 1 w 4"/>
              <a:gd name="T73" fmla="*/ 10 h 48"/>
              <a:gd name="T74" fmla="*/ 2 w 4"/>
              <a:gd name="T75" fmla="*/ 9 h 48"/>
              <a:gd name="T76" fmla="*/ 2 w 4"/>
              <a:gd name="T77" fmla="*/ 8 h 48"/>
              <a:gd name="T78" fmla="*/ 2 w 4"/>
              <a:gd name="T79" fmla="*/ 8 h 48"/>
              <a:gd name="T80" fmla="*/ 2 w 4"/>
              <a:gd name="T81" fmla="*/ 8 h 48"/>
              <a:gd name="T82" fmla="*/ 2 w 4"/>
              <a:gd name="T83" fmla="*/ 7 h 48"/>
              <a:gd name="T84" fmla="*/ 2 w 4"/>
              <a:gd name="T85" fmla="*/ 7 h 48"/>
              <a:gd name="T86" fmla="*/ 2 w 4"/>
              <a:gd name="T87" fmla="*/ 6 h 48"/>
              <a:gd name="T88" fmla="*/ 2 w 4"/>
              <a:gd name="T89" fmla="*/ 5 h 48"/>
              <a:gd name="T90" fmla="*/ 2 w 4"/>
              <a:gd name="T91" fmla="*/ 5 h 48"/>
              <a:gd name="T92" fmla="*/ 2 w 4"/>
              <a:gd name="T93" fmla="*/ 5 h 48"/>
              <a:gd name="T94" fmla="*/ 3 w 4"/>
              <a:gd name="T95" fmla="*/ 4 h 48"/>
              <a:gd name="T96" fmla="*/ 3 w 4"/>
              <a:gd name="T97" fmla="*/ 4 h 48"/>
              <a:gd name="T98" fmla="*/ 3 w 4"/>
              <a:gd name="T99" fmla="*/ 4 h 48"/>
              <a:gd name="T100" fmla="*/ 3 w 4"/>
              <a:gd name="T101" fmla="*/ 3 h 48"/>
              <a:gd name="T102" fmla="*/ 3 w 4"/>
              <a:gd name="T103" fmla="*/ 3 h 48"/>
              <a:gd name="T104" fmla="*/ 3 w 4"/>
              <a:gd name="T105" fmla="*/ 3 h 48"/>
              <a:gd name="T106" fmla="*/ 3 w 4"/>
              <a:gd name="T107" fmla="*/ 2 h 48"/>
              <a:gd name="T108" fmla="*/ 3 w 4"/>
              <a:gd name="T109" fmla="*/ 2 h 48"/>
              <a:gd name="T110" fmla="*/ 3 w 4"/>
              <a:gd name="T111" fmla="*/ 1 h 48"/>
              <a:gd name="T112" fmla="*/ 3 w 4"/>
              <a:gd name="T113" fmla="*/ 1 h 48"/>
              <a:gd name="T114" fmla="*/ 4 w 4"/>
              <a:gd name="T115" fmla="*/ 1 h 48"/>
              <a:gd name="T116" fmla="*/ 4 w 4"/>
              <a:gd name="T117" fmla="*/ 0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4" h="48">
                <a:moveTo>
                  <a:pt x="3" y="48"/>
                </a:moveTo>
                <a:cubicBezTo>
                  <a:pt x="3" y="48"/>
                  <a:pt x="3" y="48"/>
                  <a:pt x="3" y="48"/>
                </a:cubicBezTo>
                <a:cubicBezTo>
                  <a:pt x="3" y="48"/>
                  <a:pt x="3" y="48"/>
                  <a:pt x="3" y="48"/>
                </a:cubicBezTo>
                <a:moveTo>
                  <a:pt x="3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3" y="47"/>
                </a:cubicBezTo>
                <a:moveTo>
                  <a:pt x="2" y="47"/>
                </a:moveTo>
                <a:cubicBezTo>
                  <a:pt x="3" y="47"/>
                  <a:pt x="3" y="47"/>
                  <a:pt x="3" y="47"/>
                </a:cubicBezTo>
                <a:cubicBezTo>
                  <a:pt x="3" y="47"/>
                  <a:pt x="3" y="47"/>
                  <a:pt x="2" y="47"/>
                </a:cubicBezTo>
                <a:moveTo>
                  <a:pt x="2" y="47"/>
                </a:moveTo>
                <a:cubicBezTo>
                  <a:pt x="2" y="47"/>
                  <a:pt x="2" y="47"/>
                  <a:pt x="2" y="47"/>
                </a:cubicBezTo>
                <a:cubicBezTo>
                  <a:pt x="2" y="47"/>
                  <a:pt x="2" y="47"/>
                  <a:pt x="2" y="47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6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6"/>
                </a:cubicBezTo>
                <a:moveTo>
                  <a:pt x="2" y="45"/>
                </a:moveTo>
                <a:cubicBezTo>
                  <a:pt x="2" y="46"/>
                  <a:pt x="2" y="46"/>
                  <a:pt x="2" y="46"/>
                </a:cubicBezTo>
                <a:cubicBezTo>
                  <a:pt x="2" y="46"/>
                  <a:pt x="2" y="46"/>
                  <a:pt x="2" y="45"/>
                </a:cubicBezTo>
                <a:moveTo>
                  <a:pt x="0" y="23"/>
                </a:moveTo>
                <a:cubicBezTo>
                  <a:pt x="0" y="31"/>
                  <a:pt x="1" y="38"/>
                  <a:pt x="2" y="45"/>
                </a:cubicBezTo>
                <a:cubicBezTo>
                  <a:pt x="1" y="38"/>
                  <a:pt x="0" y="31"/>
                  <a:pt x="0" y="23"/>
                </a:cubicBezTo>
                <a:moveTo>
                  <a:pt x="0" y="23"/>
                </a:move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3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3"/>
                  <a:pt x="0" y="23"/>
                  <a:pt x="0" y="23"/>
                </a:cubicBezTo>
                <a:cubicBezTo>
                  <a:pt x="0" y="23"/>
                  <a:pt x="0" y="23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2"/>
                </a:moveTo>
                <a:cubicBezTo>
                  <a:pt x="0" y="22"/>
                  <a:pt x="0" y="22"/>
                  <a:pt x="0" y="22"/>
                </a:cubicBezTo>
                <a:cubicBezTo>
                  <a:pt x="0" y="22"/>
                  <a:pt x="0" y="22"/>
                  <a:pt x="0" y="22"/>
                </a:cubicBezTo>
                <a:moveTo>
                  <a:pt x="0" y="21"/>
                </a:moveTo>
                <a:cubicBezTo>
                  <a:pt x="0" y="21"/>
                  <a:pt x="0" y="21"/>
                  <a:pt x="0" y="22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1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1"/>
                </a:cubicBezTo>
                <a:moveTo>
                  <a:pt x="0" y="20"/>
                </a:moveTo>
                <a:cubicBezTo>
                  <a:pt x="0" y="21"/>
                  <a:pt x="0" y="21"/>
                  <a:pt x="0" y="21"/>
                </a:cubicBezTo>
                <a:cubicBezTo>
                  <a:pt x="0" y="21"/>
                  <a:pt x="0" y="21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20"/>
                </a:moveTo>
                <a:cubicBezTo>
                  <a:pt x="0" y="20"/>
                  <a:pt x="0" y="20"/>
                  <a:pt x="0" y="20"/>
                </a:cubicBezTo>
                <a:cubicBezTo>
                  <a:pt x="0" y="20"/>
                  <a:pt x="0" y="20"/>
                  <a:pt x="0" y="20"/>
                </a:cubicBezTo>
                <a:moveTo>
                  <a:pt x="0" y="19"/>
                </a:moveTo>
                <a:cubicBezTo>
                  <a:pt x="0" y="19"/>
                  <a:pt x="0" y="19"/>
                  <a:pt x="0" y="20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9"/>
                </a:moveTo>
                <a:cubicBezTo>
                  <a:pt x="0" y="19"/>
                  <a:pt x="0" y="19"/>
                  <a:pt x="0" y="19"/>
                </a:cubicBezTo>
                <a:cubicBezTo>
                  <a:pt x="0" y="19"/>
                  <a:pt x="0" y="19"/>
                  <a:pt x="0" y="19"/>
                </a:cubicBezTo>
                <a:moveTo>
                  <a:pt x="0" y="18"/>
                </a:moveTo>
                <a:cubicBezTo>
                  <a:pt x="0" y="18"/>
                  <a:pt x="0" y="19"/>
                  <a:pt x="0" y="19"/>
                </a:cubicBezTo>
                <a:cubicBezTo>
                  <a:pt x="0" y="19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8"/>
                </a:moveTo>
                <a:cubicBezTo>
                  <a:pt x="0" y="18"/>
                  <a:pt x="0" y="18"/>
                  <a:pt x="0" y="18"/>
                </a:cubicBezTo>
                <a:cubicBezTo>
                  <a:pt x="0" y="18"/>
                  <a:pt x="0" y="18"/>
                  <a:pt x="0" y="18"/>
                </a:cubicBezTo>
                <a:moveTo>
                  <a:pt x="0" y="17"/>
                </a:moveTo>
                <a:cubicBezTo>
                  <a:pt x="0" y="17"/>
                  <a:pt x="0" y="17"/>
                  <a:pt x="0" y="17"/>
                </a:cubicBezTo>
                <a:cubicBezTo>
                  <a:pt x="0" y="17"/>
                  <a:pt x="0" y="17"/>
                  <a:pt x="0" y="17"/>
                </a:cubicBezTo>
                <a:moveTo>
                  <a:pt x="1" y="17"/>
                </a:moveTo>
                <a:cubicBezTo>
                  <a:pt x="1" y="17"/>
                  <a:pt x="0" y="17"/>
                  <a:pt x="0" y="17"/>
                </a:cubicBezTo>
                <a:cubicBezTo>
                  <a:pt x="0" y="17"/>
                  <a:pt x="1" y="17"/>
                  <a:pt x="1" y="17"/>
                </a:cubicBezTo>
                <a:moveTo>
                  <a:pt x="1" y="17"/>
                </a:moveTo>
                <a:cubicBezTo>
                  <a:pt x="1" y="17"/>
                  <a:pt x="1" y="17"/>
                  <a:pt x="1" y="17"/>
                </a:cubicBezTo>
                <a:cubicBezTo>
                  <a:pt x="1" y="17"/>
                  <a:pt x="1" y="17"/>
                  <a:pt x="1" y="17"/>
                </a:cubicBezTo>
                <a:moveTo>
                  <a:pt x="1" y="16"/>
                </a:moveTo>
                <a:cubicBezTo>
                  <a:pt x="1" y="16"/>
                  <a:pt x="1" y="17"/>
                  <a:pt x="1" y="17"/>
                </a:cubicBezTo>
                <a:cubicBezTo>
                  <a:pt x="1" y="17"/>
                  <a:pt x="1" y="16"/>
                  <a:pt x="1" y="16"/>
                </a:cubicBezTo>
                <a:moveTo>
                  <a:pt x="1" y="16"/>
                </a:moveTo>
                <a:cubicBezTo>
                  <a:pt x="1" y="16"/>
                  <a:pt x="1" y="16"/>
                  <a:pt x="1" y="16"/>
                </a:cubicBezTo>
                <a:cubicBezTo>
                  <a:pt x="1" y="16"/>
                  <a:pt x="1" y="16"/>
                  <a:pt x="1" y="16"/>
                </a:cubicBezTo>
                <a:moveTo>
                  <a:pt x="1" y="15"/>
                </a:moveTo>
                <a:cubicBezTo>
                  <a:pt x="1" y="15"/>
                  <a:pt x="1" y="16"/>
                  <a:pt x="1" y="16"/>
                </a:cubicBezTo>
                <a:cubicBezTo>
                  <a:pt x="1" y="16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5"/>
                </a:moveTo>
                <a:cubicBezTo>
                  <a:pt x="1" y="15"/>
                  <a:pt x="1" y="15"/>
                  <a:pt x="1" y="15"/>
                </a:cubicBezTo>
                <a:cubicBezTo>
                  <a:pt x="1" y="15"/>
                  <a:pt x="1" y="15"/>
                  <a:pt x="1" y="15"/>
                </a:cubicBezTo>
                <a:moveTo>
                  <a:pt x="1" y="14"/>
                </a:moveTo>
                <a:cubicBezTo>
                  <a:pt x="1" y="14"/>
                  <a:pt x="1" y="14"/>
                  <a:pt x="1" y="15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4"/>
                </a:moveTo>
                <a:cubicBezTo>
                  <a:pt x="1" y="14"/>
                  <a:pt x="1" y="14"/>
                  <a:pt x="1" y="14"/>
                </a:cubicBezTo>
                <a:cubicBezTo>
                  <a:pt x="1" y="14"/>
                  <a:pt x="1" y="14"/>
                  <a:pt x="1" y="14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3"/>
                </a:moveTo>
                <a:cubicBezTo>
                  <a:pt x="1" y="13"/>
                  <a:pt x="1" y="13"/>
                  <a:pt x="1" y="13"/>
                </a:cubicBezTo>
                <a:cubicBezTo>
                  <a:pt x="1" y="13"/>
                  <a:pt x="1" y="13"/>
                  <a:pt x="1" y="13"/>
                </a:cubicBezTo>
                <a:moveTo>
                  <a:pt x="1" y="12"/>
                </a:moveTo>
                <a:cubicBezTo>
                  <a:pt x="1" y="12"/>
                  <a:pt x="1" y="13"/>
                  <a:pt x="1" y="13"/>
                </a:cubicBezTo>
                <a:cubicBezTo>
                  <a:pt x="1" y="13"/>
                  <a:pt x="1" y="12"/>
                  <a:pt x="1" y="12"/>
                </a:cubicBezTo>
                <a:moveTo>
                  <a:pt x="1" y="11"/>
                </a:moveTo>
                <a:cubicBezTo>
                  <a:pt x="1" y="12"/>
                  <a:pt x="1" y="12"/>
                  <a:pt x="1" y="12"/>
                </a:cubicBezTo>
                <a:cubicBezTo>
                  <a:pt x="1" y="12"/>
                  <a:pt x="1" y="12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1"/>
                </a:moveTo>
                <a:cubicBezTo>
                  <a:pt x="1" y="11"/>
                  <a:pt x="1" y="11"/>
                  <a:pt x="1" y="11"/>
                </a:cubicBezTo>
                <a:cubicBezTo>
                  <a:pt x="1" y="11"/>
                  <a:pt x="1" y="11"/>
                  <a:pt x="1" y="11"/>
                </a:cubicBezTo>
                <a:moveTo>
                  <a:pt x="1" y="10"/>
                </a:moveTo>
                <a:cubicBezTo>
                  <a:pt x="1" y="10"/>
                  <a:pt x="1" y="11"/>
                  <a:pt x="1" y="11"/>
                </a:cubicBezTo>
                <a:cubicBezTo>
                  <a:pt x="1" y="11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1" y="10"/>
                </a:moveTo>
                <a:cubicBezTo>
                  <a:pt x="1" y="10"/>
                  <a:pt x="1" y="10"/>
                  <a:pt x="1" y="10"/>
                </a:cubicBezTo>
                <a:cubicBezTo>
                  <a:pt x="1" y="10"/>
                  <a:pt x="1" y="10"/>
                  <a:pt x="1" y="10"/>
                </a:cubicBezTo>
                <a:moveTo>
                  <a:pt x="2" y="9"/>
                </a:moveTo>
                <a:cubicBezTo>
                  <a:pt x="2" y="10"/>
                  <a:pt x="1" y="10"/>
                  <a:pt x="1" y="10"/>
                </a:cubicBezTo>
                <a:cubicBezTo>
                  <a:pt x="1" y="10"/>
                  <a:pt x="2" y="10"/>
                  <a:pt x="2" y="9"/>
                </a:cubicBezTo>
                <a:moveTo>
                  <a:pt x="2" y="9"/>
                </a:moveTo>
                <a:cubicBezTo>
                  <a:pt x="2" y="9"/>
                  <a:pt x="2" y="9"/>
                  <a:pt x="2" y="9"/>
                </a:cubicBezTo>
                <a:cubicBezTo>
                  <a:pt x="2" y="9"/>
                  <a:pt x="2" y="9"/>
                  <a:pt x="2" y="9"/>
                </a:cubicBezTo>
                <a:moveTo>
                  <a:pt x="2" y="8"/>
                </a:moveTo>
                <a:cubicBezTo>
                  <a:pt x="2" y="8"/>
                  <a:pt x="2" y="9"/>
                  <a:pt x="2" y="9"/>
                </a:cubicBezTo>
                <a:cubicBezTo>
                  <a:pt x="2" y="9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8"/>
                </a:moveTo>
                <a:cubicBezTo>
                  <a:pt x="2" y="8"/>
                  <a:pt x="2" y="8"/>
                  <a:pt x="2" y="8"/>
                </a:cubicBezTo>
                <a:cubicBezTo>
                  <a:pt x="2" y="8"/>
                  <a:pt x="2" y="8"/>
                  <a:pt x="2" y="8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7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7"/>
                </a:cubicBezTo>
                <a:moveTo>
                  <a:pt x="2" y="6"/>
                </a:moveTo>
                <a:cubicBezTo>
                  <a:pt x="2" y="7"/>
                  <a:pt x="2" y="7"/>
                  <a:pt x="2" y="7"/>
                </a:cubicBezTo>
                <a:cubicBezTo>
                  <a:pt x="2" y="7"/>
                  <a:pt x="2" y="7"/>
                  <a:pt x="2" y="6"/>
                </a:cubicBezTo>
                <a:moveTo>
                  <a:pt x="2" y="6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6"/>
                </a:cubicBezTo>
                <a:moveTo>
                  <a:pt x="2" y="5"/>
                </a:moveTo>
                <a:cubicBezTo>
                  <a:pt x="2" y="6"/>
                  <a:pt x="2" y="6"/>
                  <a:pt x="2" y="6"/>
                </a:cubicBezTo>
                <a:cubicBezTo>
                  <a:pt x="2" y="6"/>
                  <a:pt x="2" y="6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2" y="5"/>
                </a:moveTo>
                <a:cubicBezTo>
                  <a:pt x="2" y="5"/>
                  <a:pt x="2" y="5"/>
                  <a:pt x="2" y="5"/>
                </a:cubicBezTo>
                <a:cubicBezTo>
                  <a:pt x="2" y="5"/>
                  <a:pt x="2" y="5"/>
                  <a:pt x="2" y="5"/>
                </a:cubicBezTo>
                <a:moveTo>
                  <a:pt x="3" y="4"/>
                </a:moveTo>
                <a:cubicBezTo>
                  <a:pt x="3" y="5"/>
                  <a:pt x="3" y="5"/>
                  <a:pt x="3" y="5"/>
                </a:cubicBezTo>
                <a:cubicBezTo>
                  <a:pt x="3" y="5"/>
                  <a:pt x="3" y="5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4"/>
                </a:moveTo>
                <a:cubicBezTo>
                  <a:pt x="3" y="4"/>
                  <a:pt x="3" y="4"/>
                  <a:pt x="3" y="4"/>
                </a:cubicBezTo>
                <a:cubicBezTo>
                  <a:pt x="3" y="4"/>
                  <a:pt x="3" y="4"/>
                  <a:pt x="3" y="4"/>
                </a:cubicBezTo>
                <a:moveTo>
                  <a:pt x="3" y="3"/>
                </a:moveTo>
                <a:cubicBezTo>
                  <a:pt x="3" y="3"/>
                  <a:pt x="3" y="4"/>
                  <a:pt x="3" y="4"/>
                </a:cubicBezTo>
                <a:cubicBezTo>
                  <a:pt x="3" y="4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3"/>
                </a:moveTo>
                <a:cubicBezTo>
                  <a:pt x="3" y="3"/>
                  <a:pt x="3" y="3"/>
                  <a:pt x="3" y="3"/>
                </a:cubicBezTo>
                <a:cubicBezTo>
                  <a:pt x="3" y="3"/>
                  <a:pt x="3" y="3"/>
                  <a:pt x="3" y="3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2"/>
                </a:moveTo>
                <a:cubicBezTo>
                  <a:pt x="3" y="2"/>
                  <a:pt x="3" y="2"/>
                  <a:pt x="3" y="2"/>
                </a:cubicBezTo>
                <a:cubicBezTo>
                  <a:pt x="3" y="2"/>
                  <a:pt x="3" y="2"/>
                  <a:pt x="3" y="2"/>
                </a:cubicBezTo>
                <a:moveTo>
                  <a:pt x="3" y="1"/>
                </a:moveTo>
                <a:cubicBezTo>
                  <a:pt x="3" y="1"/>
                  <a:pt x="3" y="2"/>
                  <a:pt x="3" y="2"/>
                </a:cubicBezTo>
                <a:cubicBezTo>
                  <a:pt x="3" y="2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3" y="1"/>
                </a:moveTo>
                <a:cubicBezTo>
                  <a:pt x="3" y="1"/>
                  <a:pt x="3" y="1"/>
                  <a:pt x="3" y="1"/>
                </a:cubicBezTo>
                <a:cubicBezTo>
                  <a:pt x="3" y="1"/>
                  <a:pt x="3" y="1"/>
                  <a:pt x="3" y="1"/>
                </a:cubicBezTo>
                <a:moveTo>
                  <a:pt x="4" y="1"/>
                </a:moveTo>
                <a:cubicBezTo>
                  <a:pt x="4" y="1"/>
                  <a:pt x="4" y="1"/>
                  <a:pt x="4" y="1"/>
                </a:cubicBezTo>
                <a:cubicBezTo>
                  <a:pt x="4" y="1"/>
                  <a:pt x="4" y="1"/>
                  <a:pt x="4" y="1"/>
                </a:cubicBezTo>
                <a:moveTo>
                  <a:pt x="4" y="0"/>
                </a:moveTo>
                <a:cubicBezTo>
                  <a:pt x="4" y="0"/>
                  <a:pt x="4" y="0"/>
                  <a:pt x="4" y="1"/>
                </a:cubicBezTo>
                <a:cubicBezTo>
                  <a:pt x="4" y="0"/>
                  <a:pt x="4" y="0"/>
                  <a:pt x="4" y="0"/>
                </a:cubicBezTo>
                <a:moveTo>
                  <a:pt x="4" y="0"/>
                </a:moveTo>
                <a:cubicBezTo>
                  <a:pt x="4" y="0"/>
                  <a:pt x="4" y="0"/>
                  <a:pt x="4" y="0"/>
                </a:cubicBezTo>
                <a:cubicBezTo>
                  <a:pt x="4" y="0"/>
                  <a:pt x="4" y="0"/>
                  <a:pt x="4" y="0"/>
                </a:cubicBezTo>
              </a:path>
            </a:pathLst>
          </a:custGeom>
          <a:solidFill>
            <a:srgbClr val="E56A05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7" name="Grupo 6">
            <a:extLst>
              <a:ext uri="{FF2B5EF4-FFF2-40B4-BE49-F238E27FC236}">
                <a16:creationId xmlns:a16="http://schemas.microsoft.com/office/drawing/2014/main" id="{A5B54224-AEC3-4916-93C5-08FCBA5BE603}"/>
              </a:ext>
            </a:extLst>
          </p:cNvPr>
          <p:cNvGrpSpPr/>
          <p:nvPr/>
        </p:nvGrpSpPr>
        <p:grpSpPr>
          <a:xfrm>
            <a:off x="1874044" y="4000793"/>
            <a:ext cx="426244" cy="425054"/>
            <a:chOff x="2498725" y="5334391"/>
            <a:chExt cx="568325" cy="566738"/>
          </a:xfrm>
        </p:grpSpPr>
        <p:sp>
          <p:nvSpPr>
            <p:cNvPr id="222" name="Forma libre 88"/>
            <p:cNvSpPr>
              <a:spLocks/>
            </p:cNvSpPr>
            <p:nvPr/>
          </p:nvSpPr>
          <p:spPr bwMode="auto">
            <a:xfrm>
              <a:off x="2498725" y="5334391"/>
              <a:ext cx="568325" cy="566738"/>
            </a:xfrm>
            <a:custGeom>
              <a:avLst/>
              <a:gdLst>
                <a:gd name="T0" fmla="*/ 116 w 232"/>
                <a:gd name="T1" fmla="*/ 232 h 232"/>
                <a:gd name="T2" fmla="*/ 232 w 232"/>
                <a:gd name="T3" fmla="*/ 116 h 232"/>
                <a:gd name="T4" fmla="*/ 116 w 232"/>
                <a:gd name="T5" fmla="*/ 0 h 232"/>
                <a:gd name="T6" fmla="*/ 0 w 232"/>
                <a:gd name="T7" fmla="*/ 116 h 232"/>
                <a:gd name="T8" fmla="*/ 116 w 232"/>
                <a:gd name="T9" fmla="*/ 232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2" h="232">
                  <a:moveTo>
                    <a:pt x="116" y="232"/>
                  </a:moveTo>
                  <a:cubicBezTo>
                    <a:pt x="180" y="232"/>
                    <a:pt x="232" y="180"/>
                    <a:pt x="232" y="116"/>
                  </a:cubicBezTo>
                  <a:cubicBezTo>
                    <a:pt x="232" y="52"/>
                    <a:pt x="180" y="0"/>
                    <a:pt x="116" y="0"/>
                  </a:cubicBezTo>
                  <a:cubicBezTo>
                    <a:pt x="52" y="0"/>
                    <a:pt x="0" y="53"/>
                    <a:pt x="0" y="116"/>
                  </a:cubicBezTo>
                  <a:cubicBezTo>
                    <a:pt x="0" y="180"/>
                    <a:pt x="52" y="232"/>
                    <a:pt x="116" y="232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Elipse 89"/>
            <p:cNvSpPr>
              <a:spLocks noChangeArrowheads="1"/>
            </p:cNvSpPr>
            <p:nvPr/>
          </p:nvSpPr>
          <p:spPr bwMode="auto">
            <a:xfrm>
              <a:off x="2555875" y="5389953"/>
              <a:ext cx="457200" cy="457200"/>
            </a:xfrm>
            <a:prstGeom prst="ellipse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Forma libre 90"/>
            <p:cNvSpPr>
              <a:spLocks noEditPoints="1"/>
            </p:cNvSpPr>
            <p:nvPr/>
          </p:nvSpPr>
          <p:spPr bwMode="auto">
            <a:xfrm>
              <a:off x="2555875" y="5548703"/>
              <a:ext cx="9525" cy="127000"/>
            </a:xfrm>
            <a:custGeom>
              <a:avLst/>
              <a:gdLst>
                <a:gd name="T0" fmla="*/ 3 w 4"/>
                <a:gd name="T1" fmla="*/ 52 h 52"/>
                <a:gd name="T2" fmla="*/ 3 w 4"/>
                <a:gd name="T3" fmla="*/ 52 h 52"/>
                <a:gd name="T4" fmla="*/ 3 w 4"/>
                <a:gd name="T5" fmla="*/ 52 h 52"/>
                <a:gd name="T6" fmla="*/ 3 w 4"/>
                <a:gd name="T7" fmla="*/ 51 h 52"/>
                <a:gd name="T8" fmla="*/ 2 w 4"/>
                <a:gd name="T9" fmla="*/ 51 h 52"/>
                <a:gd name="T10" fmla="*/ 2 w 4"/>
                <a:gd name="T11" fmla="*/ 51 h 52"/>
                <a:gd name="T12" fmla="*/ 2 w 4"/>
                <a:gd name="T13" fmla="*/ 51 h 52"/>
                <a:gd name="T14" fmla="*/ 2 w 4"/>
                <a:gd name="T15" fmla="*/ 50 h 52"/>
                <a:gd name="T16" fmla="*/ 2 w 4"/>
                <a:gd name="T17" fmla="*/ 50 h 52"/>
                <a:gd name="T18" fmla="*/ 2 w 4"/>
                <a:gd name="T19" fmla="*/ 50 h 52"/>
                <a:gd name="T20" fmla="*/ 2 w 4"/>
                <a:gd name="T21" fmla="*/ 49 h 52"/>
                <a:gd name="T22" fmla="*/ 2 w 4"/>
                <a:gd name="T23" fmla="*/ 49 h 52"/>
                <a:gd name="T24" fmla="*/ 2 w 4"/>
                <a:gd name="T25" fmla="*/ 49 h 52"/>
                <a:gd name="T26" fmla="*/ 2 w 4"/>
                <a:gd name="T27" fmla="*/ 49 h 52"/>
                <a:gd name="T28" fmla="*/ 2 w 4"/>
                <a:gd name="T29" fmla="*/ 49 h 52"/>
                <a:gd name="T30" fmla="*/ 2 w 4"/>
                <a:gd name="T31" fmla="*/ 49 h 52"/>
                <a:gd name="T32" fmla="*/ 2 w 4"/>
                <a:gd name="T33" fmla="*/ 48 h 52"/>
                <a:gd name="T34" fmla="*/ 2 w 4"/>
                <a:gd name="T35" fmla="*/ 48 h 52"/>
                <a:gd name="T36" fmla="*/ 2 w 4"/>
                <a:gd name="T37" fmla="*/ 48 h 52"/>
                <a:gd name="T38" fmla="*/ 0 w 4"/>
                <a:gd name="T39" fmla="*/ 35 h 52"/>
                <a:gd name="T40" fmla="*/ 0 w 4"/>
                <a:gd name="T41" fmla="*/ 35 h 52"/>
                <a:gd name="T42" fmla="*/ 0 w 4"/>
                <a:gd name="T43" fmla="*/ 35 h 52"/>
                <a:gd name="T44" fmla="*/ 0 w 4"/>
                <a:gd name="T45" fmla="*/ 33 h 52"/>
                <a:gd name="T46" fmla="*/ 0 w 4"/>
                <a:gd name="T47" fmla="*/ 33 h 52"/>
                <a:gd name="T48" fmla="*/ 0 w 4"/>
                <a:gd name="T49" fmla="*/ 33 h 52"/>
                <a:gd name="T50" fmla="*/ 0 w 4"/>
                <a:gd name="T51" fmla="*/ 32 h 52"/>
                <a:gd name="T52" fmla="*/ 0 w 4"/>
                <a:gd name="T53" fmla="*/ 32 h 52"/>
                <a:gd name="T54" fmla="*/ 0 w 4"/>
                <a:gd name="T55" fmla="*/ 32 h 52"/>
                <a:gd name="T56" fmla="*/ 0 w 4"/>
                <a:gd name="T57" fmla="*/ 32 h 52"/>
                <a:gd name="T58" fmla="*/ 0 w 4"/>
                <a:gd name="T59" fmla="*/ 32 h 52"/>
                <a:gd name="T60" fmla="*/ 0 w 4"/>
                <a:gd name="T61" fmla="*/ 32 h 52"/>
                <a:gd name="T62" fmla="*/ 0 w 4"/>
                <a:gd name="T63" fmla="*/ 31 h 52"/>
                <a:gd name="T64" fmla="*/ 0 w 4"/>
                <a:gd name="T65" fmla="*/ 31 h 52"/>
                <a:gd name="T66" fmla="*/ 0 w 4"/>
                <a:gd name="T67" fmla="*/ 30 h 52"/>
                <a:gd name="T68" fmla="*/ 0 w 4"/>
                <a:gd name="T69" fmla="*/ 30 h 52"/>
                <a:gd name="T70" fmla="*/ 0 w 4"/>
                <a:gd name="T71" fmla="*/ 30 h 52"/>
                <a:gd name="T72" fmla="*/ 0 w 4"/>
                <a:gd name="T73" fmla="*/ 30 h 52"/>
                <a:gd name="T74" fmla="*/ 0 w 4"/>
                <a:gd name="T75" fmla="*/ 29 h 52"/>
                <a:gd name="T76" fmla="*/ 0 w 4"/>
                <a:gd name="T77" fmla="*/ 29 h 52"/>
                <a:gd name="T78" fmla="*/ 0 w 4"/>
                <a:gd name="T79" fmla="*/ 29 h 52"/>
                <a:gd name="T80" fmla="*/ 0 w 4"/>
                <a:gd name="T81" fmla="*/ 29 h 52"/>
                <a:gd name="T82" fmla="*/ 0 w 4"/>
                <a:gd name="T83" fmla="*/ 29 h 52"/>
                <a:gd name="T84" fmla="*/ 0 w 4"/>
                <a:gd name="T85" fmla="*/ 29 h 52"/>
                <a:gd name="T86" fmla="*/ 0 w 4"/>
                <a:gd name="T87" fmla="*/ 28 h 52"/>
                <a:gd name="T88" fmla="*/ 0 w 4"/>
                <a:gd name="T89" fmla="*/ 28 h 52"/>
                <a:gd name="T90" fmla="*/ 4 w 4"/>
                <a:gd name="T91" fmla="*/ 1 h 52"/>
                <a:gd name="T92" fmla="*/ 4 w 4"/>
                <a:gd name="T93" fmla="*/ 1 h 52"/>
                <a:gd name="T94" fmla="*/ 4 w 4"/>
                <a:gd name="T95" fmla="*/ 1 h 52"/>
                <a:gd name="T96" fmla="*/ 4 w 4"/>
                <a:gd name="T97" fmla="*/ 1 h 52"/>
                <a:gd name="T98" fmla="*/ 4 w 4"/>
                <a:gd name="T99" fmla="*/ 1 h 52"/>
                <a:gd name="T100" fmla="*/ 4 w 4"/>
                <a:gd name="T101" fmla="*/ 1 h 52"/>
                <a:gd name="T102" fmla="*/ 4 w 4"/>
                <a:gd name="T103" fmla="*/ 0 h 52"/>
                <a:gd name="T104" fmla="*/ 4 w 4"/>
                <a:gd name="T105" fmla="*/ 0 h 52"/>
                <a:gd name="T106" fmla="*/ 4 w 4"/>
                <a:gd name="T107" fmla="*/ 0 h 52"/>
                <a:gd name="T108" fmla="*/ 4 w 4"/>
                <a:gd name="T109" fmla="*/ 0 h 52"/>
                <a:gd name="T110" fmla="*/ 4 w 4"/>
                <a:gd name="T111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4" h="52"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2"/>
                  </a:moveTo>
                  <a:cubicBezTo>
                    <a:pt x="3" y="52"/>
                    <a:pt x="3" y="52"/>
                    <a:pt x="3" y="52"/>
                  </a:cubicBezTo>
                  <a:cubicBezTo>
                    <a:pt x="3" y="52"/>
                    <a:pt x="3" y="52"/>
                    <a:pt x="3" y="52"/>
                  </a:cubicBezTo>
                  <a:moveTo>
                    <a:pt x="3" y="51"/>
                  </a:moveTo>
                  <a:cubicBezTo>
                    <a:pt x="3" y="51"/>
                    <a:pt x="3" y="51"/>
                    <a:pt x="3" y="51"/>
                  </a:cubicBezTo>
                  <a:cubicBezTo>
                    <a:pt x="3" y="51"/>
                    <a:pt x="3" y="51"/>
                    <a:pt x="3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1"/>
                  </a:moveTo>
                  <a:cubicBezTo>
                    <a:pt x="2" y="51"/>
                    <a:pt x="2" y="51"/>
                    <a:pt x="2" y="51"/>
                  </a:cubicBezTo>
                  <a:cubicBezTo>
                    <a:pt x="2" y="51"/>
                    <a:pt x="2" y="51"/>
                    <a:pt x="2" y="51"/>
                  </a:cubicBezTo>
                  <a:moveTo>
                    <a:pt x="2" y="50"/>
                  </a:moveTo>
                  <a:cubicBezTo>
                    <a:pt x="2" y="50"/>
                    <a:pt x="2" y="51"/>
                    <a:pt x="2" y="51"/>
                  </a:cubicBezTo>
                  <a:cubicBezTo>
                    <a:pt x="2" y="51"/>
                    <a:pt x="2" y="50"/>
                    <a:pt x="2" y="50"/>
                  </a:cubicBezTo>
                  <a:moveTo>
                    <a:pt x="2" y="50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50"/>
                  </a:cubicBezTo>
                  <a:moveTo>
                    <a:pt x="2" y="49"/>
                  </a:moveTo>
                  <a:cubicBezTo>
                    <a:pt x="2" y="50"/>
                    <a:pt x="2" y="50"/>
                    <a:pt x="2" y="50"/>
                  </a:cubicBezTo>
                  <a:cubicBezTo>
                    <a:pt x="2" y="50"/>
                    <a:pt x="2" y="50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9"/>
                  </a:moveTo>
                  <a:cubicBezTo>
                    <a:pt x="2" y="49"/>
                    <a:pt x="2" y="49"/>
                    <a:pt x="2" y="49"/>
                  </a:cubicBezTo>
                  <a:cubicBezTo>
                    <a:pt x="2" y="49"/>
                    <a:pt x="2" y="49"/>
                    <a:pt x="2" y="49"/>
                  </a:cubicBezTo>
                  <a:moveTo>
                    <a:pt x="2" y="48"/>
                  </a:moveTo>
                  <a:cubicBezTo>
                    <a:pt x="2" y="48"/>
                    <a:pt x="2" y="49"/>
                    <a:pt x="2" y="49"/>
                  </a:cubicBezTo>
                  <a:cubicBezTo>
                    <a:pt x="2" y="49"/>
                    <a:pt x="2" y="48"/>
                    <a:pt x="2" y="48"/>
                  </a:cubicBezTo>
                  <a:moveTo>
                    <a:pt x="2" y="48"/>
                  </a:moveTo>
                  <a:cubicBezTo>
                    <a:pt x="2" y="48"/>
                    <a:pt x="2" y="48"/>
                    <a:pt x="2" y="48"/>
                  </a:cubicBezTo>
                  <a:cubicBezTo>
                    <a:pt x="2" y="48"/>
                    <a:pt x="2" y="48"/>
                    <a:pt x="2" y="48"/>
                  </a:cubicBezTo>
                  <a:moveTo>
                    <a:pt x="0" y="35"/>
                  </a:moveTo>
                  <a:cubicBezTo>
                    <a:pt x="0" y="40"/>
                    <a:pt x="1" y="44"/>
                    <a:pt x="2" y="48"/>
                  </a:cubicBezTo>
                  <a:cubicBezTo>
                    <a:pt x="1" y="44"/>
                    <a:pt x="0" y="40"/>
                    <a:pt x="0" y="35"/>
                  </a:cubicBezTo>
                  <a:moveTo>
                    <a:pt x="0" y="33"/>
                  </a:moveTo>
                  <a:cubicBezTo>
                    <a:pt x="0" y="34"/>
                    <a:pt x="0" y="35"/>
                    <a:pt x="0" y="35"/>
                  </a:cubicBezTo>
                  <a:cubicBezTo>
                    <a:pt x="0" y="35"/>
                    <a:pt x="0" y="34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3"/>
                  </a:moveTo>
                  <a:cubicBezTo>
                    <a:pt x="0" y="33"/>
                    <a:pt x="0" y="33"/>
                    <a:pt x="0" y="33"/>
                  </a:cubicBezTo>
                  <a:cubicBezTo>
                    <a:pt x="0" y="33"/>
                    <a:pt x="0" y="33"/>
                    <a:pt x="0" y="33"/>
                  </a:cubicBezTo>
                  <a:moveTo>
                    <a:pt x="0" y="32"/>
                  </a:moveTo>
                  <a:cubicBezTo>
                    <a:pt x="0" y="32"/>
                    <a:pt x="0" y="33"/>
                    <a:pt x="0" y="33"/>
                  </a:cubicBezTo>
                  <a:cubicBezTo>
                    <a:pt x="0" y="33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2"/>
                  </a:moveTo>
                  <a:cubicBezTo>
                    <a:pt x="0" y="32"/>
                    <a:pt x="0" y="32"/>
                    <a:pt x="0" y="32"/>
                  </a:cubicBezTo>
                  <a:cubicBezTo>
                    <a:pt x="0" y="32"/>
                    <a:pt x="0" y="32"/>
                    <a:pt x="0" y="32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2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1"/>
                  </a:moveTo>
                  <a:cubicBezTo>
                    <a:pt x="0" y="31"/>
                    <a:pt x="0" y="31"/>
                    <a:pt x="0" y="31"/>
                  </a:cubicBezTo>
                  <a:cubicBezTo>
                    <a:pt x="0" y="31"/>
                    <a:pt x="0" y="31"/>
                    <a:pt x="0" y="31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30"/>
                  </a:moveTo>
                  <a:cubicBezTo>
                    <a:pt x="0" y="30"/>
                    <a:pt x="0" y="30"/>
                    <a:pt x="0" y="30"/>
                  </a:cubicBezTo>
                  <a:cubicBezTo>
                    <a:pt x="0" y="30"/>
                    <a:pt x="0" y="30"/>
                    <a:pt x="0" y="30"/>
                  </a:cubicBezTo>
                  <a:moveTo>
                    <a:pt x="0" y="29"/>
                  </a:moveTo>
                  <a:cubicBezTo>
                    <a:pt x="0" y="29"/>
                    <a:pt x="0" y="30"/>
                    <a:pt x="0" y="30"/>
                  </a:cubicBezTo>
                  <a:cubicBezTo>
                    <a:pt x="0" y="30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9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9"/>
                  </a:cubicBezTo>
                  <a:moveTo>
                    <a:pt x="0" y="28"/>
                  </a:moveTo>
                  <a:cubicBezTo>
                    <a:pt x="0" y="29"/>
                    <a:pt x="0" y="29"/>
                    <a:pt x="0" y="29"/>
                  </a:cubicBezTo>
                  <a:cubicBezTo>
                    <a:pt x="0" y="29"/>
                    <a:pt x="0" y="29"/>
                    <a:pt x="0" y="28"/>
                  </a:cubicBezTo>
                  <a:moveTo>
                    <a:pt x="0" y="28"/>
                  </a:move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moveTo>
                    <a:pt x="4" y="1"/>
                  </a:moveTo>
                  <a:cubicBezTo>
                    <a:pt x="1" y="10"/>
                    <a:pt x="0" y="19"/>
                    <a:pt x="0" y="28"/>
                  </a:cubicBezTo>
                  <a:cubicBezTo>
                    <a:pt x="0" y="19"/>
                    <a:pt x="1" y="10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1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moveTo>
                    <a:pt x="4" y="0"/>
                  </a:moveTo>
                  <a:cubicBezTo>
                    <a:pt x="4" y="0"/>
                    <a:pt x="4" y="1"/>
                    <a:pt x="4" y="1"/>
                  </a:cubicBezTo>
                  <a:cubicBezTo>
                    <a:pt x="4" y="1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  <a:moveTo>
                    <a:pt x="4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4" y="0"/>
                    <a:pt x="4" y="0"/>
                    <a:pt x="4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Forma libre 91"/>
            <p:cNvSpPr>
              <a:spLocks/>
            </p:cNvSpPr>
            <p:nvPr/>
          </p:nvSpPr>
          <p:spPr bwMode="auto">
            <a:xfrm>
              <a:off x="2555875" y="5416941"/>
              <a:ext cx="190500" cy="428625"/>
            </a:xfrm>
            <a:custGeom>
              <a:avLst/>
              <a:gdLst>
                <a:gd name="T0" fmla="*/ 4 w 78"/>
                <a:gd name="T1" fmla="*/ 54 h 175"/>
                <a:gd name="T2" fmla="*/ 4 w 78"/>
                <a:gd name="T3" fmla="*/ 54 h 175"/>
                <a:gd name="T4" fmla="*/ 4 w 78"/>
                <a:gd name="T5" fmla="*/ 54 h 175"/>
                <a:gd name="T6" fmla="*/ 4 w 78"/>
                <a:gd name="T7" fmla="*/ 55 h 175"/>
                <a:gd name="T8" fmla="*/ 4 w 78"/>
                <a:gd name="T9" fmla="*/ 55 h 175"/>
                <a:gd name="T10" fmla="*/ 4 w 78"/>
                <a:gd name="T11" fmla="*/ 55 h 175"/>
                <a:gd name="T12" fmla="*/ 4 w 78"/>
                <a:gd name="T13" fmla="*/ 55 h 175"/>
                <a:gd name="T14" fmla="*/ 0 w 78"/>
                <a:gd name="T15" fmla="*/ 82 h 175"/>
                <a:gd name="T16" fmla="*/ 0 w 78"/>
                <a:gd name="T17" fmla="*/ 82 h 175"/>
                <a:gd name="T18" fmla="*/ 0 w 78"/>
                <a:gd name="T19" fmla="*/ 83 h 175"/>
                <a:gd name="T20" fmla="*/ 0 w 78"/>
                <a:gd name="T21" fmla="*/ 83 h 175"/>
                <a:gd name="T22" fmla="*/ 0 w 78"/>
                <a:gd name="T23" fmla="*/ 83 h 175"/>
                <a:gd name="T24" fmla="*/ 0 w 78"/>
                <a:gd name="T25" fmla="*/ 84 h 175"/>
                <a:gd name="T26" fmla="*/ 0 w 78"/>
                <a:gd name="T27" fmla="*/ 84 h 175"/>
                <a:gd name="T28" fmla="*/ 0 w 78"/>
                <a:gd name="T29" fmla="*/ 84 h 175"/>
                <a:gd name="T30" fmla="*/ 0 w 78"/>
                <a:gd name="T31" fmla="*/ 85 h 175"/>
                <a:gd name="T32" fmla="*/ 0 w 78"/>
                <a:gd name="T33" fmla="*/ 85 h 175"/>
                <a:gd name="T34" fmla="*/ 0 w 78"/>
                <a:gd name="T35" fmla="*/ 86 h 175"/>
                <a:gd name="T36" fmla="*/ 0 w 78"/>
                <a:gd name="T37" fmla="*/ 86 h 175"/>
                <a:gd name="T38" fmla="*/ 0 w 78"/>
                <a:gd name="T39" fmla="*/ 86 h 175"/>
                <a:gd name="T40" fmla="*/ 0 w 78"/>
                <a:gd name="T41" fmla="*/ 87 h 175"/>
                <a:gd name="T42" fmla="*/ 0 w 78"/>
                <a:gd name="T43" fmla="*/ 87 h 175"/>
                <a:gd name="T44" fmla="*/ 0 w 78"/>
                <a:gd name="T45" fmla="*/ 87 h 175"/>
                <a:gd name="T46" fmla="*/ 0 w 78"/>
                <a:gd name="T47" fmla="*/ 89 h 175"/>
                <a:gd name="T48" fmla="*/ 2 w 78"/>
                <a:gd name="T49" fmla="*/ 102 h 175"/>
                <a:gd name="T50" fmla="*/ 2 w 78"/>
                <a:gd name="T51" fmla="*/ 102 h 175"/>
                <a:gd name="T52" fmla="*/ 2 w 78"/>
                <a:gd name="T53" fmla="*/ 103 h 175"/>
                <a:gd name="T54" fmla="*/ 2 w 78"/>
                <a:gd name="T55" fmla="*/ 103 h 175"/>
                <a:gd name="T56" fmla="*/ 2 w 78"/>
                <a:gd name="T57" fmla="*/ 103 h 175"/>
                <a:gd name="T58" fmla="*/ 2 w 78"/>
                <a:gd name="T59" fmla="*/ 103 h 175"/>
                <a:gd name="T60" fmla="*/ 2 w 78"/>
                <a:gd name="T61" fmla="*/ 104 h 175"/>
                <a:gd name="T62" fmla="*/ 2 w 78"/>
                <a:gd name="T63" fmla="*/ 104 h 175"/>
                <a:gd name="T64" fmla="*/ 2 w 78"/>
                <a:gd name="T65" fmla="*/ 105 h 175"/>
                <a:gd name="T66" fmla="*/ 2 w 78"/>
                <a:gd name="T67" fmla="*/ 105 h 175"/>
                <a:gd name="T68" fmla="*/ 3 w 78"/>
                <a:gd name="T69" fmla="*/ 105 h 175"/>
                <a:gd name="T70" fmla="*/ 3 w 78"/>
                <a:gd name="T71" fmla="*/ 106 h 175"/>
                <a:gd name="T72" fmla="*/ 3 w 78"/>
                <a:gd name="T73" fmla="*/ 106 h 175"/>
                <a:gd name="T74" fmla="*/ 78 w 78"/>
                <a:gd name="T75" fmla="*/ 175 h 175"/>
                <a:gd name="T76" fmla="*/ 19 w 78"/>
                <a:gd name="T77" fmla="*/ 106 h 175"/>
                <a:gd name="T78" fmla="*/ 15 w 78"/>
                <a:gd name="T79" fmla="*/ 77 h 175"/>
                <a:gd name="T80" fmla="*/ 46 w 78"/>
                <a:gd name="T81" fmla="*/ 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78" h="175">
                  <a:moveTo>
                    <a:pt x="49" y="0"/>
                  </a:moveTo>
                  <a:cubicBezTo>
                    <a:pt x="28" y="12"/>
                    <a:pt x="12" y="31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4"/>
                    <a:pt x="4" y="54"/>
                  </a:cubicBezTo>
                  <a:cubicBezTo>
                    <a:pt x="4" y="54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4" y="55"/>
                    <a:pt x="4" y="55"/>
                    <a:pt x="4" y="55"/>
                  </a:cubicBezTo>
                  <a:cubicBezTo>
                    <a:pt x="1" y="64"/>
                    <a:pt x="0" y="73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94"/>
                    <a:pt x="1" y="98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2"/>
                    <a:pt x="2" y="102"/>
                  </a:cubicBezTo>
                  <a:cubicBezTo>
                    <a:pt x="2" y="102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3"/>
                    <a:pt x="2" y="103"/>
                    <a:pt x="2" y="103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4"/>
                    <a:pt x="2" y="104"/>
                  </a:cubicBezTo>
                  <a:cubicBezTo>
                    <a:pt x="2" y="104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2" y="105"/>
                    <a:pt x="2" y="105"/>
                  </a:cubicBezTo>
                  <a:cubicBezTo>
                    <a:pt x="2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5"/>
                  </a:cubicBezTo>
                  <a:cubicBezTo>
                    <a:pt x="3" y="105"/>
                    <a:pt x="3" y="105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3" y="106"/>
                    <a:pt x="3" y="106"/>
                    <a:pt x="3" y="106"/>
                  </a:cubicBezTo>
                  <a:cubicBezTo>
                    <a:pt x="12" y="141"/>
                    <a:pt x="42" y="169"/>
                    <a:pt x="78" y="175"/>
                  </a:cubicBezTo>
                  <a:cubicBezTo>
                    <a:pt x="66" y="169"/>
                    <a:pt x="56" y="162"/>
                    <a:pt x="46" y="153"/>
                  </a:cubicBezTo>
                  <a:cubicBezTo>
                    <a:pt x="33" y="140"/>
                    <a:pt x="24" y="124"/>
                    <a:pt x="19" y="106"/>
                  </a:cubicBezTo>
                  <a:cubicBezTo>
                    <a:pt x="18" y="97"/>
                    <a:pt x="17" y="88"/>
                    <a:pt x="15" y="78"/>
                  </a:cubicBezTo>
                  <a:cubicBezTo>
                    <a:pt x="15" y="78"/>
                    <a:pt x="15" y="78"/>
                    <a:pt x="15" y="77"/>
                  </a:cubicBezTo>
                  <a:cubicBezTo>
                    <a:pt x="15" y="58"/>
                    <a:pt x="20" y="40"/>
                    <a:pt x="30" y="24"/>
                  </a:cubicBezTo>
                  <a:cubicBezTo>
                    <a:pt x="35" y="17"/>
                    <a:pt x="41" y="10"/>
                    <a:pt x="46" y="3"/>
                  </a:cubicBezTo>
                  <a:cubicBezTo>
                    <a:pt x="47" y="2"/>
                    <a:pt x="48" y="1"/>
                    <a:pt x="49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Rectángulo 92"/>
            <p:cNvSpPr>
              <a:spLocks noChangeArrowheads="1"/>
            </p:cNvSpPr>
            <p:nvPr/>
          </p:nvSpPr>
          <p:spPr bwMode="auto">
            <a:xfrm>
              <a:off x="2714625" y="5480441"/>
              <a:ext cx="139700" cy="19367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Rectángulo 93"/>
            <p:cNvSpPr>
              <a:spLocks noChangeArrowheads="1"/>
            </p:cNvSpPr>
            <p:nvPr/>
          </p:nvSpPr>
          <p:spPr bwMode="auto">
            <a:xfrm>
              <a:off x="2665413" y="5421703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30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9" name="Grupo 8">
            <a:extLst>
              <a:ext uri="{FF2B5EF4-FFF2-40B4-BE49-F238E27FC236}">
                <a16:creationId xmlns:a16="http://schemas.microsoft.com/office/drawing/2014/main" id="{6B9F673D-98D0-4896-AED3-5C9C19FBCE7E}"/>
              </a:ext>
            </a:extLst>
          </p:cNvPr>
          <p:cNvGrpSpPr/>
          <p:nvPr/>
        </p:nvGrpSpPr>
        <p:grpSpPr>
          <a:xfrm>
            <a:off x="867966" y="2335109"/>
            <a:ext cx="438150" cy="440531"/>
            <a:chOff x="1157288" y="3113478"/>
            <a:chExt cx="584200" cy="587375"/>
          </a:xfrm>
        </p:grpSpPr>
        <p:sp>
          <p:nvSpPr>
            <p:cNvPr id="206" name="Forma libre 72"/>
            <p:cNvSpPr>
              <a:spLocks/>
            </p:cNvSpPr>
            <p:nvPr/>
          </p:nvSpPr>
          <p:spPr bwMode="auto">
            <a:xfrm>
              <a:off x="1157288" y="3113478"/>
              <a:ext cx="584200" cy="587375"/>
            </a:xfrm>
            <a:custGeom>
              <a:avLst/>
              <a:gdLst>
                <a:gd name="T0" fmla="*/ 126 w 239"/>
                <a:gd name="T1" fmla="*/ 4 h 240"/>
                <a:gd name="T2" fmla="*/ 235 w 239"/>
                <a:gd name="T3" fmla="*/ 127 h 240"/>
                <a:gd name="T4" fmla="*/ 112 w 239"/>
                <a:gd name="T5" fmla="*/ 236 h 240"/>
                <a:gd name="T6" fmla="*/ 3 w 239"/>
                <a:gd name="T7" fmla="*/ 113 h 240"/>
                <a:gd name="T8" fmla="*/ 126 w 239"/>
                <a:gd name="T9" fmla="*/ 4 h 2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9" h="240">
                  <a:moveTo>
                    <a:pt x="126" y="4"/>
                  </a:moveTo>
                  <a:cubicBezTo>
                    <a:pt x="190" y="8"/>
                    <a:pt x="239" y="63"/>
                    <a:pt x="235" y="127"/>
                  </a:cubicBezTo>
                  <a:cubicBezTo>
                    <a:pt x="231" y="191"/>
                    <a:pt x="176" y="240"/>
                    <a:pt x="112" y="236"/>
                  </a:cubicBezTo>
                  <a:cubicBezTo>
                    <a:pt x="48" y="232"/>
                    <a:pt x="0" y="177"/>
                    <a:pt x="3" y="113"/>
                  </a:cubicBezTo>
                  <a:cubicBezTo>
                    <a:pt x="7" y="49"/>
                    <a:pt x="63" y="0"/>
                    <a:pt x="126" y="4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Forma libre 73"/>
            <p:cNvSpPr>
              <a:spLocks/>
            </p:cNvSpPr>
            <p:nvPr/>
          </p:nvSpPr>
          <p:spPr bwMode="auto">
            <a:xfrm>
              <a:off x="1212850" y="3169041"/>
              <a:ext cx="473075" cy="473075"/>
            </a:xfrm>
            <a:custGeom>
              <a:avLst/>
              <a:gdLst>
                <a:gd name="T0" fmla="*/ 102 w 193"/>
                <a:gd name="T1" fmla="*/ 4 h 193"/>
                <a:gd name="T2" fmla="*/ 190 w 193"/>
                <a:gd name="T3" fmla="*/ 103 h 193"/>
                <a:gd name="T4" fmla="*/ 90 w 193"/>
                <a:gd name="T5" fmla="*/ 190 h 193"/>
                <a:gd name="T6" fmla="*/ 3 w 193"/>
                <a:gd name="T7" fmla="*/ 91 h 193"/>
                <a:gd name="T8" fmla="*/ 102 w 193"/>
                <a:gd name="T9" fmla="*/ 4 h 1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93" h="193">
                  <a:moveTo>
                    <a:pt x="102" y="4"/>
                  </a:moveTo>
                  <a:cubicBezTo>
                    <a:pt x="153" y="7"/>
                    <a:pt x="193" y="51"/>
                    <a:pt x="190" y="103"/>
                  </a:cubicBezTo>
                  <a:cubicBezTo>
                    <a:pt x="186" y="154"/>
                    <a:pt x="142" y="193"/>
                    <a:pt x="90" y="190"/>
                  </a:cubicBezTo>
                  <a:cubicBezTo>
                    <a:pt x="39" y="187"/>
                    <a:pt x="0" y="143"/>
                    <a:pt x="3" y="91"/>
                  </a:cubicBezTo>
                  <a:cubicBezTo>
                    <a:pt x="6" y="40"/>
                    <a:pt x="51" y="0"/>
                    <a:pt x="102" y="4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Forma libre 74"/>
            <p:cNvSpPr>
              <a:spLocks noEditPoints="1"/>
            </p:cNvSpPr>
            <p:nvPr/>
          </p:nvSpPr>
          <p:spPr bwMode="auto">
            <a:xfrm>
              <a:off x="1217613" y="3389703"/>
              <a:ext cx="25400" cy="117475"/>
            </a:xfrm>
            <a:custGeom>
              <a:avLst/>
              <a:gdLst>
                <a:gd name="T0" fmla="*/ 10 w 10"/>
                <a:gd name="T1" fmla="*/ 48 h 48"/>
                <a:gd name="T2" fmla="*/ 10 w 10"/>
                <a:gd name="T3" fmla="*/ 48 h 48"/>
                <a:gd name="T4" fmla="*/ 10 w 10"/>
                <a:gd name="T5" fmla="*/ 48 h 48"/>
                <a:gd name="T6" fmla="*/ 10 w 10"/>
                <a:gd name="T7" fmla="*/ 48 h 48"/>
                <a:gd name="T8" fmla="*/ 10 w 10"/>
                <a:gd name="T9" fmla="*/ 47 h 48"/>
                <a:gd name="T10" fmla="*/ 10 w 10"/>
                <a:gd name="T11" fmla="*/ 47 h 48"/>
                <a:gd name="T12" fmla="*/ 10 w 10"/>
                <a:gd name="T13" fmla="*/ 47 h 48"/>
                <a:gd name="T14" fmla="*/ 10 w 10"/>
                <a:gd name="T15" fmla="*/ 47 h 48"/>
                <a:gd name="T16" fmla="*/ 10 w 10"/>
                <a:gd name="T17" fmla="*/ 47 h 48"/>
                <a:gd name="T18" fmla="*/ 10 w 10"/>
                <a:gd name="T19" fmla="*/ 47 h 48"/>
                <a:gd name="T20" fmla="*/ 9 w 10"/>
                <a:gd name="T21" fmla="*/ 46 h 48"/>
                <a:gd name="T22" fmla="*/ 9 w 10"/>
                <a:gd name="T23" fmla="*/ 46 h 48"/>
                <a:gd name="T24" fmla="*/ 9 w 10"/>
                <a:gd name="T25" fmla="*/ 46 h 48"/>
                <a:gd name="T26" fmla="*/ 1 w 10"/>
                <a:gd name="T27" fmla="*/ 4 h 48"/>
                <a:gd name="T28" fmla="*/ 1 w 10"/>
                <a:gd name="T29" fmla="*/ 4 h 48"/>
                <a:gd name="T30" fmla="*/ 1 w 10"/>
                <a:gd name="T31" fmla="*/ 4 h 48"/>
                <a:gd name="T32" fmla="*/ 1 w 10"/>
                <a:gd name="T33" fmla="*/ 3 h 48"/>
                <a:gd name="T34" fmla="*/ 1 w 10"/>
                <a:gd name="T35" fmla="*/ 3 h 48"/>
                <a:gd name="T36" fmla="*/ 1 w 10"/>
                <a:gd name="T37" fmla="*/ 3 h 48"/>
                <a:gd name="T38" fmla="*/ 1 w 10"/>
                <a:gd name="T39" fmla="*/ 2 h 48"/>
                <a:gd name="T40" fmla="*/ 1 w 10"/>
                <a:gd name="T41" fmla="*/ 2 h 48"/>
                <a:gd name="T42" fmla="*/ 1 w 10"/>
                <a:gd name="T43" fmla="*/ 2 h 48"/>
                <a:gd name="T44" fmla="*/ 1 w 10"/>
                <a:gd name="T45" fmla="*/ 2 h 48"/>
                <a:gd name="T46" fmla="*/ 1 w 10"/>
                <a:gd name="T47" fmla="*/ 2 h 48"/>
                <a:gd name="T48" fmla="*/ 1 w 10"/>
                <a:gd name="T49" fmla="*/ 2 h 48"/>
                <a:gd name="T50" fmla="*/ 1 w 10"/>
                <a:gd name="T51" fmla="*/ 1 h 48"/>
                <a:gd name="T52" fmla="*/ 1 w 10"/>
                <a:gd name="T53" fmla="*/ 1 h 48"/>
                <a:gd name="T54" fmla="*/ 1 w 10"/>
                <a:gd name="T55" fmla="*/ 1 h 48"/>
                <a:gd name="T56" fmla="*/ 1 w 10"/>
                <a:gd name="T57" fmla="*/ 1 h 48"/>
                <a:gd name="T58" fmla="*/ 1 w 10"/>
                <a:gd name="T59" fmla="*/ 0 h 48"/>
                <a:gd name="T60" fmla="*/ 1 w 10"/>
                <a:gd name="T61" fmla="*/ 0 h 48"/>
                <a:gd name="T62" fmla="*/ 1 w 10"/>
                <a:gd name="T63" fmla="*/ 0 h 48"/>
                <a:gd name="T64" fmla="*/ 1 w 10"/>
                <a:gd name="T65" fmla="*/ 0 h 48"/>
                <a:gd name="T66" fmla="*/ 1 w 10"/>
                <a:gd name="T67" fmla="*/ 0 h 48"/>
                <a:gd name="T68" fmla="*/ 1 w 10"/>
                <a:gd name="T69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0" h="48"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8"/>
                  </a:moveTo>
                  <a:cubicBezTo>
                    <a:pt x="10" y="48"/>
                    <a:pt x="10" y="48"/>
                    <a:pt x="10" y="48"/>
                  </a:cubicBezTo>
                  <a:cubicBezTo>
                    <a:pt x="10" y="48"/>
                    <a:pt x="10" y="48"/>
                    <a:pt x="10" y="48"/>
                  </a:cubicBezTo>
                  <a:moveTo>
                    <a:pt x="10" y="47"/>
                  </a:moveTo>
                  <a:cubicBezTo>
                    <a:pt x="10" y="47"/>
                    <a:pt x="10" y="48"/>
                    <a:pt x="10" y="48"/>
                  </a:cubicBezTo>
                  <a:cubicBezTo>
                    <a:pt x="10" y="48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10" y="47"/>
                  </a:moveTo>
                  <a:cubicBezTo>
                    <a:pt x="10" y="47"/>
                    <a:pt x="10" y="47"/>
                    <a:pt x="10" y="47"/>
                  </a:cubicBezTo>
                  <a:cubicBezTo>
                    <a:pt x="10" y="47"/>
                    <a:pt x="10" y="47"/>
                    <a:pt x="10" y="47"/>
                  </a:cubicBezTo>
                  <a:moveTo>
                    <a:pt x="9" y="46"/>
                  </a:moveTo>
                  <a:cubicBezTo>
                    <a:pt x="10" y="46"/>
                    <a:pt x="10" y="46"/>
                    <a:pt x="10" y="47"/>
                  </a:cubicBezTo>
                  <a:cubicBezTo>
                    <a:pt x="10" y="46"/>
                    <a:pt x="10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9" y="46"/>
                  </a:moveTo>
                  <a:cubicBezTo>
                    <a:pt x="9" y="46"/>
                    <a:pt x="9" y="46"/>
                    <a:pt x="9" y="46"/>
                  </a:cubicBezTo>
                  <a:cubicBezTo>
                    <a:pt x="9" y="46"/>
                    <a:pt x="9" y="46"/>
                    <a:pt x="9" y="46"/>
                  </a:cubicBezTo>
                  <a:moveTo>
                    <a:pt x="1" y="4"/>
                  </a:moveTo>
                  <a:cubicBezTo>
                    <a:pt x="0" y="19"/>
                    <a:pt x="3" y="33"/>
                    <a:pt x="9" y="46"/>
                  </a:cubicBezTo>
                  <a:cubicBezTo>
                    <a:pt x="3" y="33"/>
                    <a:pt x="0" y="19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Forma libre 75"/>
            <p:cNvSpPr>
              <a:spLocks/>
            </p:cNvSpPr>
            <p:nvPr/>
          </p:nvSpPr>
          <p:spPr bwMode="auto">
            <a:xfrm>
              <a:off x="1217613" y="3180153"/>
              <a:ext cx="207963" cy="420688"/>
            </a:xfrm>
            <a:custGeom>
              <a:avLst/>
              <a:gdLst>
                <a:gd name="T0" fmla="*/ 85 w 85"/>
                <a:gd name="T1" fmla="*/ 0 h 172"/>
                <a:gd name="T2" fmla="*/ 1 w 85"/>
                <a:gd name="T3" fmla="*/ 86 h 172"/>
                <a:gd name="T4" fmla="*/ 1 w 85"/>
                <a:gd name="T5" fmla="*/ 86 h 172"/>
                <a:gd name="T6" fmla="*/ 1 w 85"/>
                <a:gd name="T7" fmla="*/ 86 h 172"/>
                <a:gd name="T8" fmla="*/ 1 w 85"/>
                <a:gd name="T9" fmla="*/ 86 h 172"/>
                <a:gd name="T10" fmla="*/ 1 w 85"/>
                <a:gd name="T11" fmla="*/ 86 h 172"/>
                <a:gd name="T12" fmla="*/ 1 w 85"/>
                <a:gd name="T13" fmla="*/ 86 h 172"/>
                <a:gd name="T14" fmla="*/ 1 w 85"/>
                <a:gd name="T15" fmla="*/ 86 h 172"/>
                <a:gd name="T16" fmla="*/ 1 w 85"/>
                <a:gd name="T17" fmla="*/ 86 h 172"/>
                <a:gd name="T18" fmla="*/ 1 w 85"/>
                <a:gd name="T19" fmla="*/ 87 h 172"/>
                <a:gd name="T20" fmla="*/ 1 w 85"/>
                <a:gd name="T21" fmla="*/ 87 h 172"/>
                <a:gd name="T22" fmla="*/ 1 w 85"/>
                <a:gd name="T23" fmla="*/ 87 h 172"/>
                <a:gd name="T24" fmla="*/ 1 w 85"/>
                <a:gd name="T25" fmla="*/ 87 h 172"/>
                <a:gd name="T26" fmla="*/ 1 w 85"/>
                <a:gd name="T27" fmla="*/ 87 h 172"/>
                <a:gd name="T28" fmla="*/ 1 w 85"/>
                <a:gd name="T29" fmla="*/ 88 h 172"/>
                <a:gd name="T30" fmla="*/ 1 w 85"/>
                <a:gd name="T31" fmla="*/ 88 h 172"/>
                <a:gd name="T32" fmla="*/ 1 w 85"/>
                <a:gd name="T33" fmla="*/ 88 h 172"/>
                <a:gd name="T34" fmla="*/ 1 w 85"/>
                <a:gd name="T35" fmla="*/ 88 h 172"/>
                <a:gd name="T36" fmla="*/ 1 w 85"/>
                <a:gd name="T37" fmla="*/ 88 h 172"/>
                <a:gd name="T38" fmla="*/ 1 w 85"/>
                <a:gd name="T39" fmla="*/ 88 h 172"/>
                <a:gd name="T40" fmla="*/ 1 w 85"/>
                <a:gd name="T41" fmla="*/ 88 h 172"/>
                <a:gd name="T42" fmla="*/ 1 w 85"/>
                <a:gd name="T43" fmla="*/ 89 h 172"/>
                <a:gd name="T44" fmla="*/ 1 w 85"/>
                <a:gd name="T45" fmla="*/ 89 h 172"/>
                <a:gd name="T46" fmla="*/ 1 w 85"/>
                <a:gd name="T47" fmla="*/ 89 h 172"/>
                <a:gd name="T48" fmla="*/ 1 w 85"/>
                <a:gd name="T49" fmla="*/ 89 h 172"/>
                <a:gd name="T50" fmla="*/ 1 w 85"/>
                <a:gd name="T51" fmla="*/ 90 h 172"/>
                <a:gd name="T52" fmla="*/ 1 w 85"/>
                <a:gd name="T53" fmla="*/ 90 h 172"/>
                <a:gd name="T54" fmla="*/ 1 w 85"/>
                <a:gd name="T55" fmla="*/ 90 h 172"/>
                <a:gd name="T56" fmla="*/ 1 w 85"/>
                <a:gd name="T57" fmla="*/ 90 h 172"/>
                <a:gd name="T58" fmla="*/ 9 w 85"/>
                <a:gd name="T59" fmla="*/ 132 h 172"/>
                <a:gd name="T60" fmla="*/ 9 w 85"/>
                <a:gd name="T61" fmla="*/ 132 h 172"/>
                <a:gd name="T62" fmla="*/ 9 w 85"/>
                <a:gd name="T63" fmla="*/ 132 h 172"/>
                <a:gd name="T64" fmla="*/ 9 w 85"/>
                <a:gd name="T65" fmla="*/ 132 h 172"/>
                <a:gd name="T66" fmla="*/ 9 w 85"/>
                <a:gd name="T67" fmla="*/ 132 h 172"/>
                <a:gd name="T68" fmla="*/ 9 w 85"/>
                <a:gd name="T69" fmla="*/ 132 h 172"/>
                <a:gd name="T70" fmla="*/ 10 w 85"/>
                <a:gd name="T71" fmla="*/ 133 h 172"/>
                <a:gd name="T72" fmla="*/ 10 w 85"/>
                <a:gd name="T73" fmla="*/ 133 h 172"/>
                <a:gd name="T74" fmla="*/ 10 w 85"/>
                <a:gd name="T75" fmla="*/ 133 h 172"/>
                <a:gd name="T76" fmla="*/ 10 w 85"/>
                <a:gd name="T77" fmla="*/ 133 h 172"/>
                <a:gd name="T78" fmla="*/ 10 w 85"/>
                <a:gd name="T79" fmla="*/ 133 h 172"/>
                <a:gd name="T80" fmla="*/ 10 w 85"/>
                <a:gd name="T81" fmla="*/ 133 h 172"/>
                <a:gd name="T82" fmla="*/ 10 w 85"/>
                <a:gd name="T83" fmla="*/ 133 h 172"/>
                <a:gd name="T84" fmla="*/ 10 w 85"/>
                <a:gd name="T85" fmla="*/ 133 h 172"/>
                <a:gd name="T86" fmla="*/ 10 w 85"/>
                <a:gd name="T87" fmla="*/ 134 h 172"/>
                <a:gd name="T88" fmla="*/ 10 w 85"/>
                <a:gd name="T89" fmla="*/ 134 h 172"/>
                <a:gd name="T90" fmla="*/ 10 w 85"/>
                <a:gd name="T91" fmla="*/ 134 h 172"/>
                <a:gd name="T92" fmla="*/ 10 w 85"/>
                <a:gd name="T93" fmla="*/ 134 h 172"/>
                <a:gd name="T94" fmla="*/ 10 w 85"/>
                <a:gd name="T95" fmla="*/ 134 h 172"/>
                <a:gd name="T96" fmla="*/ 45 w 85"/>
                <a:gd name="T97" fmla="*/ 172 h 172"/>
                <a:gd name="T98" fmla="*/ 42 w 85"/>
                <a:gd name="T99" fmla="*/ 170 h 172"/>
                <a:gd name="T100" fmla="*/ 27 w 85"/>
                <a:gd name="T101" fmla="*/ 147 h 172"/>
                <a:gd name="T102" fmla="*/ 16 w 85"/>
                <a:gd name="T103" fmla="*/ 93 h 172"/>
                <a:gd name="T104" fmla="*/ 16 w 85"/>
                <a:gd name="T105" fmla="*/ 92 h 172"/>
                <a:gd name="T106" fmla="*/ 22 w 85"/>
                <a:gd name="T107" fmla="*/ 65 h 172"/>
                <a:gd name="T108" fmla="*/ 52 w 85"/>
                <a:gd name="T109" fmla="*/ 20 h 172"/>
                <a:gd name="T110" fmla="*/ 85 w 85"/>
                <a:gd name="T111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85" h="172">
                  <a:moveTo>
                    <a:pt x="85" y="0"/>
                  </a:moveTo>
                  <a:cubicBezTo>
                    <a:pt x="41" y="4"/>
                    <a:pt x="5" y="40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6"/>
                    <a:pt x="1" y="86"/>
                    <a:pt x="1" y="86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8"/>
                    <a:pt x="1" y="88"/>
                    <a:pt x="1" y="88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89"/>
                  </a:cubicBezTo>
                  <a:cubicBezTo>
                    <a:pt x="1" y="89"/>
                    <a:pt x="1" y="89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1" y="90"/>
                    <a:pt x="1" y="90"/>
                    <a:pt x="1" y="90"/>
                  </a:cubicBezTo>
                  <a:cubicBezTo>
                    <a:pt x="0" y="105"/>
                    <a:pt x="3" y="119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9" y="132"/>
                    <a:pt x="9" y="132"/>
                    <a:pt x="9" y="132"/>
                  </a:cubicBezTo>
                  <a:cubicBezTo>
                    <a:pt x="10" y="132"/>
                    <a:pt x="10" y="132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3"/>
                    <a:pt x="10" y="133"/>
                  </a:cubicBezTo>
                  <a:cubicBezTo>
                    <a:pt x="10" y="133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0" y="134"/>
                    <a:pt x="10" y="134"/>
                    <a:pt x="10" y="134"/>
                  </a:cubicBezTo>
                  <a:cubicBezTo>
                    <a:pt x="18" y="150"/>
                    <a:pt x="30" y="163"/>
                    <a:pt x="45" y="172"/>
                  </a:cubicBezTo>
                  <a:cubicBezTo>
                    <a:pt x="44" y="171"/>
                    <a:pt x="43" y="171"/>
                    <a:pt x="42" y="170"/>
                  </a:cubicBezTo>
                  <a:cubicBezTo>
                    <a:pt x="37" y="162"/>
                    <a:pt x="32" y="155"/>
                    <a:pt x="27" y="147"/>
                  </a:cubicBezTo>
                  <a:cubicBezTo>
                    <a:pt x="19" y="130"/>
                    <a:pt x="15" y="112"/>
                    <a:pt x="16" y="93"/>
                  </a:cubicBezTo>
                  <a:cubicBezTo>
                    <a:pt x="16" y="93"/>
                    <a:pt x="16" y="93"/>
                    <a:pt x="16" y="92"/>
                  </a:cubicBezTo>
                  <a:cubicBezTo>
                    <a:pt x="18" y="83"/>
                    <a:pt x="20" y="74"/>
                    <a:pt x="22" y="65"/>
                  </a:cubicBezTo>
                  <a:cubicBezTo>
                    <a:pt x="28" y="47"/>
                    <a:pt x="38" y="32"/>
                    <a:pt x="52" y="20"/>
                  </a:cubicBezTo>
                  <a:cubicBezTo>
                    <a:pt x="62" y="11"/>
                    <a:pt x="73" y="4"/>
                    <a:pt x="85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0" name="Rectángulo 96"/>
            <p:cNvSpPr>
              <a:spLocks noChangeArrowheads="1"/>
            </p:cNvSpPr>
            <p:nvPr/>
          </p:nvSpPr>
          <p:spPr bwMode="auto">
            <a:xfrm>
              <a:off x="1311275" y="3330966"/>
              <a:ext cx="276225" cy="161925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1" name="Rectángulo 97"/>
            <p:cNvSpPr>
              <a:spLocks noChangeArrowheads="1"/>
            </p:cNvSpPr>
            <p:nvPr/>
          </p:nvSpPr>
          <p:spPr bwMode="auto">
            <a:xfrm>
              <a:off x="1311275" y="3218253"/>
              <a:ext cx="316325" cy="3231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50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grpSp>
        <p:nvGrpSpPr>
          <p:cNvPr id="8" name="Grupo 7">
            <a:extLst>
              <a:ext uri="{FF2B5EF4-FFF2-40B4-BE49-F238E27FC236}">
                <a16:creationId xmlns:a16="http://schemas.microsoft.com/office/drawing/2014/main" id="{94D47649-C8EF-4DD0-A9C7-4B148138D432}"/>
              </a:ext>
            </a:extLst>
          </p:cNvPr>
          <p:cNvGrpSpPr/>
          <p:nvPr/>
        </p:nvGrpSpPr>
        <p:grpSpPr>
          <a:xfrm>
            <a:off x="871538" y="3435246"/>
            <a:ext cx="427435" cy="426244"/>
            <a:chOff x="1162050" y="4580328"/>
            <a:chExt cx="569913" cy="568325"/>
          </a:xfrm>
        </p:grpSpPr>
        <p:sp>
          <p:nvSpPr>
            <p:cNvPr id="214" name="Forma libre 80"/>
            <p:cNvSpPr>
              <a:spLocks/>
            </p:cNvSpPr>
            <p:nvPr/>
          </p:nvSpPr>
          <p:spPr bwMode="auto">
            <a:xfrm>
              <a:off x="1162050" y="4580328"/>
              <a:ext cx="569913" cy="568325"/>
            </a:xfrm>
            <a:custGeom>
              <a:avLst/>
              <a:gdLst>
                <a:gd name="T0" fmla="*/ 116 w 233"/>
                <a:gd name="T1" fmla="*/ 0 h 232"/>
                <a:gd name="T2" fmla="*/ 232 w 233"/>
                <a:gd name="T3" fmla="*/ 116 h 232"/>
                <a:gd name="T4" fmla="*/ 117 w 233"/>
                <a:gd name="T5" fmla="*/ 232 h 232"/>
                <a:gd name="T6" fmla="*/ 0 w 233"/>
                <a:gd name="T7" fmla="*/ 116 h 232"/>
                <a:gd name="T8" fmla="*/ 116 w 233"/>
                <a:gd name="T9" fmla="*/ 0 h 2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3" h="232">
                  <a:moveTo>
                    <a:pt x="116" y="0"/>
                  </a:moveTo>
                  <a:cubicBezTo>
                    <a:pt x="180" y="0"/>
                    <a:pt x="232" y="52"/>
                    <a:pt x="232" y="116"/>
                  </a:cubicBezTo>
                  <a:cubicBezTo>
                    <a:pt x="233" y="180"/>
                    <a:pt x="180" y="232"/>
                    <a:pt x="117" y="232"/>
                  </a:cubicBezTo>
                  <a:cubicBezTo>
                    <a:pt x="53" y="232"/>
                    <a:pt x="1" y="180"/>
                    <a:pt x="0" y="116"/>
                  </a:cubicBezTo>
                  <a:cubicBezTo>
                    <a:pt x="0" y="52"/>
                    <a:pt x="52" y="0"/>
                    <a:pt x="116" y="0"/>
                  </a:cubicBezTo>
                </a:path>
              </a:pathLst>
            </a:custGeom>
            <a:solidFill>
              <a:srgbClr val="F2A01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Forma libre 81"/>
            <p:cNvSpPr>
              <a:spLocks/>
            </p:cNvSpPr>
            <p:nvPr/>
          </p:nvSpPr>
          <p:spPr bwMode="auto">
            <a:xfrm>
              <a:off x="1217613" y="4637478"/>
              <a:ext cx="457200" cy="457200"/>
            </a:xfrm>
            <a:custGeom>
              <a:avLst/>
              <a:gdLst>
                <a:gd name="T0" fmla="*/ 93 w 187"/>
                <a:gd name="T1" fmla="*/ 0 h 187"/>
                <a:gd name="T2" fmla="*/ 187 w 187"/>
                <a:gd name="T3" fmla="*/ 93 h 187"/>
                <a:gd name="T4" fmla="*/ 94 w 187"/>
                <a:gd name="T5" fmla="*/ 187 h 187"/>
                <a:gd name="T6" fmla="*/ 0 w 187"/>
                <a:gd name="T7" fmla="*/ 93 h 187"/>
                <a:gd name="T8" fmla="*/ 93 w 187"/>
                <a:gd name="T9" fmla="*/ 0 h 1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7" h="187">
                  <a:moveTo>
                    <a:pt x="93" y="0"/>
                  </a:moveTo>
                  <a:cubicBezTo>
                    <a:pt x="145" y="0"/>
                    <a:pt x="187" y="41"/>
                    <a:pt x="187" y="93"/>
                  </a:cubicBezTo>
                  <a:cubicBezTo>
                    <a:pt x="187" y="144"/>
                    <a:pt x="145" y="187"/>
                    <a:pt x="94" y="187"/>
                  </a:cubicBezTo>
                  <a:cubicBezTo>
                    <a:pt x="42" y="187"/>
                    <a:pt x="0" y="145"/>
                    <a:pt x="0" y="93"/>
                  </a:cubicBezTo>
                  <a:cubicBezTo>
                    <a:pt x="0" y="42"/>
                    <a:pt x="42" y="0"/>
                    <a:pt x="93" y="0"/>
                  </a:cubicBezTo>
                </a:path>
              </a:pathLst>
            </a:cu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Forma libre 82"/>
            <p:cNvSpPr>
              <a:spLocks noEditPoints="1"/>
            </p:cNvSpPr>
            <p:nvPr/>
          </p:nvSpPr>
          <p:spPr bwMode="auto">
            <a:xfrm>
              <a:off x="1217613" y="4827978"/>
              <a:ext cx="17463" cy="123825"/>
            </a:xfrm>
            <a:custGeom>
              <a:avLst/>
              <a:gdLst>
                <a:gd name="T0" fmla="*/ 7 w 7"/>
                <a:gd name="T1" fmla="*/ 51 h 51"/>
                <a:gd name="T2" fmla="*/ 7 w 7"/>
                <a:gd name="T3" fmla="*/ 50 h 51"/>
                <a:gd name="T4" fmla="*/ 7 w 7"/>
                <a:gd name="T5" fmla="*/ 50 h 51"/>
                <a:gd name="T6" fmla="*/ 7 w 7"/>
                <a:gd name="T7" fmla="*/ 50 h 51"/>
                <a:gd name="T8" fmla="*/ 7 w 7"/>
                <a:gd name="T9" fmla="*/ 49 h 51"/>
                <a:gd name="T10" fmla="*/ 0 w 7"/>
                <a:gd name="T11" fmla="*/ 16 h 51"/>
                <a:gd name="T12" fmla="*/ 0 w 7"/>
                <a:gd name="T13" fmla="*/ 16 h 51"/>
                <a:gd name="T14" fmla="*/ 0 w 7"/>
                <a:gd name="T15" fmla="*/ 16 h 51"/>
                <a:gd name="T16" fmla="*/ 0 w 7"/>
                <a:gd name="T17" fmla="*/ 16 h 51"/>
                <a:gd name="T18" fmla="*/ 0 w 7"/>
                <a:gd name="T19" fmla="*/ 15 h 51"/>
                <a:gd name="T20" fmla="*/ 0 w 7"/>
                <a:gd name="T21" fmla="*/ 15 h 51"/>
                <a:gd name="T22" fmla="*/ 0 w 7"/>
                <a:gd name="T23" fmla="*/ 15 h 51"/>
                <a:gd name="T24" fmla="*/ 0 w 7"/>
                <a:gd name="T25" fmla="*/ 14 h 51"/>
                <a:gd name="T26" fmla="*/ 0 w 7"/>
                <a:gd name="T27" fmla="*/ 14 h 51"/>
                <a:gd name="T28" fmla="*/ 0 w 7"/>
                <a:gd name="T29" fmla="*/ 14 h 51"/>
                <a:gd name="T30" fmla="*/ 0 w 7"/>
                <a:gd name="T31" fmla="*/ 14 h 51"/>
                <a:gd name="T32" fmla="*/ 0 w 7"/>
                <a:gd name="T33" fmla="*/ 13 h 51"/>
                <a:gd name="T34" fmla="*/ 0 w 7"/>
                <a:gd name="T35" fmla="*/ 13 h 51"/>
                <a:gd name="T36" fmla="*/ 0 w 7"/>
                <a:gd name="T37" fmla="*/ 13 h 51"/>
                <a:gd name="T38" fmla="*/ 0 w 7"/>
                <a:gd name="T39" fmla="*/ 12 h 51"/>
                <a:gd name="T40" fmla="*/ 0 w 7"/>
                <a:gd name="T41" fmla="*/ 12 h 51"/>
                <a:gd name="T42" fmla="*/ 0 w 7"/>
                <a:gd name="T43" fmla="*/ 12 h 51"/>
                <a:gd name="T44" fmla="*/ 0 w 7"/>
                <a:gd name="T45" fmla="*/ 12 h 51"/>
                <a:gd name="T46" fmla="*/ 0 w 7"/>
                <a:gd name="T47" fmla="*/ 11 h 51"/>
                <a:gd name="T48" fmla="*/ 0 w 7"/>
                <a:gd name="T49" fmla="*/ 11 h 51"/>
                <a:gd name="T50" fmla="*/ 0 w 7"/>
                <a:gd name="T51" fmla="*/ 11 h 51"/>
                <a:gd name="T52" fmla="*/ 0 w 7"/>
                <a:gd name="T53" fmla="*/ 10 h 51"/>
                <a:gd name="T54" fmla="*/ 0 w 7"/>
                <a:gd name="T55" fmla="*/ 10 h 51"/>
                <a:gd name="T56" fmla="*/ 0 w 7"/>
                <a:gd name="T57" fmla="*/ 10 h 51"/>
                <a:gd name="T58" fmla="*/ 0 w 7"/>
                <a:gd name="T59" fmla="*/ 9 h 51"/>
                <a:gd name="T60" fmla="*/ 0 w 7"/>
                <a:gd name="T61" fmla="*/ 9 h 51"/>
                <a:gd name="T62" fmla="*/ 0 w 7"/>
                <a:gd name="T63" fmla="*/ 9 h 51"/>
                <a:gd name="T64" fmla="*/ 0 w 7"/>
                <a:gd name="T65" fmla="*/ 9 h 51"/>
                <a:gd name="T66" fmla="*/ 0 w 7"/>
                <a:gd name="T67" fmla="*/ 8 h 51"/>
                <a:gd name="T68" fmla="*/ 0 w 7"/>
                <a:gd name="T69" fmla="*/ 8 h 51"/>
                <a:gd name="T70" fmla="*/ 0 w 7"/>
                <a:gd name="T71" fmla="*/ 8 h 51"/>
                <a:gd name="T72" fmla="*/ 0 w 7"/>
                <a:gd name="T73" fmla="*/ 7 h 51"/>
                <a:gd name="T74" fmla="*/ 0 w 7"/>
                <a:gd name="T75" fmla="*/ 7 h 51"/>
                <a:gd name="T76" fmla="*/ 0 w 7"/>
                <a:gd name="T77" fmla="*/ 7 h 51"/>
                <a:gd name="T78" fmla="*/ 0 w 7"/>
                <a:gd name="T79" fmla="*/ 6 h 51"/>
                <a:gd name="T80" fmla="*/ 0 w 7"/>
                <a:gd name="T81" fmla="*/ 6 h 51"/>
                <a:gd name="T82" fmla="*/ 0 w 7"/>
                <a:gd name="T83" fmla="*/ 6 h 51"/>
                <a:gd name="T84" fmla="*/ 0 w 7"/>
                <a:gd name="T85" fmla="*/ 6 h 51"/>
                <a:gd name="T86" fmla="*/ 0 w 7"/>
                <a:gd name="T87" fmla="*/ 5 h 51"/>
                <a:gd name="T88" fmla="*/ 1 w 7"/>
                <a:gd name="T89" fmla="*/ 5 h 51"/>
                <a:gd name="T90" fmla="*/ 1 w 7"/>
                <a:gd name="T91" fmla="*/ 5 h 51"/>
                <a:gd name="T92" fmla="*/ 1 w 7"/>
                <a:gd name="T93" fmla="*/ 4 h 51"/>
                <a:gd name="T94" fmla="*/ 1 w 7"/>
                <a:gd name="T95" fmla="*/ 4 h 51"/>
                <a:gd name="T96" fmla="*/ 1 w 7"/>
                <a:gd name="T97" fmla="*/ 3 h 51"/>
                <a:gd name="T98" fmla="*/ 1 w 7"/>
                <a:gd name="T99" fmla="*/ 3 h 51"/>
                <a:gd name="T100" fmla="*/ 1 w 7"/>
                <a:gd name="T101" fmla="*/ 3 h 51"/>
                <a:gd name="T102" fmla="*/ 1 w 7"/>
                <a:gd name="T103" fmla="*/ 3 h 51"/>
                <a:gd name="T104" fmla="*/ 1 w 7"/>
                <a:gd name="T105" fmla="*/ 2 h 51"/>
                <a:gd name="T106" fmla="*/ 1 w 7"/>
                <a:gd name="T107" fmla="*/ 1 h 51"/>
                <a:gd name="T108" fmla="*/ 1 w 7"/>
                <a:gd name="T109" fmla="*/ 1 h 51"/>
                <a:gd name="T110" fmla="*/ 1 w 7"/>
                <a:gd name="T111" fmla="*/ 1 h 51"/>
                <a:gd name="T112" fmla="*/ 1 w 7"/>
                <a:gd name="T113" fmla="*/ 0 h 51"/>
                <a:gd name="T114" fmla="*/ 1 w 7"/>
                <a:gd name="T115" fmla="*/ 0 h 51"/>
                <a:gd name="T116" fmla="*/ 1 w 7"/>
                <a:gd name="T11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" h="51">
                  <a:moveTo>
                    <a:pt x="7" y="51"/>
                  </a:moveTo>
                  <a:cubicBezTo>
                    <a:pt x="7" y="51"/>
                    <a:pt x="7" y="51"/>
                    <a:pt x="7" y="51"/>
                  </a:cubicBezTo>
                  <a:cubicBezTo>
                    <a:pt x="7" y="51"/>
                    <a:pt x="7" y="51"/>
                    <a:pt x="7" y="51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50"/>
                  </a:moveTo>
                  <a:cubicBezTo>
                    <a:pt x="7" y="50"/>
                    <a:pt x="7" y="50"/>
                    <a:pt x="7" y="50"/>
                  </a:cubicBezTo>
                  <a:cubicBezTo>
                    <a:pt x="7" y="50"/>
                    <a:pt x="7" y="50"/>
                    <a:pt x="7" y="50"/>
                  </a:cubicBezTo>
                  <a:moveTo>
                    <a:pt x="7" y="49"/>
                  </a:moveTo>
                  <a:cubicBezTo>
                    <a:pt x="7" y="49"/>
                    <a:pt x="7" y="50"/>
                    <a:pt x="7" y="50"/>
                  </a:cubicBezTo>
                  <a:cubicBezTo>
                    <a:pt x="7" y="50"/>
                    <a:pt x="7" y="49"/>
                    <a:pt x="7" y="49"/>
                  </a:cubicBezTo>
                  <a:moveTo>
                    <a:pt x="0" y="16"/>
                  </a:moveTo>
                  <a:cubicBezTo>
                    <a:pt x="0" y="28"/>
                    <a:pt x="2" y="39"/>
                    <a:pt x="6" y="49"/>
                  </a:cubicBezTo>
                  <a:cubicBezTo>
                    <a:pt x="2" y="39"/>
                    <a:pt x="0" y="28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6"/>
                  </a:moveTo>
                  <a:cubicBezTo>
                    <a:pt x="0" y="16"/>
                    <a:pt x="0" y="16"/>
                    <a:pt x="0" y="16"/>
                  </a:cubicBezTo>
                  <a:cubicBezTo>
                    <a:pt x="0" y="16"/>
                    <a:pt x="0" y="16"/>
                    <a:pt x="0" y="16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5"/>
                  </a:moveTo>
                  <a:cubicBezTo>
                    <a:pt x="0" y="15"/>
                    <a:pt x="0" y="15"/>
                    <a:pt x="0" y="15"/>
                  </a:cubicBezTo>
                  <a:cubicBezTo>
                    <a:pt x="0" y="15"/>
                    <a:pt x="0" y="15"/>
                    <a:pt x="0" y="15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4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4"/>
                  </a:cubicBezTo>
                  <a:moveTo>
                    <a:pt x="0" y="13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0" y="14"/>
                    <a:pt x="0" y="14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3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2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2"/>
                    <a:pt x="0" y="12"/>
                    <a:pt x="0" y="12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2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1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1"/>
                  </a:cubicBezTo>
                  <a:moveTo>
                    <a:pt x="0" y="10"/>
                  </a:moveTo>
                  <a:cubicBezTo>
                    <a:pt x="0" y="11"/>
                    <a:pt x="0" y="11"/>
                    <a:pt x="0" y="11"/>
                  </a:cubicBezTo>
                  <a:cubicBezTo>
                    <a:pt x="0" y="11"/>
                    <a:pt x="0" y="11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10"/>
                  </a:moveTo>
                  <a:cubicBezTo>
                    <a:pt x="0" y="10"/>
                    <a:pt x="0" y="10"/>
                    <a:pt x="0" y="10"/>
                  </a:cubicBezTo>
                  <a:cubicBezTo>
                    <a:pt x="0" y="10"/>
                    <a:pt x="0" y="10"/>
                    <a:pt x="0" y="10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9"/>
                  </a:move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9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8"/>
                  </a:moveTo>
                  <a:cubicBezTo>
                    <a:pt x="0" y="8"/>
                    <a:pt x="0" y="8"/>
                    <a:pt x="0" y="8"/>
                  </a:cubicBezTo>
                  <a:cubicBezTo>
                    <a:pt x="0" y="8"/>
                    <a:pt x="0" y="8"/>
                    <a:pt x="0" y="8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7"/>
                  </a:moveTo>
                  <a:cubicBezTo>
                    <a:pt x="0" y="7"/>
                    <a:pt x="0" y="7"/>
                    <a:pt x="0" y="7"/>
                  </a:cubicBezTo>
                  <a:cubicBezTo>
                    <a:pt x="0" y="7"/>
                    <a:pt x="0" y="7"/>
                    <a:pt x="0" y="7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6"/>
                  </a:moveTo>
                  <a:cubicBezTo>
                    <a:pt x="0" y="6"/>
                    <a:pt x="0" y="6"/>
                    <a:pt x="0" y="6"/>
                  </a:cubicBezTo>
                  <a:cubicBezTo>
                    <a:pt x="0" y="6"/>
                    <a:pt x="0" y="6"/>
                    <a:pt x="0" y="6"/>
                  </a:cubicBezTo>
                  <a:moveTo>
                    <a:pt x="0" y="5"/>
                  </a:moveTo>
                  <a:cubicBezTo>
                    <a:pt x="0" y="5"/>
                    <a:pt x="0" y="6"/>
                    <a:pt x="0" y="6"/>
                  </a:cubicBezTo>
                  <a:cubicBezTo>
                    <a:pt x="0" y="6"/>
                    <a:pt x="0" y="5"/>
                    <a:pt x="0" y="5"/>
                  </a:cubicBezTo>
                  <a:moveTo>
                    <a:pt x="0" y="5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5"/>
                  </a:move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4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3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</a:path>
              </a:pathLst>
            </a:custGeom>
            <a:solidFill>
              <a:srgbClr val="E56A0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Forma libre 83"/>
            <p:cNvSpPr>
              <a:spLocks/>
            </p:cNvSpPr>
            <p:nvPr/>
          </p:nvSpPr>
          <p:spPr bwMode="auto">
            <a:xfrm>
              <a:off x="1217613" y="4639066"/>
              <a:ext cx="190500" cy="425450"/>
            </a:xfrm>
            <a:custGeom>
              <a:avLst/>
              <a:gdLst>
                <a:gd name="T0" fmla="*/ 1 w 78"/>
                <a:gd name="T1" fmla="*/ 77 h 174"/>
                <a:gd name="T2" fmla="*/ 1 w 78"/>
                <a:gd name="T3" fmla="*/ 77 h 174"/>
                <a:gd name="T4" fmla="*/ 1 w 78"/>
                <a:gd name="T5" fmla="*/ 77 h 174"/>
                <a:gd name="T6" fmla="*/ 1 w 78"/>
                <a:gd name="T7" fmla="*/ 78 h 174"/>
                <a:gd name="T8" fmla="*/ 1 w 78"/>
                <a:gd name="T9" fmla="*/ 78 h 174"/>
                <a:gd name="T10" fmla="*/ 1 w 78"/>
                <a:gd name="T11" fmla="*/ 78 h 174"/>
                <a:gd name="T12" fmla="*/ 1 w 78"/>
                <a:gd name="T13" fmla="*/ 79 h 174"/>
                <a:gd name="T14" fmla="*/ 1 w 78"/>
                <a:gd name="T15" fmla="*/ 80 h 174"/>
                <a:gd name="T16" fmla="*/ 1 w 78"/>
                <a:gd name="T17" fmla="*/ 80 h 174"/>
                <a:gd name="T18" fmla="*/ 1 w 78"/>
                <a:gd name="T19" fmla="*/ 80 h 174"/>
                <a:gd name="T20" fmla="*/ 1 w 78"/>
                <a:gd name="T21" fmla="*/ 80 h 174"/>
                <a:gd name="T22" fmla="*/ 1 w 78"/>
                <a:gd name="T23" fmla="*/ 81 h 174"/>
                <a:gd name="T24" fmla="*/ 1 w 78"/>
                <a:gd name="T25" fmla="*/ 81 h 174"/>
                <a:gd name="T26" fmla="*/ 1 w 78"/>
                <a:gd name="T27" fmla="*/ 82 h 174"/>
                <a:gd name="T28" fmla="*/ 1 w 78"/>
                <a:gd name="T29" fmla="*/ 82 h 174"/>
                <a:gd name="T30" fmla="*/ 0 w 78"/>
                <a:gd name="T31" fmla="*/ 82 h 174"/>
                <a:gd name="T32" fmla="*/ 0 w 78"/>
                <a:gd name="T33" fmla="*/ 82 h 174"/>
                <a:gd name="T34" fmla="*/ 0 w 78"/>
                <a:gd name="T35" fmla="*/ 83 h 174"/>
                <a:gd name="T36" fmla="*/ 0 w 78"/>
                <a:gd name="T37" fmla="*/ 83 h 174"/>
                <a:gd name="T38" fmla="*/ 0 w 78"/>
                <a:gd name="T39" fmla="*/ 83 h 174"/>
                <a:gd name="T40" fmla="*/ 0 w 78"/>
                <a:gd name="T41" fmla="*/ 84 h 174"/>
                <a:gd name="T42" fmla="*/ 0 w 78"/>
                <a:gd name="T43" fmla="*/ 84 h 174"/>
                <a:gd name="T44" fmla="*/ 0 w 78"/>
                <a:gd name="T45" fmla="*/ 84 h 174"/>
                <a:gd name="T46" fmla="*/ 0 w 78"/>
                <a:gd name="T47" fmla="*/ 85 h 174"/>
                <a:gd name="T48" fmla="*/ 0 w 78"/>
                <a:gd name="T49" fmla="*/ 85 h 174"/>
                <a:gd name="T50" fmla="*/ 0 w 78"/>
                <a:gd name="T51" fmla="*/ 85 h 174"/>
                <a:gd name="T52" fmla="*/ 0 w 78"/>
                <a:gd name="T53" fmla="*/ 85 h 174"/>
                <a:gd name="T54" fmla="*/ 0 w 78"/>
                <a:gd name="T55" fmla="*/ 86 h 174"/>
                <a:gd name="T56" fmla="*/ 0 w 78"/>
                <a:gd name="T57" fmla="*/ 86 h 174"/>
                <a:gd name="T58" fmla="*/ 0 w 78"/>
                <a:gd name="T59" fmla="*/ 86 h 174"/>
                <a:gd name="T60" fmla="*/ 0 w 78"/>
                <a:gd name="T61" fmla="*/ 87 h 174"/>
                <a:gd name="T62" fmla="*/ 0 w 78"/>
                <a:gd name="T63" fmla="*/ 87 h 174"/>
                <a:gd name="T64" fmla="*/ 0 w 78"/>
                <a:gd name="T65" fmla="*/ 87 h 174"/>
                <a:gd name="T66" fmla="*/ 0 w 78"/>
                <a:gd name="T67" fmla="*/ 87 h 174"/>
                <a:gd name="T68" fmla="*/ 0 w 78"/>
                <a:gd name="T69" fmla="*/ 88 h 174"/>
                <a:gd name="T70" fmla="*/ 0 w 78"/>
                <a:gd name="T71" fmla="*/ 88 h 174"/>
                <a:gd name="T72" fmla="*/ 0 w 78"/>
                <a:gd name="T73" fmla="*/ 88 h 174"/>
                <a:gd name="T74" fmla="*/ 0 w 78"/>
                <a:gd name="T75" fmla="*/ 89 h 174"/>
                <a:gd name="T76" fmla="*/ 0 w 78"/>
                <a:gd name="T77" fmla="*/ 89 h 174"/>
                <a:gd name="T78" fmla="*/ 0 w 78"/>
                <a:gd name="T79" fmla="*/ 89 h 174"/>
                <a:gd name="T80" fmla="*/ 0 w 78"/>
                <a:gd name="T81" fmla="*/ 90 h 174"/>
                <a:gd name="T82" fmla="*/ 0 w 78"/>
                <a:gd name="T83" fmla="*/ 90 h 174"/>
                <a:gd name="T84" fmla="*/ 0 w 78"/>
                <a:gd name="T85" fmla="*/ 90 h 174"/>
                <a:gd name="T86" fmla="*/ 0 w 78"/>
                <a:gd name="T87" fmla="*/ 90 h 174"/>
                <a:gd name="T88" fmla="*/ 0 w 78"/>
                <a:gd name="T89" fmla="*/ 91 h 174"/>
                <a:gd name="T90" fmla="*/ 0 w 78"/>
                <a:gd name="T91" fmla="*/ 91 h 174"/>
                <a:gd name="T92" fmla="*/ 0 w 78"/>
                <a:gd name="T93" fmla="*/ 91 h 174"/>
                <a:gd name="T94" fmla="*/ 0 w 78"/>
                <a:gd name="T95" fmla="*/ 92 h 174"/>
                <a:gd name="T96" fmla="*/ 0 w 78"/>
                <a:gd name="T97" fmla="*/ 92 h 174"/>
                <a:gd name="T98" fmla="*/ 0 w 78"/>
                <a:gd name="T99" fmla="*/ 92 h 174"/>
                <a:gd name="T100" fmla="*/ 0 w 78"/>
                <a:gd name="T101" fmla="*/ 93 h 174"/>
                <a:gd name="T102" fmla="*/ 0 w 78"/>
                <a:gd name="T103" fmla="*/ 93 h 174"/>
                <a:gd name="T104" fmla="*/ 0 w 78"/>
                <a:gd name="T105" fmla="*/ 93 h 174"/>
                <a:gd name="T106" fmla="*/ 0 w 78"/>
                <a:gd name="T107" fmla="*/ 93 h 174"/>
                <a:gd name="T108" fmla="*/ 7 w 78"/>
                <a:gd name="T109" fmla="*/ 126 h 174"/>
                <a:gd name="T110" fmla="*/ 7 w 78"/>
                <a:gd name="T111" fmla="*/ 127 h 174"/>
                <a:gd name="T112" fmla="*/ 7 w 78"/>
                <a:gd name="T113" fmla="*/ 127 h 174"/>
                <a:gd name="T114" fmla="*/ 7 w 78"/>
                <a:gd name="T115" fmla="*/ 127 h 174"/>
                <a:gd name="T116" fmla="*/ 7 w 78"/>
                <a:gd name="T117" fmla="*/ 128 h 174"/>
                <a:gd name="T118" fmla="*/ 49 w 78"/>
                <a:gd name="T119" fmla="*/ 174 h 174"/>
                <a:gd name="T120" fmla="*/ 30 w 78"/>
                <a:gd name="T121" fmla="*/ 151 h 174"/>
                <a:gd name="T122" fmla="*/ 16 w 78"/>
                <a:gd name="T123" fmla="*/ 96 h 174"/>
                <a:gd name="T124" fmla="*/ 46 w 78"/>
                <a:gd name="T125" fmla="*/ 22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78" h="174">
                  <a:moveTo>
                    <a:pt x="78" y="0"/>
                  </a:moveTo>
                  <a:cubicBezTo>
                    <a:pt x="39" y="6"/>
                    <a:pt x="8" y="3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7"/>
                  </a:cubicBezTo>
                  <a:cubicBezTo>
                    <a:pt x="1" y="77"/>
                    <a:pt x="1" y="77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8"/>
                    <a:pt x="1" y="78"/>
                  </a:cubicBezTo>
                  <a:cubicBezTo>
                    <a:pt x="1" y="78"/>
                    <a:pt x="1" y="79"/>
                    <a:pt x="1" y="79"/>
                  </a:cubicBezTo>
                  <a:cubicBezTo>
                    <a:pt x="1" y="79"/>
                    <a:pt x="1" y="79"/>
                    <a:pt x="1" y="79"/>
                  </a:cubicBezTo>
                  <a:cubicBezTo>
                    <a:pt x="1" y="79"/>
                    <a:pt x="1" y="79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0"/>
                    <a:pt x="1" y="80"/>
                    <a:pt x="1" y="80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1"/>
                  </a:cubicBezTo>
                  <a:cubicBezTo>
                    <a:pt x="1" y="81"/>
                    <a:pt x="1" y="81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1" y="82"/>
                  </a:cubicBezTo>
                  <a:cubicBezTo>
                    <a:pt x="1" y="82"/>
                    <a:pt x="1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0" y="82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3"/>
                    <a:pt x="0" y="83"/>
                  </a:cubicBezTo>
                  <a:cubicBezTo>
                    <a:pt x="0" y="83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4"/>
                  </a:cubicBezTo>
                  <a:cubicBezTo>
                    <a:pt x="0" y="84"/>
                    <a:pt x="0" y="84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0" y="85"/>
                    <a:pt x="0" y="85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0" y="86"/>
                    <a:pt x="0" y="86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7"/>
                    <a:pt x="0" y="87"/>
                    <a:pt x="0" y="87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88"/>
                    <a:pt x="0" y="88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89"/>
                    <a:pt x="0" y="89"/>
                  </a:cubicBezTo>
                  <a:cubicBezTo>
                    <a:pt x="0" y="89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0"/>
                    <a:pt x="0" y="90"/>
                    <a:pt x="0" y="90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1"/>
                    <a:pt x="0" y="91"/>
                    <a:pt x="0" y="91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2"/>
                    <a:pt x="0" y="92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93"/>
                    <a:pt x="0" y="93"/>
                    <a:pt x="0" y="93"/>
                  </a:cubicBezTo>
                  <a:cubicBezTo>
                    <a:pt x="0" y="105"/>
                    <a:pt x="2" y="116"/>
                    <a:pt x="6" y="126"/>
                  </a:cubicBezTo>
                  <a:cubicBezTo>
                    <a:pt x="7" y="126"/>
                    <a:pt x="7" y="126"/>
                    <a:pt x="7" y="126"/>
                  </a:cubicBezTo>
                  <a:cubicBezTo>
                    <a:pt x="7" y="126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7"/>
                  </a:cubicBezTo>
                  <a:cubicBezTo>
                    <a:pt x="7" y="127"/>
                    <a:pt x="7" y="127"/>
                    <a:pt x="7" y="128"/>
                  </a:cubicBezTo>
                  <a:cubicBezTo>
                    <a:pt x="7" y="128"/>
                    <a:pt x="7" y="128"/>
                    <a:pt x="7" y="128"/>
                  </a:cubicBezTo>
                  <a:cubicBezTo>
                    <a:pt x="15" y="148"/>
                    <a:pt x="30" y="164"/>
                    <a:pt x="49" y="174"/>
                  </a:cubicBezTo>
                  <a:cubicBezTo>
                    <a:pt x="48" y="174"/>
                    <a:pt x="47" y="173"/>
                    <a:pt x="47" y="172"/>
                  </a:cubicBezTo>
                  <a:cubicBezTo>
                    <a:pt x="41" y="165"/>
                    <a:pt x="36" y="158"/>
                    <a:pt x="30" y="151"/>
                  </a:cubicBezTo>
                  <a:cubicBezTo>
                    <a:pt x="20" y="134"/>
                    <a:pt x="16" y="116"/>
                    <a:pt x="16" y="97"/>
                  </a:cubicBezTo>
                  <a:cubicBezTo>
                    <a:pt x="16" y="97"/>
                    <a:pt x="16" y="97"/>
                    <a:pt x="16" y="96"/>
                  </a:cubicBezTo>
                  <a:cubicBezTo>
                    <a:pt x="17" y="87"/>
                    <a:pt x="18" y="78"/>
                    <a:pt x="19" y="68"/>
                  </a:cubicBezTo>
                  <a:cubicBezTo>
                    <a:pt x="24" y="50"/>
                    <a:pt x="33" y="35"/>
                    <a:pt x="46" y="22"/>
                  </a:cubicBezTo>
                  <a:cubicBezTo>
                    <a:pt x="56" y="12"/>
                    <a:pt x="67" y="5"/>
                    <a:pt x="78" y="0"/>
                  </a:cubicBezTo>
                </a:path>
              </a:pathLst>
            </a:custGeom>
            <a:solidFill>
              <a:srgbClr val="FFB54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4" name="Rectángulo 100"/>
            <p:cNvSpPr>
              <a:spLocks noChangeArrowheads="1"/>
            </p:cNvSpPr>
            <p:nvPr/>
          </p:nvSpPr>
          <p:spPr bwMode="auto">
            <a:xfrm>
              <a:off x="1376363" y="4759716"/>
              <a:ext cx="139700" cy="190500"/>
            </a:xfrm>
            <a:prstGeom prst="rect">
              <a:avLst/>
            </a:prstGeom>
            <a:solidFill>
              <a:srgbClr val="FFD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68580" tIns="34290" rIns="68580" bIns="3429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s-ES" sz="105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35" name="Rectángulo 101"/>
            <p:cNvSpPr>
              <a:spLocks noChangeArrowheads="1"/>
            </p:cNvSpPr>
            <p:nvPr/>
          </p:nvSpPr>
          <p:spPr bwMode="auto">
            <a:xfrm>
              <a:off x="1328738" y="4699391"/>
              <a:ext cx="316325" cy="3231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rtlCol="0" anchor="t" anchorCtr="0" compatLnSpc="1">
              <a:prstTxWarp prst="textNoShape">
                <a:avLst/>
              </a:prstTxWarp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6858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/>
                <a:buNone/>
                <a:tabLst/>
                <a:defRPr/>
              </a:pPr>
              <a:r>
                <a:rPr kumimoji="0" lang="es-ES" sz="1575" b="1" i="0" u="none" strike="noStrike" kern="0" cap="none" spc="0" normalizeH="0" baseline="0" noProof="0" dirty="0">
                  <a:ln>
                    <a:noFill/>
                  </a:ln>
                  <a:solidFill>
                    <a:srgbClr val="FF9936"/>
                  </a:solidFill>
                  <a:effectLst/>
                  <a:uLnTx/>
                  <a:uFillTx/>
                  <a:latin typeface="Raleway" panose="020B0003030101060003" pitchFamily="34" charset="0"/>
                  <a:cs typeface="Arial"/>
                  <a:sym typeface="Arial"/>
                </a:rPr>
                <a:t>40</a:t>
              </a:r>
              <a:endParaRPr kumimoji="0" lang="es-ES" altLang="en-US" sz="1350" b="0" i="0" u="none" strike="noStrike" kern="0" cap="none" spc="0" normalizeH="0" baseline="0" noProof="0" dirty="0">
                <a:ln>
                  <a:noFill/>
                </a:ln>
                <a:solidFill>
                  <a:srgbClr val="143C55"/>
                </a:solidFill>
                <a:effectLst/>
                <a:uLnTx/>
                <a:uFillTx/>
                <a:latin typeface="Arial" panose="020B0604020202020204" pitchFamily="34" charset="0"/>
                <a:cs typeface="Arial"/>
                <a:sym typeface="Arial"/>
              </a:endParaRPr>
            </a:p>
          </p:txBody>
        </p:sp>
      </p:grpSp>
      <p:sp>
        <p:nvSpPr>
          <p:cNvPr id="241" name="Elipse 107"/>
          <p:cNvSpPr>
            <a:spLocks noChangeArrowheads="1"/>
          </p:cNvSpPr>
          <p:nvPr/>
        </p:nvSpPr>
        <p:spPr bwMode="auto">
          <a:xfrm>
            <a:off x="1950244" y="3031625"/>
            <a:ext cx="204788" cy="207169"/>
          </a:xfrm>
          <a:prstGeom prst="ellipse">
            <a:avLst/>
          </a:prstGeom>
          <a:solidFill>
            <a:srgbClr val="5D5C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2" name="Elipse 108"/>
          <p:cNvSpPr>
            <a:spLocks noChangeArrowheads="1"/>
          </p:cNvSpPr>
          <p:nvPr/>
        </p:nvSpPr>
        <p:spPr bwMode="auto">
          <a:xfrm>
            <a:off x="1994298" y="3078059"/>
            <a:ext cx="116681" cy="115491"/>
          </a:xfrm>
          <a:prstGeom prst="ellipse">
            <a:avLst/>
          </a:pr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3" name="Forma libre 109"/>
          <p:cNvSpPr>
            <a:spLocks/>
          </p:cNvSpPr>
          <p:nvPr/>
        </p:nvSpPr>
        <p:spPr bwMode="auto">
          <a:xfrm>
            <a:off x="1356123" y="976606"/>
            <a:ext cx="283369" cy="242888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4" name="Forma libre 110"/>
          <p:cNvSpPr>
            <a:spLocks/>
          </p:cNvSpPr>
          <p:nvPr/>
        </p:nvSpPr>
        <p:spPr bwMode="auto">
          <a:xfrm>
            <a:off x="1472804" y="913502"/>
            <a:ext cx="284560" cy="244079"/>
          </a:xfrm>
          <a:custGeom>
            <a:avLst/>
            <a:gdLst>
              <a:gd name="T0" fmla="*/ 0 w 155"/>
              <a:gd name="T1" fmla="*/ 0 h 133"/>
              <a:gd name="T2" fmla="*/ 104 w 155"/>
              <a:gd name="T3" fmla="*/ 133 h 133"/>
              <a:gd name="T4" fmla="*/ 0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0" y="0"/>
                </a:moveTo>
                <a:cubicBezTo>
                  <a:pt x="0" y="0"/>
                  <a:pt x="117" y="30"/>
                  <a:pt x="104" y="133"/>
                </a:cubicBezTo>
                <a:cubicBezTo>
                  <a:pt x="104" y="133"/>
                  <a:pt x="155" y="1"/>
                  <a:pt x="0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5" name="Forma libre 111"/>
          <p:cNvSpPr>
            <a:spLocks/>
          </p:cNvSpPr>
          <p:nvPr/>
        </p:nvSpPr>
        <p:spPr bwMode="auto">
          <a:xfrm>
            <a:off x="22622" y="1654071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6" name="Forma libre 112"/>
          <p:cNvSpPr>
            <a:spLocks/>
          </p:cNvSpPr>
          <p:nvPr/>
        </p:nvSpPr>
        <p:spPr bwMode="auto">
          <a:xfrm>
            <a:off x="-78581" y="1740987"/>
            <a:ext cx="258366" cy="267891"/>
          </a:xfrm>
          <a:custGeom>
            <a:avLst/>
            <a:gdLst>
              <a:gd name="T0" fmla="*/ 56 w 141"/>
              <a:gd name="T1" fmla="*/ 0 h 146"/>
              <a:gd name="T2" fmla="*/ 141 w 141"/>
              <a:gd name="T3" fmla="*/ 146 h 146"/>
              <a:gd name="T4" fmla="*/ 56 w 141"/>
              <a:gd name="T5" fmla="*/ 0 h 1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1" h="146">
                <a:moveTo>
                  <a:pt x="56" y="0"/>
                </a:moveTo>
                <a:cubicBezTo>
                  <a:pt x="0" y="145"/>
                  <a:pt x="141" y="146"/>
                  <a:pt x="141" y="146"/>
                </a:cubicBezTo>
                <a:cubicBezTo>
                  <a:pt x="41" y="120"/>
                  <a:pt x="56" y="0"/>
                  <a:pt x="56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7" name="Forma libre 113"/>
          <p:cNvSpPr>
            <a:spLocks/>
          </p:cNvSpPr>
          <p:nvPr/>
        </p:nvSpPr>
        <p:spPr bwMode="auto">
          <a:xfrm>
            <a:off x="2505075" y="944458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8" name="Forma libre 114"/>
          <p:cNvSpPr>
            <a:spLocks/>
          </p:cNvSpPr>
          <p:nvPr/>
        </p:nvSpPr>
        <p:spPr bwMode="auto">
          <a:xfrm>
            <a:off x="2388394" y="882546"/>
            <a:ext cx="284560" cy="244079"/>
          </a:xfrm>
          <a:custGeom>
            <a:avLst/>
            <a:gdLst>
              <a:gd name="T0" fmla="*/ 155 w 155"/>
              <a:gd name="T1" fmla="*/ 0 h 133"/>
              <a:gd name="T2" fmla="*/ 51 w 155"/>
              <a:gd name="T3" fmla="*/ 133 h 133"/>
              <a:gd name="T4" fmla="*/ 155 w 155"/>
              <a:gd name="T5" fmla="*/ 0 h 1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55" h="133">
                <a:moveTo>
                  <a:pt x="155" y="0"/>
                </a:moveTo>
                <a:cubicBezTo>
                  <a:pt x="0" y="1"/>
                  <a:pt x="51" y="133"/>
                  <a:pt x="51" y="133"/>
                </a:cubicBezTo>
                <a:cubicBezTo>
                  <a:pt x="38" y="30"/>
                  <a:pt x="155" y="0"/>
                  <a:pt x="155" y="0"/>
                </a:cubicBezTo>
              </a:path>
            </a:pathLst>
          </a:custGeom>
          <a:solidFill>
            <a:srgbClr val="CECEC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49" name="Forma libre 115"/>
          <p:cNvSpPr>
            <a:spLocks/>
          </p:cNvSpPr>
          <p:nvPr/>
        </p:nvSpPr>
        <p:spPr bwMode="auto">
          <a:xfrm>
            <a:off x="2584848" y="1028994"/>
            <a:ext cx="1169194" cy="989410"/>
          </a:xfrm>
          <a:custGeom>
            <a:avLst/>
            <a:gdLst>
              <a:gd name="T0" fmla="*/ 0 w 638"/>
              <a:gd name="T1" fmla="*/ 194 h 539"/>
              <a:gd name="T2" fmla="*/ 0 w 638"/>
              <a:gd name="T3" fmla="*/ 193 h 539"/>
              <a:gd name="T4" fmla="*/ 444 w 638"/>
              <a:gd name="T5" fmla="*/ 95 h 539"/>
              <a:gd name="T6" fmla="*/ 543 w 638"/>
              <a:gd name="T7" fmla="*/ 539 h 539"/>
              <a:gd name="T8" fmla="*/ 543 w 638"/>
              <a:gd name="T9" fmla="*/ 539 h 539"/>
              <a:gd name="T10" fmla="*/ 0 w 638"/>
              <a:gd name="T11" fmla="*/ 194 h 5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638" h="539">
                <a:moveTo>
                  <a:pt x="0" y="194"/>
                </a:moveTo>
                <a:cubicBezTo>
                  <a:pt x="0" y="193"/>
                  <a:pt x="0" y="193"/>
                  <a:pt x="0" y="193"/>
                </a:cubicBezTo>
                <a:cubicBezTo>
                  <a:pt x="96" y="44"/>
                  <a:pt x="295" y="0"/>
                  <a:pt x="444" y="95"/>
                </a:cubicBezTo>
                <a:cubicBezTo>
                  <a:pt x="594" y="191"/>
                  <a:pt x="638" y="390"/>
                  <a:pt x="543" y="539"/>
                </a:cubicBezTo>
                <a:cubicBezTo>
                  <a:pt x="543" y="539"/>
                  <a:pt x="543" y="539"/>
                  <a:pt x="543" y="539"/>
                </a:cubicBezTo>
                <a:cubicBezTo>
                  <a:pt x="0" y="194"/>
                  <a:pt x="0" y="194"/>
                  <a:pt x="0" y="194"/>
                </a:cubicBezTo>
              </a:path>
            </a:pathLst>
          </a:custGeom>
          <a:solidFill>
            <a:srgbClr val="EA554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0" name="Forma libre 116"/>
          <p:cNvSpPr>
            <a:spLocks/>
          </p:cNvSpPr>
          <p:nvPr/>
        </p:nvSpPr>
        <p:spPr bwMode="auto">
          <a:xfrm>
            <a:off x="3580210" y="1995781"/>
            <a:ext cx="13097" cy="22622"/>
          </a:xfrm>
          <a:custGeom>
            <a:avLst/>
            <a:gdLst>
              <a:gd name="T0" fmla="*/ 7 w 7"/>
              <a:gd name="T1" fmla="*/ 0 h 12"/>
              <a:gd name="T2" fmla="*/ 0 w 7"/>
              <a:gd name="T3" fmla="*/ 12 h 12"/>
              <a:gd name="T4" fmla="*/ 7 w 7"/>
              <a:gd name="T5" fmla="*/ 0 h 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" h="12">
                <a:moveTo>
                  <a:pt x="7" y="0"/>
                </a:moveTo>
                <a:cubicBezTo>
                  <a:pt x="5" y="4"/>
                  <a:pt x="2" y="8"/>
                  <a:pt x="0" y="12"/>
                </a:cubicBezTo>
                <a:cubicBezTo>
                  <a:pt x="2" y="8"/>
                  <a:pt x="5" y="4"/>
                  <a:pt x="7" y="0"/>
                </a:cubicBezTo>
              </a:path>
            </a:pathLst>
          </a:custGeom>
          <a:solidFill>
            <a:srgbClr val="FAFCFB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51" name="Forma libre 117"/>
          <p:cNvSpPr>
            <a:spLocks/>
          </p:cNvSpPr>
          <p:nvPr/>
        </p:nvSpPr>
        <p:spPr bwMode="auto">
          <a:xfrm>
            <a:off x="3371850" y="1208777"/>
            <a:ext cx="272654" cy="809625"/>
          </a:xfrm>
          <a:custGeom>
            <a:avLst/>
            <a:gdLst>
              <a:gd name="T0" fmla="*/ 0 w 149"/>
              <a:gd name="T1" fmla="*/ 0 h 441"/>
              <a:gd name="T2" fmla="*/ 0 w 149"/>
              <a:gd name="T3" fmla="*/ 2 h 441"/>
              <a:gd name="T4" fmla="*/ 44 w 149"/>
              <a:gd name="T5" fmla="*/ 139 h 441"/>
              <a:gd name="T6" fmla="*/ 39 w 149"/>
              <a:gd name="T7" fmla="*/ 394 h 441"/>
              <a:gd name="T8" fmla="*/ 114 w 149"/>
              <a:gd name="T9" fmla="*/ 441 h 441"/>
              <a:gd name="T10" fmla="*/ 114 w 149"/>
              <a:gd name="T11" fmla="*/ 441 h 441"/>
              <a:gd name="T12" fmla="*/ 114 w 149"/>
              <a:gd name="T13" fmla="*/ 441 h 441"/>
              <a:gd name="T14" fmla="*/ 121 w 149"/>
              <a:gd name="T15" fmla="*/ 429 h 441"/>
              <a:gd name="T16" fmla="*/ 135 w 149"/>
              <a:gd name="T17" fmla="*/ 391 h 441"/>
              <a:gd name="T18" fmla="*/ 143 w 149"/>
              <a:gd name="T19" fmla="*/ 278 h 441"/>
              <a:gd name="T20" fmla="*/ 88 w 149"/>
              <a:gd name="T21" fmla="*/ 95 h 441"/>
              <a:gd name="T22" fmla="*/ 0 w 149"/>
              <a:gd name="T23" fmla="*/ 0 h 4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</a:cxnLst>
            <a:rect l="0" t="0" r="r" b="b"/>
            <a:pathLst>
              <a:path w="149" h="441">
                <a:moveTo>
                  <a:pt x="0" y="0"/>
                </a:moveTo>
                <a:cubicBezTo>
                  <a:pt x="0" y="1"/>
                  <a:pt x="0" y="1"/>
                  <a:pt x="0" y="2"/>
                </a:cubicBezTo>
                <a:cubicBezTo>
                  <a:pt x="18" y="47"/>
                  <a:pt x="33" y="91"/>
                  <a:pt x="44" y="139"/>
                </a:cubicBezTo>
                <a:cubicBezTo>
                  <a:pt x="61" y="221"/>
                  <a:pt x="56" y="312"/>
                  <a:pt x="39" y="394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4" y="441"/>
                  <a:pt x="114" y="441"/>
                  <a:pt x="114" y="441"/>
                </a:cubicBezTo>
                <a:cubicBezTo>
                  <a:pt x="116" y="437"/>
                  <a:pt x="119" y="433"/>
                  <a:pt x="121" y="429"/>
                </a:cubicBezTo>
                <a:cubicBezTo>
                  <a:pt x="128" y="418"/>
                  <a:pt x="133" y="406"/>
                  <a:pt x="135" y="391"/>
                </a:cubicBezTo>
                <a:cubicBezTo>
                  <a:pt x="141" y="359"/>
                  <a:pt x="149" y="327"/>
                  <a:pt x="143" y="278"/>
                </a:cubicBezTo>
                <a:cubicBezTo>
                  <a:pt x="137" y="214"/>
                  <a:pt x="118" y="152"/>
                  <a:pt x="88" y="95"/>
                </a:cubicBezTo>
                <a:cubicBezTo>
                  <a:pt x="68" y="57"/>
                  <a:pt x="32" y="27"/>
                  <a:pt x="0" y="0"/>
                </a:cubicBezTo>
              </a:path>
            </a:pathLst>
          </a:custGeom>
          <a:solidFill>
            <a:srgbClr val="F3918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s-ES" sz="10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3" name="Cuadro de texto 102">
            <a:extLst>
              <a:ext uri="{FF2B5EF4-FFF2-40B4-BE49-F238E27FC236}">
                <a16:creationId xmlns:a16="http://schemas.microsoft.com/office/drawing/2014/main" id="{9BE7991E-5364-4EA0-A28D-0BB8D15D8B0D}"/>
              </a:ext>
            </a:extLst>
          </p:cNvPr>
          <p:cNvSpPr txBox="1"/>
          <p:nvPr/>
        </p:nvSpPr>
        <p:spPr>
          <a:xfrm>
            <a:off x="5641159" y="139394"/>
            <a:ext cx="2762296" cy="9694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21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LÍMITE DE TIEMPO: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4 minutos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061901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6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/>
          <p:nvPr/>
        </p:nvSpPr>
        <p:spPr>
          <a:xfrm>
            <a:off x="1148525" y="4127662"/>
            <a:ext cx="2324400" cy="197400"/>
          </a:xfrm>
          <a:prstGeom prst="ellipse">
            <a:avLst/>
          </a:prstGeom>
          <a:solidFill>
            <a:srgbClr val="EDE7D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body" idx="1"/>
          </p:nvPr>
        </p:nvSpPr>
        <p:spPr>
          <a:xfrm>
            <a:off x="3846610" y="1094597"/>
            <a:ext cx="4925250" cy="3604994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000" b="1" dirty="0"/>
              <a:t>Observa la imagen a continuación e identifica los objetos que se encuentran lejos del sol</a:t>
            </a:r>
            <a:endParaRPr sz="4000" b="1" dirty="0"/>
          </a:p>
        </p:txBody>
      </p:sp>
      <p:grpSp>
        <p:nvGrpSpPr>
          <p:cNvPr id="342" name="Google Shape;342;p30"/>
          <p:cNvGrpSpPr/>
          <p:nvPr/>
        </p:nvGrpSpPr>
        <p:grpSpPr>
          <a:xfrm>
            <a:off x="953118" y="1563646"/>
            <a:ext cx="2519818" cy="2761398"/>
            <a:chOff x="6970480" y="1373792"/>
            <a:chExt cx="1492518" cy="1635609"/>
          </a:xfrm>
        </p:grpSpPr>
        <p:sp>
          <p:nvSpPr>
            <p:cNvPr id="343" name="Google Shape;343;p30"/>
            <p:cNvSpPr/>
            <p:nvPr/>
          </p:nvSpPr>
          <p:spPr>
            <a:xfrm>
              <a:off x="6970480" y="2436281"/>
              <a:ext cx="653125" cy="475361"/>
            </a:xfrm>
            <a:custGeom>
              <a:avLst/>
              <a:gdLst/>
              <a:ahLst/>
              <a:cxnLst/>
              <a:rect l="l" t="t" r="r" b="b"/>
              <a:pathLst>
                <a:path w="50916" h="37058" extrusionOk="0">
                  <a:moveTo>
                    <a:pt x="40578" y="1"/>
                  </a:moveTo>
                  <a:cubicBezTo>
                    <a:pt x="27361" y="1"/>
                    <a:pt x="5839" y="2064"/>
                    <a:pt x="3046" y="15229"/>
                  </a:cubicBezTo>
                  <a:cubicBezTo>
                    <a:pt x="1" y="29591"/>
                    <a:pt x="21760" y="19580"/>
                    <a:pt x="20890" y="31331"/>
                  </a:cubicBezTo>
                  <a:cubicBezTo>
                    <a:pt x="20589" y="35387"/>
                    <a:pt x="22571" y="37057"/>
                    <a:pt x="24990" y="37057"/>
                  </a:cubicBezTo>
                  <a:cubicBezTo>
                    <a:pt x="29578" y="37057"/>
                    <a:pt x="35740" y="31053"/>
                    <a:pt x="30897" y="23931"/>
                  </a:cubicBezTo>
                  <a:cubicBezTo>
                    <a:pt x="23500" y="13055"/>
                    <a:pt x="11749" y="20450"/>
                    <a:pt x="15664" y="13489"/>
                  </a:cubicBezTo>
                  <a:cubicBezTo>
                    <a:pt x="19580" y="6527"/>
                    <a:pt x="48301" y="4351"/>
                    <a:pt x="48301" y="4351"/>
                  </a:cubicBezTo>
                  <a:lnTo>
                    <a:pt x="50915" y="431"/>
                  </a:lnTo>
                  <a:cubicBezTo>
                    <a:pt x="50915" y="431"/>
                    <a:pt x="46612" y="1"/>
                    <a:pt x="405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30"/>
            <p:cNvSpPr/>
            <p:nvPr/>
          </p:nvSpPr>
          <p:spPr>
            <a:xfrm>
              <a:off x="7441929" y="2344064"/>
              <a:ext cx="157778" cy="215861"/>
            </a:xfrm>
            <a:custGeom>
              <a:avLst/>
              <a:gdLst/>
              <a:ahLst/>
              <a:cxnLst/>
              <a:rect l="l" t="t" r="r" b="b"/>
              <a:pathLst>
                <a:path w="12300" h="16828" extrusionOk="0">
                  <a:moveTo>
                    <a:pt x="7033" y="0"/>
                  </a:moveTo>
                  <a:cubicBezTo>
                    <a:pt x="6169" y="0"/>
                    <a:pt x="5197" y="369"/>
                    <a:pt x="4120" y="1241"/>
                  </a:cubicBezTo>
                  <a:cubicBezTo>
                    <a:pt x="0" y="4575"/>
                    <a:pt x="1060" y="13565"/>
                    <a:pt x="5403" y="16362"/>
                  </a:cubicBezTo>
                  <a:cubicBezTo>
                    <a:pt x="5902" y="16684"/>
                    <a:pt x="6464" y="16828"/>
                    <a:pt x="7039" y="16828"/>
                  </a:cubicBezTo>
                  <a:cubicBezTo>
                    <a:pt x="8357" y="16828"/>
                    <a:pt x="9737" y="16070"/>
                    <a:pt x="10544" y="14973"/>
                  </a:cubicBezTo>
                  <a:cubicBezTo>
                    <a:pt x="11702" y="13396"/>
                    <a:pt x="11965" y="11350"/>
                    <a:pt x="12088" y="9396"/>
                  </a:cubicBezTo>
                  <a:cubicBezTo>
                    <a:pt x="12299" y="6131"/>
                    <a:pt x="10557" y="0"/>
                    <a:pt x="7033" y="0"/>
                  </a:cubicBezTo>
                  <a:close/>
                </a:path>
              </a:pathLst>
            </a:custGeom>
            <a:solidFill>
              <a:srgbClr val="FF923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30"/>
            <p:cNvSpPr/>
            <p:nvPr/>
          </p:nvSpPr>
          <p:spPr>
            <a:xfrm>
              <a:off x="7170320" y="2801262"/>
              <a:ext cx="222878" cy="162537"/>
            </a:xfrm>
            <a:custGeom>
              <a:avLst/>
              <a:gdLst/>
              <a:ahLst/>
              <a:cxnLst/>
              <a:rect l="l" t="t" r="r" b="b"/>
              <a:pathLst>
                <a:path w="17375" h="12671" extrusionOk="0">
                  <a:moveTo>
                    <a:pt x="10833" y="1"/>
                  </a:moveTo>
                  <a:cubicBezTo>
                    <a:pt x="9166" y="1"/>
                    <a:pt x="7500" y="427"/>
                    <a:pt x="5902" y="943"/>
                  </a:cubicBezTo>
                  <a:cubicBezTo>
                    <a:pt x="4322" y="1454"/>
                    <a:pt x="2711" y="2093"/>
                    <a:pt x="1591" y="3319"/>
                  </a:cubicBezTo>
                  <a:cubicBezTo>
                    <a:pt x="471" y="4545"/>
                    <a:pt x="0" y="6506"/>
                    <a:pt x="924" y="7888"/>
                  </a:cubicBezTo>
                  <a:lnTo>
                    <a:pt x="9547" y="12634"/>
                  </a:lnTo>
                  <a:cubicBezTo>
                    <a:pt x="9907" y="12657"/>
                    <a:pt x="10270" y="12671"/>
                    <a:pt x="10632" y="12671"/>
                  </a:cubicBezTo>
                  <a:cubicBezTo>
                    <a:pt x="11729" y="12671"/>
                    <a:pt x="12824" y="12544"/>
                    <a:pt x="13849" y="12168"/>
                  </a:cubicBezTo>
                  <a:cubicBezTo>
                    <a:pt x="15212" y="11665"/>
                    <a:pt x="16446" y="10667"/>
                    <a:pt x="16970" y="9312"/>
                  </a:cubicBezTo>
                  <a:cubicBezTo>
                    <a:pt x="17276" y="8517"/>
                    <a:pt x="17330" y="7648"/>
                    <a:pt x="17348" y="6795"/>
                  </a:cubicBezTo>
                  <a:cubicBezTo>
                    <a:pt x="17374" y="5672"/>
                    <a:pt x="17343" y="4513"/>
                    <a:pt x="16917" y="3469"/>
                  </a:cubicBezTo>
                  <a:cubicBezTo>
                    <a:pt x="16131" y="1543"/>
                    <a:pt x="14083" y="353"/>
                    <a:pt x="12024" y="78"/>
                  </a:cubicBezTo>
                  <a:cubicBezTo>
                    <a:pt x="11627" y="25"/>
                    <a:pt x="11230" y="1"/>
                    <a:pt x="10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30"/>
            <p:cNvSpPr/>
            <p:nvPr/>
          </p:nvSpPr>
          <p:spPr>
            <a:xfrm>
              <a:off x="7266462" y="1943012"/>
              <a:ext cx="425822" cy="642799"/>
            </a:xfrm>
            <a:custGeom>
              <a:avLst/>
              <a:gdLst/>
              <a:ahLst/>
              <a:cxnLst/>
              <a:rect l="l" t="t" r="r" b="b"/>
              <a:pathLst>
                <a:path w="33196" h="50111" extrusionOk="0">
                  <a:moveTo>
                    <a:pt x="19999" y="0"/>
                  </a:moveTo>
                  <a:cubicBezTo>
                    <a:pt x="15401" y="0"/>
                    <a:pt x="10276" y="1383"/>
                    <a:pt x="7295" y="6600"/>
                  </a:cubicBezTo>
                  <a:cubicBezTo>
                    <a:pt x="1" y="19368"/>
                    <a:pt x="1524" y="50110"/>
                    <a:pt x="18219" y="50110"/>
                  </a:cubicBezTo>
                  <a:cubicBezTo>
                    <a:pt x="19705" y="50110"/>
                    <a:pt x="21311" y="49867"/>
                    <a:pt x="23042" y="49345"/>
                  </a:cubicBezTo>
                  <a:cubicBezTo>
                    <a:pt x="33195" y="40644"/>
                    <a:pt x="29714" y="1765"/>
                    <a:pt x="29714" y="1765"/>
                  </a:cubicBezTo>
                  <a:cubicBezTo>
                    <a:pt x="29714" y="1765"/>
                    <a:pt x="25193" y="0"/>
                    <a:pt x="199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30"/>
            <p:cNvSpPr/>
            <p:nvPr/>
          </p:nvSpPr>
          <p:spPr>
            <a:xfrm>
              <a:off x="7436965" y="2019323"/>
              <a:ext cx="303896" cy="598608"/>
            </a:xfrm>
            <a:custGeom>
              <a:avLst/>
              <a:gdLst/>
              <a:ahLst/>
              <a:cxnLst/>
              <a:rect l="l" t="t" r="r" b="b"/>
              <a:pathLst>
                <a:path w="23691" h="46666" extrusionOk="0">
                  <a:moveTo>
                    <a:pt x="20723" y="1"/>
                  </a:moveTo>
                  <a:cubicBezTo>
                    <a:pt x="20641" y="1"/>
                    <a:pt x="20560" y="3"/>
                    <a:pt x="20480" y="7"/>
                  </a:cubicBezTo>
                  <a:cubicBezTo>
                    <a:pt x="14176" y="318"/>
                    <a:pt x="8488" y="4478"/>
                    <a:pt x="5154" y="9836"/>
                  </a:cubicBezTo>
                  <a:cubicBezTo>
                    <a:pt x="1821" y="15200"/>
                    <a:pt x="573" y="21615"/>
                    <a:pt x="271" y="27920"/>
                  </a:cubicBezTo>
                  <a:cubicBezTo>
                    <a:pt x="0" y="33564"/>
                    <a:pt x="3794" y="46666"/>
                    <a:pt x="10961" y="46666"/>
                  </a:cubicBezTo>
                  <a:cubicBezTo>
                    <a:pt x="12132" y="46666"/>
                    <a:pt x="13393" y="46316"/>
                    <a:pt x="14740" y="45528"/>
                  </a:cubicBezTo>
                  <a:cubicBezTo>
                    <a:pt x="23690" y="40289"/>
                    <a:pt x="23357" y="25899"/>
                    <a:pt x="22914" y="17157"/>
                  </a:cubicBezTo>
                  <a:lnTo>
                    <a:pt x="22115" y="1507"/>
                  </a:lnTo>
                  <a:cubicBezTo>
                    <a:pt x="22092" y="1082"/>
                    <a:pt x="22053" y="615"/>
                    <a:pt x="21751" y="318"/>
                  </a:cubicBezTo>
                  <a:cubicBezTo>
                    <a:pt x="21487" y="59"/>
                    <a:pt x="21101" y="1"/>
                    <a:pt x="2072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30"/>
            <p:cNvSpPr/>
            <p:nvPr/>
          </p:nvSpPr>
          <p:spPr>
            <a:xfrm>
              <a:off x="7614536" y="2581386"/>
              <a:ext cx="267620" cy="428015"/>
            </a:xfrm>
            <a:custGeom>
              <a:avLst/>
              <a:gdLst/>
              <a:ahLst/>
              <a:cxnLst/>
              <a:rect l="l" t="t" r="r" b="b"/>
              <a:pathLst>
                <a:path w="20863" h="33367" extrusionOk="0">
                  <a:moveTo>
                    <a:pt x="2154" y="1"/>
                  </a:moveTo>
                  <a:cubicBezTo>
                    <a:pt x="2154" y="1"/>
                    <a:pt x="12161" y="17409"/>
                    <a:pt x="848" y="27851"/>
                  </a:cubicBezTo>
                  <a:cubicBezTo>
                    <a:pt x="0" y="31528"/>
                    <a:pt x="2461" y="33366"/>
                    <a:pt x="5601" y="33366"/>
                  </a:cubicBezTo>
                  <a:cubicBezTo>
                    <a:pt x="7292" y="33366"/>
                    <a:pt x="9180" y="32833"/>
                    <a:pt x="10855" y="31767"/>
                  </a:cubicBezTo>
                  <a:cubicBezTo>
                    <a:pt x="15642" y="28722"/>
                    <a:pt x="20862" y="13489"/>
                    <a:pt x="13030" y="3046"/>
                  </a:cubicBezTo>
                  <a:lnTo>
                    <a:pt x="215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30"/>
            <p:cNvSpPr/>
            <p:nvPr/>
          </p:nvSpPr>
          <p:spPr>
            <a:xfrm>
              <a:off x="7814837" y="2579449"/>
              <a:ext cx="309297" cy="401488"/>
            </a:xfrm>
            <a:custGeom>
              <a:avLst/>
              <a:gdLst/>
              <a:ahLst/>
              <a:cxnLst/>
              <a:rect l="l" t="t" r="r" b="b"/>
              <a:pathLst>
                <a:path w="24112" h="31299" extrusionOk="0">
                  <a:moveTo>
                    <a:pt x="11174" y="0"/>
                  </a:moveTo>
                  <a:lnTo>
                    <a:pt x="0" y="1697"/>
                  </a:lnTo>
                  <a:cubicBezTo>
                    <a:pt x="0" y="1697"/>
                    <a:pt x="16280" y="13449"/>
                    <a:pt x="10264" y="27620"/>
                  </a:cubicBezTo>
                  <a:cubicBezTo>
                    <a:pt x="10778" y="30194"/>
                    <a:pt x="12385" y="31299"/>
                    <a:pt x="14279" y="31299"/>
                  </a:cubicBezTo>
                  <a:cubicBezTo>
                    <a:pt x="16576" y="31299"/>
                    <a:pt x="19294" y="29675"/>
                    <a:pt x="20999" y="27074"/>
                  </a:cubicBezTo>
                  <a:cubicBezTo>
                    <a:pt x="24112" y="22327"/>
                    <a:pt x="22606" y="6300"/>
                    <a:pt x="111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30"/>
            <p:cNvSpPr/>
            <p:nvPr/>
          </p:nvSpPr>
          <p:spPr>
            <a:xfrm>
              <a:off x="7947346" y="1862199"/>
              <a:ext cx="515653" cy="345214"/>
            </a:xfrm>
            <a:custGeom>
              <a:avLst/>
              <a:gdLst/>
              <a:ahLst/>
              <a:cxnLst/>
              <a:rect l="l" t="t" r="r" b="b"/>
              <a:pathLst>
                <a:path w="40199" h="26912" extrusionOk="0">
                  <a:moveTo>
                    <a:pt x="31326" y="0"/>
                  </a:moveTo>
                  <a:cubicBezTo>
                    <a:pt x="29801" y="0"/>
                    <a:pt x="28052" y="1368"/>
                    <a:pt x="26545" y="4718"/>
                  </a:cubicBezTo>
                  <a:cubicBezTo>
                    <a:pt x="22194" y="14386"/>
                    <a:pt x="14484" y="16535"/>
                    <a:pt x="8491" y="16535"/>
                  </a:cubicBezTo>
                  <a:cubicBezTo>
                    <a:pt x="3697" y="16535"/>
                    <a:pt x="1" y="15160"/>
                    <a:pt x="0" y="15160"/>
                  </a:cubicBezTo>
                  <a:lnTo>
                    <a:pt x="0" y="15160"/>
                  </a:lnTo>
                  <a:lnTo>
                    <a:pt x="4352" y="26911"/>
                  </a:lnTo>
                  <a:cubicBezTo>
                    <a:pt x="40199" y="24100"/>
                    <a:pt x="37729" y="0"/>
                    <a:pt x="3132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30"/>
            <p:cNvSpPr/>
            <p:nvPr/>
          </p:nvSpPr>
          <p:spPr>
            <a:xfrm>
              <a:off x="7426947" y="1466855"/>
              <a:ext cx="739274" cy="560959"/>
            </a:xfrm>
            <a:custGeom>
              <a:avLst/>
              <a:gdLst/>
              <a:ahLst/>
              <a:cxnLst/>
              <a:rect l="l" t="t" r="r" b="b"/>
              <a:pathLst>
                <a:path w="57632" h="43731" extrusionOk="0">
                  <a:moveTo>
                    <a:pt x="32674" y="0"/>
                  </a:moveTo>
                  <a:cubicBezTo>
                    <a:pt x="27211" y="0"/>
                    <a:pt x="20652" y="1658"/>
                    <a:pt x="12849" y="5729"/>
                  </a:cubicBezTo>
                  <a:cubicBezTo>
                    <a:pt x="8155" y="8176"/>
                    <a:pt x="0" y="25264"/>
                    <a:pt x="13363" y="38113"/>
                  </a:cubicBezTo>
                  <a:cubicBezTo>
                    <a:pt x="17535" y="42124"/>
                    <a:pt x="23060" y="43731"/>
                    <a:pt x="28749" y="43731"/>
                  </a:cubicBezTo>
                  <a:cubicBezTo>
                    <a:pt x="41283" y="43731"/>
                    <a:pt x="54612" y="35932"/>
                    <a:pt x="56029" y="28860"/>
                  </a:cubicBezTo>
                  <a:cubicBezTo>
                    <a:pt x="57632" y="20840"/>
                    <a:pt x="52043" y="0"/>
                    <a:pt x="326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30"/>
            <p:cNvSpPr/>
            <p:nvPr/>
          </p:nvSpPr>
          <p:spPr>
            <a:xfrm>
              <a:off x="7592947" y="1578557"/>
              <a:ext cx="190399" cy="191976"/>
            </a:xfrm>
            <a:custGeom>
              <a:avLst/>
              <a:gdLst/>
              <a:ahLst/>
              <a:cxnLst/>
              <a:rect l="l" t="t" r="r" b="b"/>
              <a:pathLst>
                <a:path w="14843" h="14966" extrusionOk="0">
                  <a:moveTo>
                    <a:pt x="8208" y="1"/>
                  </a:moveTo>
                  <a:cubicBezTo>
                    <a:pt x="7989" y="1"/>
                    <a:pt x="7769" y="15"/>
                    <a:pt x="7548" y="45"/>
                  </a:cubicBezTo>
                  <a:cubicBezTo>
                    <a:pt x="5253" y="355"/>
                    <a:pt x="2487" y="3458"/>
                    <a:pt x="1391" y="5337"/>
                  </a:cubicBezTo>
                  <a:cubicBezTo>
                    <a:pt x="352" y="7121"/>
                    <a:pt x="1" y="9377"/>
                    <a:pt x="795" y="11286"/>
                  </a:cubicBezTo>
                  <a:cubicBezTo>
                    <a:pt x="1683" y="13422"/>
                    <a:pt x="3943" y="14851"/>
                    <a:pt x="6252" y="14958"/>
                  </a:cubicBezTo>
                  <a:cubicBezTo>
                    <a:pt x="6358" y="14963"/>
                    <a:pt x="6464" y="14965"/>
                    <a:pt x="6569" y="14965"/>
                  </a:cubicBezTo>
                  <a:cubicBezTo>
                    <a:pt x="8772" y="14965"/>
                    <a:pt x="10922" y="13875"/>
                    <a:pt x="12378" y="12218"/>
                  </a:cubicBezTo>
                  <a:cubicBezTo>
                    <a:pt x="14039" y="10331"/>
                    <a:pt x="14842" y="7663"/>
                    <a:pt x="14283" y="5217"/>
                  </a:cubicBezTo>
                  <a:cubicBezTo>
                    <a:pt x="13665" y="2505"/>
                    <a:pt x="11096" y="1"/>
                    <a:pt x="8208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30"/>
            <p:cNvSpPr/>
            <p:nvPr/>
          </p:nvSpPr>
          <p:spPr>
            <a:xfrm>
              <a:off x="7551540" y="1373792"/>
              <a:ext cx="191258" cy="228522"/>
            </a:xfrm>
            <a:custGeom>
              <a:avLst/>
              <a:gdLst/>
              <a:ahLst/>
              <a:cxnLst/>
              <a:rect l="l" t="t" r="r" b="b"/>
              <a:pathLst>
                <a:path w="14910" h="17815" extrusionOk="0">
                  <a:moveTo>
                    <a:pt x="2028" y="0"/>
                  </a:moveTo>
                  <a:cubicBezTo>
                    <a:pt x="1905" y="0"/>
                    <a:pt x="1804" y="31"/>
                    <a:pt x="1728" y="96"/>
                  </a:cubicBezTo>
                  <a:cubicBezTo>
                    <a:pt x="218" y="1392"/>
                    <a:pt x="1" y="17815"/>
                    <a:pt x="1" y="17815"/>
                  </a:cubicBezTo>
                  <a:lnTo>
                    <a:pt x="1" y="17815"/>
                  </a:lnTo>
                  <a:cubicBezTo>
                    <a:pt x="10589" y="16736"/>
                    <a:pt x="14910" y="11116"/>
                    <a:pt x="14910" y="11116"/>
                  </a:cubicBezTo>
                  <a:cubicBezTo>
                    <a:pt x="14910" y="11116"/>
                    <a:pt x="4379" y="0"/>
                    <a:pt x="20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30"/>
            <p:cNvSpPr/>
            <p:nvPr/>
          </p:nvSpPr>
          <p:spPr>
            <a:xfrm>
              <a:off x="7921549" y="1382386"/>
              <a:ext cx="166488" cy="217644"/>
            </a:xfrm>
            <a:custGeom>
              <a:avLst/>
              <a:gdLst/>
              <a:ahLst/>
              <a:cxnLst/>
              <a:rect l="l" t="t" r="r" b="b"/>
              <a:pathLst>
                <a:path w="12979" h="16967" extrusionOk="0">
                  <a:moveTo>
                    <a:pt x="10467" y="1"/>
                  </a:moveTo>
                  <a:cubicBezTo>
                    <a:pt x="7915" y="1"/>
                    <a:pt x="1" y="9735"/>
                    <a:pt x="1" y="9735"/>
                  </a:cubicBezTo>
                  <a:lnTo>
                    <a:pt x="11909" y="16967"/>
                  </a:lnTo>
                  <a:cubicBezTo>
                    <a:pt x="11909" y="16967"/>
                    <a:pt x="12979" y="545"/>
                    <a:pt x="10652" y="20"/>
                  </a:cubicBezTo>
                  <a:cubicBezTo>
                    <a:pt x="10594" y="7"/>
                    <a:pt x="10532" y="1"/>
                    <a:pt x="104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30"/>
            <p:cNvSpPr/>
            <p:nvPr/>
          </p:nvSpPr>
          <p:spPr>
            <a:xfrm>
              <a:off x="7595910" y="1448076"/>
              <a:ext cx="115794" cy="130353"/>
            </a:xfrm>
            <a:custGeom>
              <a:avLst/>
              <a:gdLst/>
              <a:ahLst/>
              <a:cxnLst/>
              <a:rect l="l" t="t" r="r" b="b"/>
              <a:pathLst>
                <a:path w="9027" h="10162" extrusionOk="0">
                  <a:moveTo>
                    <a:pt x="2042" y="0"/>
                  </a:moveTo>
                  <a:cubicBezTo>
                    <a:pt x="1972" y="0"/>
                    <a:pt x="1912" y="16"/>
                    <a:pt x="1865" y="49"/>
                  </a:cubicBezTo>
                  <a:cubicBezTo>
                    <a:pt x="1456" y="339"/>
                    <a:pt x="0" y="9958"/>
                    <a:pt x="884" y="10155"/>
                  </a:cubicBezTo>
                  <a:cubicBezTo>
                    <a:pt x="904" y="10159"/>
                    <a:pt x="928" y="10161"/>
                    <a:pt x="954" y="10161"/>
                  </a:cubicBezTo>
                  <a:cubicBezTo>
                    <a:pt x="2092" y="10161"/>
                    <a:pt x="9027" y="6132"/>
                    <a:pt x="9027" y="6132"/>
                  </a:cubicBezTo>
                  <a:cubicBezTo>
                    <a:pt x="9027" y="6132"/>
                    <a:pt x="3430" y="0"/>
                    <a:pt x="2042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30"/>
            <p:cNvSpPr/>
            <p:nvPr/>
          </p:nvSpPr>
          <p:spPr>
            <a:xfrm>
              <a:off x="7972462" y="1444587"/>
              <a:ext cx="79633" cy="109714"/>
            </a:xfrm>
            <a:custGeom>
              <a:avLst/>
              <a:gdLst/>
              <a:ahLst/>
              <a:cxnLst/>
              <a:rect l="l" t="t" r="r" b="b"/>
              <a:pathLst>
                <a:path w="6208" h="8553" extrusionOk="0">
                  <a:moveTo>
                    <a:pt x="5006" y="0"/>
                  </a:moveTo>
                  <a:cubicBezTo>
                    <a:pt x="4076" y="0"/>
                    <a:pt x="0" y="4332"/>
                    <a:pt x="183" y="5112"/>
                  </a:cubicBezTo>
                  <a:cubicBezTo>
                    <a:pt x="374" y="5929"/>
                    <a:pt x="5271" y="8552"/>
                    <a:pt x="5271" y="8552"/>
                  </a:cubicBezTo>
                  <a:cubicBezTo>
                    <a:pt x="5271" y="8552"/>
                    <a:pt x="6207" y="664"/>
                    <a:pt x="5106" y="24"/>
                  </a:cubicBezTo>
                  <a:cubicBezTo>
                    <a:pt x="5079" y="8"/>
                    <a:pt x="5045" y="0"/>
                    <a:pt x="5006" y="0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30"/>
            <p:cNvSpPr/>
            <p:nvPr/>
          </p:nvSpPr>
          <p:spPr>
            <a:xfrm>
              <a:off x="7846945" y="1668311"/>
              <a:ext cx="92897" cy="55569"/>
            </a:xfrm>
            <a:custGeom>
              <a:avLst/>
              <a:gdLst/>
              <a:ahLst/>
              <a:cxnLst/>
              <a:rect l="l" t="t" r="r" b="b"/>
              <a:pathLst>
                <a:path w="7242" h="4332" extrusionOk="0">
                  <a:moveTo>
                    <a:pt x="4018" y="0"/>
                  </a:moveTo>
                  <a:cubicBezTo>
                    <a:pt x="2430" y="0"/>
                    <a:pt x="610" y="429"/>
                    <a:pt x="427" y="973"/>
                  </a:cubicBezTo>
                  <a:cubicBezTo>
                    <a:pt x="1" y="2246"/>
                    <a:pt x="2555" y="4332"/>
                    <a:pt x="3585" y="4332"/>
                  </a:cubicBezTo>
                  <a:cubicBezTo>
                    <a:pt x="3650" y="4332"/>
                    <a:pt x="3709" y="4324"/>
                    <a:pt x="3761" y="4306"/>
                  </a:cubicBezTo>
                  <a:cubicBezTo>
                    <a:pt x="4631" y="4017"/>
                    <a:pt x="7242" y="1549"/>
                    <a:pt x="6225" y="536"/>
                  </a:cubicBezTo>
                  <a:cubicBezTo>
                    <a:pt x="5846" y="156"/>
                    <a:pt x="4974" y="0"/>
                    <a:pt x="40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30"/>
            <p:cNvSpPr/>
            <p:nvPr/>
          </p:nvSpPr>
          <p:spPr>
            <a:xfrm>
              <a:off x="7669989" y="1614872"/>
              <a:ext cx="61072" cy="55081"/>
            </a:xfrm>
            <a:custGeom>
              <a:avLst/>
              <a:gdLst/>
              <a:ahLst/>
              <a:cxnLst/>
              <a:rect l="l" t="t" r="r" b="b"/>
              <a:pathLst>
                <a:path w="4761" h="4294" extrusionOk="0">
                  <a:moveTo>
                    <a:pt x="2830" y="0"/>
                  </a:moveTo>
                  <a:cubicBezTo>
                    <a:pt x="1338" y="0"/>
                    <a:pt x="0" y="1896"/>
                    <a:pt x="636" y="3296"/>
                  </a:cubicBezTo>
                  <a:cubicBezTo>
                    <a:pt x="837" y="3736"/>
                    <a:pt x="1258" y="4050"/>
                    <a:pt x="1724" y="4192"/>
                  </a:cubicBezTo>
                  <a:cubicBezTo>
                    <a:pt x="1953" y="4263"/>
                    <a:pt x="2192" y="4293"/>
                    <a:pt x="2432" y="4293"/>
                  </a:cubicBezTo>
                  <a:cubicBezTo>
                    <a:pt x="2676" y="4293"/>
                    <a:pt x="2921" y="4262"/>
                    <a:pt x="3158" y="4210"/>
                  </a:cubicBezTo>
                  <a:cubicBezTo>
                    <a:pt x="3363" y="4167"/>
                    <a:pt x="3567" y="4108"/>
                    <a:pt x="3735" y="3984"/>
                  </a:cubicBezTo>
                  <a:cubicBezTo>
                    <a:pt x="3887" y="3873"/>
                    <a:pt x="4002" y="3713"/>
                    <a:pt x="4099" y="3553"/>
                  </a:cubicBezTo>
                  <a:cubicBezTo>
                    <a:pt x="4477" y="2958"/>
                    <a:pt x="4760" y="2252"/>
                    <a:pt x="4641" y="1555"/>
                  </a:cubicBezTo>
                  <a:cubicBezTo>
                    <a:pt x="4526" y="867"/>
                    <a:pt x="3993" y="268"/>
                    <a:pt x="3327" y="73"/>
                  </a:cubicBezTo>
                  <a:cubicBezTo>
                    <a:pt x="3161" y="23"/>
                    <a:pt x="2994" y="0"/>
                    <a:pt x="28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30"/>
            <p:cNvSpPr/>
            <p:nvPr/>
          </p:nvSpPr>
          <p:spPr>
            <a:xfrm>
              <a:off x="7997232" y="1597029"/>
              <a:ext cx="61072" cy="55094"/>
            </a:xfrm>
            <a:custGeom>
              <a:avLst/>
              <a:gdLst/>
              <a:ahLst/>
              <a:cxnLst/>
              <a:rect l="l" t="t" r="r" b="b"/>
              <a:pathLst>
                <a:path w="4761" h="4295" extrusionOk="0">
                  <a:moveTo>
                    <a:pt x="2826" y="0"/>
                  </a:moveTo>
                  <a:cubicBezTo>
                    <a:pt x="1336" y="0"/>
                    <a:pt x="1" y="1898"/>
                    <a:pt x="636" y="3297"/>
                  </a:cubicBezTo>
                  <a:cubicBezTo>
                    <a:pt x="836" y="3738"/>
                    <a:pt x="1257" y="4053"/>
                    <a:pt x="1723" y="4194"/>
                  </a:cubicBezTo>
                  <a:cubicBezTo>
                    <a:pt x="1952" y="4265"/>
                    <a:pt x="2190" y="4295"/>
                    <a:pt x="2429" y="4295"/>
                  </a:cubicBezTo>
                  <a:cubicBezTo>
                    <a:pt x="2674" y="4295"/>
                    <a:pt x="2919" y="4263"/>
                    <a:pt x="3157" y="4211"/>
                  </a:cubicBezTo>
                  <a:cubicBezTo>
                    <a:pt x="3362" y="4168"/>
                    <a:pt x="3566" y="4110"/>
                    <a:pt x="3734" y="3985"/>
                  </a:cubicBezTo>
                  <a:cubicBezTo>
                    <a:pt x="3886" y="3874"/>
                    <a:pt x="4001" y="3714"/>
                    <a:pt x="4099" y="3554"/>
                  </a:cubicBezTo>
                  <a:cubicBezTo>
                    <a:pt x="4477" y="2960"/>
                    <a:pt x="4761" y="2254"/>
                    <a:pt x="4641" y="1556"/>
                  </a:cubicBezTo>
                  <a:cubicBezTo>
                    <a:pt x="4525" y="868"/>
                    <a:pt x="3992" y="269"/>
                    <a:pt x="3326" y="74"/>
                  </a:cubicBezTo>
                  <a:cubicBezTo>
                    <a:pt x="3159" y="23"/>
                    <a:pt x="2992" y="0"/>
                    <a:pt x="28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30"/>
            <p:cNvSpPr/>
            <p:nvPr/>
          </p:nvSpPr>
          <p:spPr>
            <a:xfrm>
              <a:off x="7822790" y="1755115"/>
              <a:ext cx="144964" cy="43062"/>
            </a:xfrm>
            <a:custGeom>
              <a:avLst/>
              <a:gdLst/>
              <a:ahLst/>
              <a:cxnLst/>
              <a:rect l="l" t="t" r="r" b="b"/>
              <a:pathLst>
                <a:path w="11301" h="3357" extrusionOk="0">
                  <a:moveTo>
                    <a:pt x="10510" y="0"/>
                  </a:moveTo>
                  <a:cubicBezTo>
                    <a:pt x="10262" y="0"/>
                    <a:pt x="10019" y="134"/>
                    <a:pt x="9894" y="368"/>
                  </a:cubicBezTo>
                  <a:cubicBezTo>
                    <a:pt x="9716" y="697"/>
                    <a:pt x="9081" y="1576"/>
                    <a:pt x="8313" y="1664"/>
                  </a:cubicBezTo>
                  <a:cubicBezTo>
                    <a:pt x="8269" y="1670"/>
                    <a:pt x="8224" y="1672"/>
                    <a:pt x="8179" y="1672"/>
                  </a:cubicBezTo>
                  <a:cubicBezTo>
                    <a:pt x="7681" y="1672"/>
                    <a:pt x="7138" y="1339"/>
                    <a:pt x="6563" y="691"/>
                  </a:cubicBezTo>
                  <a:lnTo>
                    <a:pt x="5974" y="26"/>
                  </a:lnTo>
                  <a:lnTo>
                    <a:pt x="5467" y="759"/>
                  </a:lnTo>
                  <a:cubicBezTo>
                    <a:pt x="4947" y="1504"/>
                    <a:pt x="4365" y="1909"/>
                    <a:pt x="3734" y="1958"/>
                  </a:cubicBezTo>
                  <a:cubicBezTo>
                    <a:pt x="3689" y="1961"/>
                    <a:pt x="3644" y="1963"/>
                    <a:pt x="3599" y="1963"/>
                  </a:cubicBezTo>
                  <a:cubicBezTo>
                    <a:pt x="2391" y="1963"/>
                    <a:pt x="1292" y="802"/>
                    <a:pt x="1280" y="789"/>
                  </a:cubicBezTo>
                  <a:cubicBezTo>
                    <a:pt x="1142" y="643"/>
                    <a:pt x="956" y="568"/>
                    <a:pt x="770" y="568"/>
                  </a:cubicBezTo>
                  <a:cubicBezTo>
                    <a:pt x="601" y="568"/>
                    <a:pt x="432" y="630"/>
                    <a:pt x="298" y="754"/>
                  </a:cubicBezTo>
                  <a:cubicBezTo>
                    <a:pt x="19" y="1016"/>
                    <a:pt x="1" y="1459"/>
                    <a:pt x="263" y="1740"/>
                  </a:cubicBezTo>
                  <a:cubicBezTo>
                    <a:pt x="329" y="1810"/>
                    <a:pt x="1786" y="3356"/>
                    <a:pt x="3606" y="3356"/>
                  </a:cubicBezTo>
                  <a:cubicBezTo>
                    <a:pt x="3682" y="3356"/>
                    <a:pt x="3762" y="3356"/>
                    <a:pt x="3828" y="3351"/>
                  </a:cubicBezTo>
                  <a:cubicBezTo>
                    <a:pt x="4676" y="3289"/>
                    <a:pt x="5436" y="2903"/>
                    <a:pt x="6097" y="2197"/>
                  </a:cubicBezTo>
                  <a:cubicBezTo>
                    <a:pt x="6771" y="2774"/>
                    <a:pt x="7463" y="3068"/>
                    <a:pt x="8168" y="3068"/>
                  </a:cubicBezTo>
                  <a:cubicBezTo>
                    <a:pt x="8271" y="3068"/>
                    <a:pt x="8374" y="3061"/>
                    <a:pt x="8477" y="3049"/>
                  </a:cubicBezTo>
                  <a:cubicBezTo>
                    <a:pt x="10124" y="2854"/>
                    <a:pt x="11079" y="1100"/>
                    <a:pt x="11118" y="1025"/>
                  </a:cubicBezTo>
                  <a:cubicBezTo>
                    <a:pt x="11301" y="686"/>
                    <a:pt x="11173" y="265"/>
                    <a:pt x="10835" y="83"/>
                  </a:cubicBezTo>
                  <a:cubicBezTo>
                    <a:pt x="10732" y="27"/>
                    <a:pt x="10620" y="0"/>
                    <a:pt x="105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30"/>
            <p:cNvSpPr/>
            <p:nvPr/>
          </p:nvSpPr>
          <p:spPr>
            <a:xfrm>
              <a:off x="7422611" y="1933879"/>
              <a:ext cx="703345" cy="741853"/>
            </a:xfrm>
            <a:custGeom>
              <a:avLst/>
              <a:gdLst/>
              <a:ahLst/>
              <a:cxnLst/>
              <a:rect l="l" t="t" r="r" b="b"/>
              <a:pathLst>
                <a:path w="54831" h="57833" extrusionOk="0">
                  <a:moveTo>
                    <a:pt x="16103" y="0"/>
                  </a:moveTo>
                  <a:cubicBezTo>
                    <a:pt x="16103" y="0"/>
                    <a:pt x="1" y="47433"/>
                    <a:pt x="15233" y="54831"/>
                  </a:cubicBezTo>
                  <a:cubicBezTo>
                    <a:pt x="19544" y="56924"/>
                    <a:pt x="24376" y="57833"/>
                    <a:pt x="29120" y="57833"/>
                  </a:cubicBezTo>
                  <a:cubicBezTo>
                    <a:pt x="41140" y="57833"/>
                    <a:pt x="52590" y="51999"/>
                    <a:pt x="53526" y="44824"/>
                  </a:cubicBezTo>
                  <a:cubicBezTo>
                    <a:pt x="54830" y="34812"/>
                    <a:pt x="41778" y="1740"/>
                    <a:pt x="41778" y="1740"/>
                  </a:cubicBezTo>
                  <a:lnTo>
                    <a:pt x="1610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30"/>
            <p:cNvSpPr/>
            <p:nvPr/>
          </p:nvSpPr>
          <p:spPr>
            <a:xfrm>
              <a:off x="7769159" y="2074379"/>
              <a:ext cx="261014" cy="498156"/>
            </a:xfrm>
            <a:custGeom>
              <a:avLst/>
              <a:gdLst/>
              <a:ahLst/>
              <a:cxnLst/>
              <a:rect l="l" t="t" r="r" b="b"/>
              <a:pathLst>
                <a:path w="20348" h="38835" extrusionOk="0">
                  <a:moveTo>
                    <a:pt x="6989" y="1"/>
                  </a:moveTo>
                  <a:cubicBezTo>
                    <a:pt x="6730" y="1"/>
                    <a:pt x="6469" y="20"/>
                    <a:pt x="6207" y="61"/>
                  </a:cubicBezTo>
                  <a:cubicBezTo>
                    <a:pt x="0" y="1030"/>
                    <a:pt x="222" y="15054"/>
                    <a:pt x="462" y="19414"/>
                  </a:cubicBezTo>
                  <a:cubicBezTo>
                    <a:pt x="799" y="25487"/>
                    <a:pt x="2752" y="31592"/>
                    <a:pt x="6709" y="36209"/>
                  </a:cubicBezTo>
                  <a:cubicBezTo>
                    <a:pt x="7477" y="37106"/>
                    <a:pt x="8346" y="37963"/>
                    <a:pt x="9430" y="38439"/>
                  </a:cubicBezTo>
                  <a:cubicBezTo>
                    <a:pt x="10053" y="38711"/>
                    <a:pt x="10711" y="38835"/>
                    <a:pt x="11374" y="38835"/>
                  </a:cubicBezTo>
                  <a:cubicBezTo>
                    <a:pt x="13264" y="38835"/>
                    <a:pt x="15195" y="37825"/>
                    <a:pt x="16454" y="36356"/>
                  </a:cubicBezTo>
                  <a:cubicBezTo>
                    <a:pt x="18158" y="34371"/>
                    <a:pt x="18877" y="31734"/>
                    <a:pt x="19339" y="29159"/>
                  </a:cubicBezTo>
                  <a:cubicBezTo>
                    <a:pt x="20294" y="23836"/>
                    <a:pt x="20347" y="18269"/>
                    <a:pt x="18731" y="13110"/>
                  </a:cubicBezTo>
                  <a:cubicBezTo>
                    <a:pt x="17417" y="8912"/>
                    <a:pt x="12506" y="1"/>
                    <a:pt x="6989" y="1"/>
                  </a:cubicBezTo>
                  <a:close/>
                </a:path>
              </a:pathLst>
            </a:custGeom>
            <a:solidFill>
              <a:srgbClr val="F4F0E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30"/>
            <p:cNvSpPr/>
            <p:nvPr/>
          </p:nvSpPr>
          <p:spPr>
            <a:xfrm>
              <a:off x="7435567" y="1984727"/>
              <a:ext cx="410134" cy="520373"/>
            </a:xfrm>
            <a:custGeom>
              <a:avLst/>
              <a:gdLst/>
              <a:ahLst/>
              <a:cxnLst/>
              <a:rect l="l" t="t" r="r" b="b"/>
              <a:pathLst>
                <a:path w="31973" h="40567" extrusionOk="0">
                  <a:moveTo>
                    <a:pt x="12452" y="0"/>
                  </a:moveTo>
                  <a:lnTo>
                    <a:pt x="7164" y="2647"/>
                  </a:lnTo>
                  <a:cubicBezTo>
                    <a:pt x="7164" y="2647"/>
                    <a:pt x="31973" y="15552"/>
                    <a:pt x="482" y="36587"/>
                  </a:cubicBezTo>
                  <a:cubicBezTo>
                    <a:pt x="1" y="38149"/>
                    <a:pt x="5" y="40566"/>
                    <a:pt x="1260" y="40566"/>
                  </a:cubicBezTo>
                  <a:cubicBezTo>
                    <a:pt x="1337" y="40566"/>
                    <a:pt x="1417" y="40557"/>
                    <a:pt x="1503" y="40539"/>
                  </a:cubicBezTo>
                  <a:cubicBezTo>
                    <a:pt x="8949" y="38928"/>
                    <a:pt x="22947" y="27380"/>
                    <a:pt x="22104" y="15499"/>
                  </a:cubicBezTo>
                  <a:cubicBezTo>
                    <a:pt x="21340" y="4697"/>
                    <a:pt x="12452" y="0"/>
                    <a:pt x="1245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30"/>
            <p:cNvSpPr/>
            <p:nvPr/>
          </p:nvSpPr>
          <p:spPr>
            <a:xfrm>
              <a:off x="7376291" y="2079715"/>
              <a:ext cx="355796" cy="318917"/>
            </a:xfrm>
            <a:custGeom>
              <a:avLst/>
              <a:gdLst/>
              <a:ahLst/>
              <a:cxnLst/>
              <a:rect l="l" t="t" r="r" b="b"/>
              <a:pathLst>
                <a:path w="27737" h="24862" extrusionOk="0">
                  <a:moveTo>
                    <a:pt x="16544" y="1"/>
                  </a:moveTo>
                  <a:cubicBezTo>
                    <a:pt x="16544" y="1"/>
                    <a:pt x="1871" y="1249"/>
                    <a:pt x="566" y="16045"/>
                  </a:cubicBezTo>
                  <a:cubicBezTo>
                    <a:pt x="1" y="22453"/>
                    <a:pt x="4903" y="24862"/>
                    <a:pt x="10678" y="24862"/>
                  </a:cubicBezTo>
                  <a:cubicBezTo>
                    <a:pt x="18240" y="24862"/>
                    <a:pt x="27300" y="20733"/>
                    <a:pt x="27546" y="16045"/>
                  </a:cubicBezTo>
                  <a:cubicBezTo>
                    <a:pt x="27736" y="12430"/>
                    <a:pt x="24930" y="11478"/>
                    <a:pt x="21640" y="11478"/>
                  </a:cubicBezTo>
                  <a:cubicBezTo>
                    <a:pt x="17974" y="11478"/>
                    <a:pt x="13706" y="12660"/>
                    <a:pt x="12308" y="12660"/>
                  </a:cubicBezTo>
                  <a:cubicBezTo>
                    <a:pt x="12092" y="12660"/>
                    <a:pt x="11944" y="12631"/>
                    <a:pt x="11878" y="12566"/>
                  </a:cubicBezTo>
                  <a:cubicBezTo>
                    <a:pt x="11008" y="11696"/>
                    <a:pt x="16718" y="8290"/>
                    <a:pt x="16718" y="8290"/>
                  </a:cubicBezTo>
                  <a:lnTo>
                    <a:pt x="16544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 descr="220 mejores imágenes de math | Actividades de matematicas, Actividades  escolares, Actividades para preescolar">
            <a:extLst>
              <a:ext uri="{FF2B5EF4-FFF2-40B4-BE49-F238E27FC236}">
                <a16:creationId xmlns:a16="http://schemas.microsoft.com/office/drawing/2014/main" id="{E65B2DDE-5904-4A57-820A-405153284B66}"/>
              </a:ext>
            </a:extLst>
          </p:cNvPr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78" t="13567" b="11153"/>
          <a:stretch/>
        </p:blipFill>
        <p:spPr bwMode="auto">
          <a:xfrm>
            <a:off x="893132" y="727001"/>
            <a:ext cx="7793668" cy="386626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FB5247C2-A11A-492D-83F7-3606DA9611BE}"/>
              </a:ext>
            </a:extLst>
          </p:cNvPr>
          <p:cNvSpPr/>
          <p:nvPr/>
        </p:nvSpPr>
        <p:spPr>
          <a:xfrm>
            <a:off x="1666489" y="2363059"/>
            <a:ext cx="1151139" cy="1107142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 dirty="0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7CD4E0AB-9E28-4FAD-899D-873FEF452EA5}"/>
              </a:ext>
            </a:extLst>
          </p:cNvPr>
          <p:cNvSpPr/>
          <p:nvPr/>
        </p:nvSpPr>
        <p:spPr>
          <a:xfrm>
            <a:off x="1985466" y="3075441"/>
            <a:ext cx="1310628" cy="1107142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A735DE52-9B6F-4352-902E-13BF576B8C48}"/>
              </a:ext>
            </a:extLst>
          </p:cNvPr>
          <p:cNvSpPr/>
          <p:nvPr/>
        </p:nvSpPr>
        <p:spPr>
          <a:xfrm>
            <a:off x="3261372" y="3137893"/>
            <a:ext cx="1310628" cy="1107142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196897D5-4E44-4DF6-824B-5078D23234A1}"/>
              </a:ext>
            </a:extLst>
          </p:cNvPr>
          <p:cNvSpPr/>
          <p:nvPr/>
        </p:nvSpPr>
        <p:spPr>
          <a:xfrm>
            <a:off x="776897" y="845235"/>
            <a:ext cx="2891336" cy="1107142"/>
          </a:xfrm>
          <a:prstGeom prst="ellipse">
            <a:avLst/>
          </a:prstGeom>
          <a:noFill/>
          <a:ln w="57150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0120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43"/>
          <p:cNvSpPr txBox="1">
            <a:spLocks noGrp="1"/>
          </p:cNvSpPr>
          <p:nvPr>
            <p:ph type="title"/>
          </p:nvPr>
        </p:nvSpPr>
        <p:spPr>
          <a:xfrm>
            <a:off x="711700" y="388221"/>
            <a:ext cx="4774019" cy="482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800" b="1" dirty="0">
                <a:solidFill>
                  <a:schemeClr val="bg2">
                    <a:lumMod val="50000"/>
                  </a:schemeClr>
                </a:solidFill>
                <a:latin typeface="Comic Sans MS" panose="030F0702030302020204" pitchFamily="66" charset="0"/>
              </a:rPr>
              <a:t>Ahora sumemos el puntaje</a:t>
            </a:r>
            <a:endParaRPr sz="2800" b="1" dirty="0">
              <a:solidFill>
                <a:schemeClr val="bg2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37" name="Google Shape;237;p43"/>
          <p:cNvSpPr txBox="1">
            <a:spLocks noGrp="1"/>
          </p:cNvSpPr>
          <p:nvPr>
            <p:ph type="body" idx="1"/>
          </p:nvPr>
        </p:nvSpPr>
        <p:spPr>
          <a:xfrm>
            <a:off x="4159260" y="1452877"/>
            <a:ext cx="3860400" cy="204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1: 4 puntos</a:t>
            </a:r>
          </a:p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43C55"/>
              </a:buClr>
              <a:buSzPts val="1100"/>
              <a:buFont typeface="Arial"/>
              <a:buNone/>
              <a:tabLst/>
              <a:defRPr/>
            </a:pPr>
            <a:r>
              <a:rPr kumimoji="0" lang="en" sz="2400" b="1" u="none" strike="noStrike" kern="0" cap="none" spc="0" normalizeH="0" baseline="0" noProof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uLnTx/>
                <a:uFillTx/>
                <a:latin typeface="Comic Sans MS" panose="030F0702030302020204" pitchFamily="66" charset="0"/>
                <a:cs typeface="David" panose="020E0502060401010101" pitchFamily="34" charset="-79"/>
                <a:sym typeface="Arial"/>
              </a:rPr>
              <a:t>Actividad 2: 5 puntos</a:t>
            </a:r>
          </a:p>
        </p:txBody>
      </p:sp>
      <p:pic>
        <p:nvPicPr>
          <p:cNvPr id="238" name="Google Shape;238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83820" y="-287079"/>
            <a:ext cx="4267099" cy="183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9ABE2206-AB6C-4358-BAD6-B8FAA6E9F5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5924" y="1767008"/>
            <a:ext cx="1639966" cy="1609483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A5B21EE3-5B79-415C-BB34-E697736778CE}"/>
              </a:ext>
            </a:extLst>
          </p:cNvPr>
          <p:cNvSpPr txBox="1"/>
          <p:nvPr/>
        </p:nvSpPr>
        <p:spPr>
          <a:xfrm>
            <a:off x="801152" y="4095991"/>
            <a:ext cx="67162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419" sz="1800" b="1" i="0" u="none" strike="noStrike" kern="0" cap="none" spc="0" normalizeH="0" baseline="0" noProof="0" dirty="0">
                <a:ln>
                  <a:noFill/>
                </a:ln>
                <a:solidFill>
                  <a:srgbClr val="F2B03B">
                    <a:lumMod val="10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cs typeface="Arial"/>
                <a:sym typeface="Arial"/>
              </a:rPr>
              <a:t>Si completaste media actividad, tienes la mitad del puntaje mencionado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Elementary School Newsletter">
  <a:themeElements>
    <a:clrScheme name="Simple Light">
      <a:dk1>
        <a:srgbClr val="000000"/>
      </a:dk1>
      <a:lt1>
        <a:srgbClr val="FFFFFF"/>
      </a:lt1>
      <a:dk2>
        <a:srgbClr val="434343"/>
      </a:dk2>
      <a:lt2>
        <a:srgbClr val="EEEEEE"/>
      </a:lt2>
      <a:accent1>
        <a:srgbClr val="F7F7F7"/>
      </a:accent1>
      <a:accent2>
        <a:srgbClr val="3F3F3F"/>
      </a:accent2>
      <a:accent3>
        <a:srgbClr val="FCAED3"/>
      </a:accent3>
      <a:accent4>
        <a:srgbClr val="FC70A2"/>
      </a:accent4>
      <a:accent5>
        <a:srgbClr val="F06952"/>
      </a:accent5>
      <a:accent6>
        <a:srgbClr val="FFAC5A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agot template">
  <a:themeElements>
    <a:clrScheme name="Custom 347">
      <a:dk1>
        <a:srgbClr val="143C55"/>
      </a:dk1>
      <a:lt1>
        <a:srgbClr val="FFFFFF"/>
      </a:lt1>
      <a:dk2>
        <a:srgbClr val="748C9C"/>
      </a:dk2>
      <a:lt2>
        <a:srgbClr val="F7F9EA"/>
      </a:lt2>
      <a:accent1>
        <a:srgbClr val="FEAB19"/>
      </a:accent1>
      <a:accent2>
        <a:srgbClr val="85CE5B"/>
      </a:accent2>
      <a:accent3>
        <a:srgbClr val="65C5DB"/>
      </a:accent3>
      <a:accent4>
        <a:srgbClr val="7D7FD0"/>
      </a:accent4>
      <a:accent5>
        <a:srgbClr val="FA7F99"/>
      </a:accent5>
      <a:accent6>
        <a:srgbClr val="FF4E45"/>
      </a:accent6>
      <a:hlink>
        <a:srgbClr val="265775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school End of the Year Awards by Slidesgo">
  <a:themeElements>
    <a:clrScheme name="Simple Light">
      <a:dk1>
        <a:srgbClr val="262624"/>
      </a:dk1>
      <a:lt1>
        <a:srgbClr val="FFFFFF"/>
      </a:lt1>
      <a:dk2>
        <a:srgbClr val="262624"/>
      </a:dk2>
      <a:lt2>
        <a:srgbClr val="FFFFFF"/>
      </a:lt2>
      <a:accent1>
        <a:srgbClr val="9DD4D6"/>
      </a:accent1>
      <a:accent2>
        <a:srgbClr val="71AAAA"/>
      </a:accent2>
      <a:accent3>
        <a:srgbClr val="F5AFA5"/>
      </a:accent3>
      <a:accent4>
        <a:srgbClr val="EE7A65"/>
      </a:accent4>
      <a:accent5>
        <a:srgbClr val="FBCA63"/>
      </a:accent5>
      <a:accent6>
        <a:srgbClr val="F2B03B"/>
      </a:accent6>
      <a:hlink>
        <a:srgbClr val="26262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154</Words>
  <Application>Microsoft Office PowerPoint</Application>
  <PresentationFormat>Presentación en pantalla (16:9)</PresentationFormat>
  <Paragraphs>38</Paragraphs>
  <Slides>11</Slides>
  <Notes>9</Notes>
  <HiddenSlides>0</HiddenSlides>
  <MMClips>0</MMClips>
  <ScaleCrop>false</ScaleCrop>
  <HeadingPairs>
    <vt:vector size="6" baseType="variant">
      <vt:variant>
        <vt:lpstr>Fuentes usadas</vt:lpstr>
      </vt:variant>
      <vt:variant>
        <vt:i4>13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11</vt:i4>
      </vt:variant>
    </vt:vector>
  </HeadingPairs>
  <TitlesOfParts>
    <vt:vector size="27" baseType="lpstr">
      <vt:lpstr>Bellota Text Light</vt:lpstr>
      <vt:lpstr>Didact Gothic</vt:lpstr>
      <vt:lpstr>Barrio</vt:lpstr>
      <vt:lpstr>Lato</vt:lpstr>
      <vt:lpstr>Catamaran ExtraBold</vt:lpstr>
      <vt:lpstr>Catamaran</vt:lpstr>
      <vt:lpstr>Comic Sans MS</vt:lpstr>
      <vt:lpstr>Calibri</vt:lpstr>
      <vt:lpstr>Raleway</vt:lpstr>
      <vt:lpstr>Bodoni MT Condensed</vt:lpstr>
      <vt:lpstr>Arial</vt:lpstr>
      <vt:lpstr>Delius Unicase</vt:lpstr>
      <vt:lpstr>Bellota Text</vt:lpstr>
      <vt:lpstr>Elementary School Newsletter</vt:lpstr>
      <vt:lpstr>Bagot template</vt:lpstr>
      <vt:lpstr>Preschool End of the Year Awards by Slidesgo</vt:lpstr>
      <vt:lpstr>Desarrollo Habilidades</vt:lpstr>
      <vt:lpstr>Habilidad recordar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Ahora sumemos el puntaje</vt:lpstr>
      <vt:lpstr>Esperamos tus comentarios 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Desarrollo Habilidades</dc:title>
  <dc:creator>Antonia Hidalgo</dc:creator>
  <cp:lastModifiedBy>Antonia</cp:lastModifiedBy>
  <cp:revision>7</cp:revision>
  <dcterms:modified xsi:type="dcterms:W3CDTF">2020-09-11T21:48:26Z</dcterms:modified>
</cp:coreProperties>
</file>