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  <p:sldMasterId id="2147483693" r:id="rId2"/>
    <p:sldMasterId id="2147483709" r:id="rId3"/>
  </p:sldMasterIdLst>
  <p:notesMasterIdLst>
    <p:notesMasterId r:id="rId15"/>
  </p:notesMasterIdLst>
  <p:sldIdLst>
    <p:sldId id="256" r:id="rId4"/>
    <p:sldId id="257" r:id="rId5"/>
    <p:sldId id="315" r:id="rId6"/>
    <p:sldId id="259" r:id="rId7"/>
    <p:sldId id="306" r:id="rId8"/>
    <p:sldId id="316" r:id="rId9"/>
    <p:sldId id="260" r:id="rId10"/>
    <p:sldId id="307" r:id="rId11"/>
    <p:sldId id="312" r:id="rId12"/>
    <p:sldId id="313" r:id="rId13"/>
    <p:sldId id="314" r:id="rId14"/>
  </p:sldIdLst>
  <p:sldSz cx="9144000" cy="5143500" type="screen16x9"/>
  <p:notesSz cx="6858000" cy="9144000"/>
  <p:embeddedFontLst>
    <p:embeddedFont>
      <p:font typeface="Bellota Text" panose="020B0604020202020204" charset="0"/>
      <p:regular r:id="rId16"/>
      <p:bold r:id="rId17"/>
      <p:italic r:id="rId18"/>
      <p:boldItalic r:id="rId19"/>
    </p:embeddedFont>
    <p:embeddedFont>
      <p:font typeface="Bellota Text Light" panose="020B0604020202020204" charset="0"/>
      <p:regular r:id="rId20"/>
      <p:bold r:id="rId21"/>
      <p:italic r:id="rId22"/>
      <p:boldItalic r:id="rId23"/>
    </p:embeddedFont>
    <p:embeddedFont>
      <p:font typeface="Bodoni MT Condensed" panose="02070606080606020203" pitchFamily="18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tamaran" panose="020B0604020202020204" charset="0"/>
      <p:regular r:id="rId32"/>
      <p:bold r:id="rId33"/>
    </p:embeddedFont>
    <p:embeddedFont>
      <p:font typeface="Catamaran ExtraBold" panose="020B0604020202020204" charset="0"/>
      <p:bold r:id="rId34"/>
    </p:embeddedFont>
    <p:embeddedFont>
      <p:font typeface="Comic Sans MS" panose="030F0702030302020204" pitchFamily="66" charset="0"/>
      <p:regular r:id="rId35"/>
      <p:bold r:id="rId36"/>
      <p:italic r:id="rId37"/>
      <p:boldItalic r:id="rId38"/>
    </p:embeddedFont>
    <p:embeddedFont>
      <p:font typeface="Delius Unicase" panose="020B0604020202020204" charset="0"/>
      <p:regular r:id="rId39"/>
      <p:bold r:id="rId40"/>
    </p:embeddedFont>
    <p:embeddedFont>
      <p:font typeface="Lato" panose="020B0604020202020204" charset="0"/>
      <p:regular r:id="rId41"/>
      <p:bold r:id="rId42"/>
      <p:italic r:id="rId43"/>
      <p:boldItalic r:id="rId44"/>
    </p:embeddedFont>
    <p:embeddedFont>
      <p:font typeface="Mali" panose="020B0604020202020204" charset="-34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2A4DB9B-668D-49DB-B71A-1BB18A525085}">
  <a:tblStyle styleId="{F2A4DB9B-668D-49DB-B71A-1BB18A52508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font" Target="fonts/font24.fntdata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42" Type="http://schemas.openxmlformats.org/officeDocument/2006/relationships/font" Target="fonts/font27.fntdata"/><Relationship Id="rId47" Type="http://schemas.openxmlformats.org/officeDocument/2006/relationships/font" Target="fonts/font32.fntdata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9" Type="http://schemas.openxmlformats.org/officeDocument/2006/relationships/font" Target="fonts/font14.fntdata"/><Relationship Id="rId11" Type="http://schemas.openxmlformats.org/officeDocument/2006/relationships/slide" Target="slides/slide8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font" Target="fonts/font22.fntdata"/><Relationship Id="rId40" Type="http://schemas.openxmlformats.org/officeDocument/2006/relationships/font" Target="fonts/font25.fntdata"/><Relationship Id="rId45" Type="http://schemas.openxmlformats.org/officeDocument/2006/relationships/font" Target="fonts/font30.fntdata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4" Type="http://schemas.openxmlformats.org/officeDocument/2006/relationships/font" Target="fonts/font29.fntdata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43" Type="http://schemas.openxmlformats.org/officeDocument/2006/relationships/font" Target="fonts/font28.fntdata"/><Relationship Id="rId48" Type="http://schemas.openxmlformats.org/officeDocument/2006/relationships/font" Target="fonts/font33.fntdata"/><Relationship Id="rId8" Type="http://schemas.openxmlformats.org/officeDocument/2006/relationships/slide" Target="slides/slide5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font" Target="fonts/font23.fntdata"/><Relationship Id="rId46" Type="http://schemas.openxmlformats.org/officeDocument/2006/relationships/font" Target="fonts/font31.fntdata"/><Relationship Id="rId20" Type="http://schemas.openxmlformats.org/officeDocument/2006/relationships/font" Target="fonts/font5.fntdata"/><Relationship Id="rId41" Type="http://schemas.openxmlformats.org/officeDocument/2006/relationships/font" Target="fonts/font2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6b02c50ada_0_19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6b02c50ada_0_19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422900" y="731838"/>
            <a:ext cx="6503988" cy="36576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F52DE6E-395C-4CD1-B145-EFC0D46710A4}" type="slidenum">
              <a:rPr kumimoji="0" lang="es-E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3302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657666404c_0_7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657666404c_0_7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422900" y="731838"/>
            <a:ext cx="6503988" cy="36576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F52DE6E-395C-4CD1-B145-EFC0D46710A4}" type="slidenum">
              <a:rPr kumimoji="0" lang="es-E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3302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657666404c_0_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657666404c_0_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715050ea15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715050ea15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715050ea15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715050ea15_0_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12d671ab2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712d671ab2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133100" y="544351"/>
            <a:ext cx="4310034" cy="5537367"/>
          </a:xfrm>
          <a:custGeom>
            <a:avLst/>
            <a:gdLst/>
            <a:ahLst/>
            <a:cxnLst/>
            <a:rect l="l" t="t" r="r" b="b"/>
            <a:pathLst>
              <a:path w="103476" h="132942" extrusionOk="0">
                <a:moveTo>
                  <a:pt x="89667" y="39872"/>
                </a:moveTo>
                <a:cubicBezTo>
                  <a:pt x="89707" y="39913"/>
                  <a:pt x="89743" y="39956"/>
                  <a:pt x="89775" y="40003"/>
                </a:cubicBezTo>
                <a:cubicBezTo>
                  <a:pt x="89938" y="40250"/>
                  <a:pt x="89952" y="40568"/>
                  <a:pt x="90084" y="40832"/>
                </a:cubicBezTo>
                <a:cubicBezTo>
                  <a:pt x="90191" y="41042"/>
                  <a:pt x="90368" y="41206"/>
                  <a:pt x="90511" y="41393"/>
                </a:cubicBezTo>
                <a:cubicBezTo>
                  <a:pt x="90538" y="41428"/>
                  <a:pt x="90567" y="41465"/>
                  <a:pt x="90597" y="41502"/>
                </a:cubicBezTo>
                <a:cubicBezTo>
                  <a:pt x="90226" y="41823"/>
                  <a:pt x="89775" y="42160"/>
                  <a:pt x="89239" y="42489"/>
                </a:cubicBezTo>
                <a:cubicBezTo>
                  <a:pt x="88777" y="41798"/>
                  <a:pt x="88332" y="41169"/>
                  <a:pt x="87927" y="40617"/>
                </a:cubicBezTo>
                <a:cubicBezTo>
                  <a:pt x="88641" y="40305"/>
                  <a:pt x="89208" y="40061"/>
                  <a:pt x="89667" y="39872"/>
                </a:cubicBezTo>
                <a:close/>
                <a:moveTo>
                  <a:pt x="86697" y="41162"/>
                </a:moveTo>
                <a:cubicBezTo>
                  <a:pt x="87002" y="41780"/>
                  <a:pt x="87351" y="42499"/>
                  <a:pt x="87730" y="43278"/>
                </a:cubicBezTo>
                <a:cubicBezTo>
                  <a:pt x="87485" y="43388"/>
                  <a:pt x="87229" y="43495"/>
                  <a:pt x="86960" y="43597"/>
                </a:cubicBezTo>
                <a:cubicBezTo>
                  <a:pt x="86550" y="42845"/>
                  <a:pt x="86143" y="42167"/>
                  <a:pt x="85744" y="41558"/>
                </a:cubicBezTo>
                <a:cubicBezTo>
                  <a:pt x="86024" y="41451"/>
                  <a:pt x="86309" y="41335"/>
                  <a:pt x="86599" y="41205"/>
                </a:cubicBezTo>
                <a:lnTo>
                  <a:pt x="86697" y="41162"/>
                </a:lnTo>
                <a:close/>
                <a:moveTo>
                  <a:pt x="83233" y="42284"/>
                </a:moveTo>
                <a:cubicBezTo>
                  <a:pt x="83639" y="42983"/>
                  <a:pt x="84041" y="43663"/>
                  <a:pt x="84440" y="44327"/>
                </a:cubicBezTo>
                <a:cubicBezTo>
                  <a:pt x="83830" y="44457"/>
                  <a:pt x="83178" y="44563"/>
                  <a:pt x="82482" y="44639"/>
                </a:cubicBezTo>
                <a:lnTo>
                  <a:pt x="82482" y="44641"/>
                </a:lnTo>
                <a:cubicBezTo>
                  <a:pt x="81586" y="43737"/>
                  <a:pt x="80552" y="42983"/>
                  <a:pt x="79419" y="42405"/>
                </a:cubicBezTo>
                <a:lnTo>
                  <a:pt x="79419" y="42405"/>
                </a:lnTo>
                <a:cubicBezTo>
                  <a:pt x="79856" y="42469"/>
                  <a:pt x="80357" y="42511"/>
                  <a:pt x="80918" y="42511"/>
                </a:cubicBezTo>
                <a:cubicBezTo>
                  <a:pt x="81604" y="42511"/>
                  <a:pt x="82379" y="42448"/>
                  <a:pt x="83233" y="42284"/>
                </a:cubicBezTo>
                <a:close/>
                <a:moveTo>
                  <a:pt x="85275" y="48902"/>
                </a:moveTo>
                <a:lnTo>
                  <a:pt x="85275" y="48902"/>
                </a:lnTo>
                <a:cubicBezTo>
                  <a:pt x="86188" y="49405"/>
                  <a:pt x="87168" y="49878"/>
                  <a:pt x="88183" y="50267"/>
                </a:cubicBezTo>
                <a:cubicBezTo>
                  <a:pt x="88579" y="50867"/>
                  <a:pt x="88947" y="51417"/>
                  <a:pt x="89281" y="51911"/>
                </a:cubicBezTo>
                <a:cubicBezTo>
                  <a:pt x="89229" y="52020"/>
                  <a:pt x="89200" y="52135"/>
                  <a:pt x="89218" y="52256"/>
                </a:cubicBezTo>
                <a:cubicBezTo>
                  <a:pt x="89238" y="52385"/>
                  <a:pt x="89312" y="52505"/>
                  <a:pt x="89306" y="52635"/>
                </a:cubicBezTo>
                <a:cubicBezTo>
                  <a:pt x="89300" y="52768"/>
                  <a:pt x="89215" y="52881"/>
                  <a:pt x="89153" y="53000"/>
                </a:cubicBezTo>
                <a:cubicBezTo>
                  <a:pt x="89081" y="53137"/>
                  <a:pt x="89044" y="53282"/>
                  <a:pt x="89023" y="53432"/>
                </a:cubicBezTo>
                <a:cubicBezTo>
                  <a:pt x="88104" y="53021"/>
                  <a:pt x="87182" y="52617"/>
                  <a:pt x="86252" y="52232"/>
                </a:cubicBezTo>
                <a:cubicBezTo>
                  <a:pt x="86015" y="50985"/>
                  <a:pt x="85679" y="49881"/>
                  <a:pt x="85275" y="48902"/>
                </a:cubicBezTo>
                <a:close/>
                <a:moveTo>
                  <a:pt x="90852" y="72461"/>
                </a:moveTo>
                <a:cubicBezTo>
                  <a:pt x="90994" y="72776"/>
                  <a:pt x="91116" y="73099"/>
                  <a:pt x="91216" y="73430"/>
                </a:cubicBezTo>
                <a:cubicBezTo>
                  <a:pt x="90966" y="73718"/>
                  <a:pt x="90716" y="74006"/>
                  <a:pt x="90466" y="74295"/>
                </a:cubicBezTo>
                <a:cubicBezTo>
                  <a:pt x="90420" y="74348"/>
                  <a:pt x="90373" y="74403"/>
                  <a:pt x="90355" y="74472"/>
                </a:cubicBezTo>
                <a:cubicBezTo>
                  <a:pt x="90330" y="74573"/>
                  <a:pt x="90376" y="74677"/>
                  <a:pt x="90418" y="74773"/>
                </a:cubicBezTo>
                <a:cubicBezTo>
                  <a:pt x="90631" y="75241"/>
                  <a:pt x="90860" y="75778"/>
                  <a:pt x="90600" y="76223"/>
                </a:cubicBezTo>
                <a:cubicBezTo>
                  <a:pt x="90657" y="76334"/>
                  <a:pt x="90711" y="76448"/>
                  <a:pt x="90767" y="76559"/>
                </a:cubicBezTo>
                <a:cubicBezTo>
                  <a:pt x="89980" y="76692"/>
                  <a:pt x="89192" y="76837"/>
                  <a:pt x="88420" y="76837"/>
                </a:cubicBezTo>
                <a:cubicBezTo>
                  <a:pt x="87931" y="76837"/>
                  <a:pt x="87448" y="76779"/>
                  <a:pt x="86975" y="76622"/>
                </a:cubicBezTo>
                <a:cubicBezTo>
                  <a:pt x="86605" y="76499"/>
                  <a:pt x="86257" y="76319"/>
                  <a:pt x="85920" y="76114"/>
                </a:cubicBezTo>
                <a:cubicBezTo>
                  <a:pt x="87337" y="75120"/>
                  <a:pt x="89056" y="73867"/>
                  <a:pt x="90852" y="72461"/>
                </a:cubicBezTo>
                <a:close/>
                <a:moveTo>
                  <a:pt x="59050" y="90389"/>
                </a:moveTo>
                <a:lnTo>
                  <a:pt x="59178" y="90444"/>
                </a:lnTo>
                <a:cubicBezTo>
                  <a:pt x="59216" y="90517"/>
                  <a:pt x="59254" y="90590"/>
                  <a:pt x="59293" y="90663"/>
                </a:cubicBezTo>
                <a:cubicBezTo>
                  <a:pt x="59293" y="90663"/>
                  <a:pt x="59199" y="90559"/>
                  <a:pt x="59050" y="90389"/>
                </a:cubicBezTo>
                <a:close/>
                <a:moveTo>
                  <a:pt x="83392" y="84364"/>
                </a:moveTo>
                <a:lnTo>
                  <a:pt x="83392" y="84364"/>
                </a:lnTo>
                <a:cubicBezTo>
                  <a:pt x="83550" y="84486"/>
                  <a:pt x="83715" y="84601"/>
                  <a:pt x="83886" y="84705"/>
                </a:cubicBezTo>
                <a:cubicBezTo>
                  <a:pt x="84893" y="85317"/>
                  <a:pt x="86075" y="85570"/>
                  <a:pt x="87130" y="86098"/>
                </a:cubicBezTo>
                <a:cubicBezTo>
                  <a:pt x="87411" y="86240"/>
                  <a:pt x="87684" y="86399"/>
                  <a:pt x="87946" y="86574"/>
                </a:cubicBezTo>
                <a:cubicBezTo>
                  <a:pt x="87891" y="86639"/>
                  <a:pt x="87836" y="86705"/>
                  <a:pt x="87781" y="86772"/>
                </a:cubicBezTo>
                <a:cubicBezTo>
                  <a:pt x="87636" y="86945"/>
                  <a:pt x="87487" y="87308"/>
                  <a:pt x="87649" y="87464"/>
                </a:cubicBezTo>
                <a:lnTo>
                  <a:pt x="87160" y="87956"/>
                </a:lnTo>
                <a:cubicBezTo>
                  <a:pt x="87158" y="87910"/>
                  <a:pt x="87158" y="87884"/>
                  <a:pt x="87158" y="87884"/>
                </a:cubicBezTo>
                <a:cubicBezTo>
                  <a:pt x="85629" y="88569"/>
                  <a:pt x="83336" y="89970"/>
                  <a:pt x="81743" y="90982"/>
                </a:cubicBezTo>
                <a:cubicBezTo>
                  <a:pt x="82705" y="88305"/>
                  <a:pt x="83209" y="85903"/>
                  <a:pt x="83352" y="85022"/>
                </a:cubicBezTo>
                <a:lnTo>
                  <a:pt x="83351" y="85022"/>
                </a:lnTo>
                <a:cubicBezTo>
                  <a:pt x="83384" y="84804"/>
                  <a:pt x="83399" y="84584"/>
                  <a:pt x="83392" y="84364"/>
                </a:cubicBezTo>
                <a:close/>
                <a:moveTo>
                  <a:pt x="81891" y="82754"/>
                </a:moveTo>
                <a:cubicBezTo>
                  <a:pt x="82183" y="83170"/>
                  <a:pt x="82502" y="83559"/>
                  <a:pt x="82862" y="83906"/>
                </a:cubicBezTo>
                <a:cubicBezTo>
                  <a:pt x="82853" y="84136"/>
                  <a:pt x="82825" y="84367"/>
                  <a:pt x="82777" y="84593"/>
                </a:cubicBezTo>
                <a:cubicBezTo>
                  <a:pt x="82757" y="84684"/>
                  <a:pt x="82734" y="84775"/>
                  <a:pt x="82707" y="84864"/>
                </a:cubicBezTo>
                <a:cubicBezTo>
                  <a:pt x="82500" y="85543"/>
                  <a:pt x="80247" y="90366"/>
                  <a:pt x="78546" y="94257"/>
                </a:cubicBezTo>
                <a:cubicBezTo>
                  <a:pt x="78445" y="93824"/>
                  <a:pt x="78401" y="93534"/>
                  <a:pt x="78401" y="93534"/>
                </a:cubicBezTo>
                <a:cubicBezTo>
                  <a:pt x="78096" y="93685"/>
                  <a:pt x="77791" y="93851"/>
                  <a:pt x="77493" y="94025"/>
                </a:cubicBezTo>
                <a:cubicBezTo>
                  <a:pt x="80868" y="88662"/>
                  <a:pt x="81772" y="84989"/>
                  <a:pt x="81891" y="82754"/>
                </a:cubicBezTo>
                <a:close/>
                <a:moveTo>
                  <a:pt x="65011" y="87596"/>
                </a:moveTo>
                <a:lnTo>
                  <a:pt x="65011" y="87596"/>
                </a:lnTo>
                <a:cubicBezTo>
                  <a:pt x="67591" y="89253"/>
                  <a:pt x="71051" y="91327"/>
                  <a:pt x="75155" y="93426"/>
                </a:cubicBezTo>
                <a:cubicBezTo>
                  <a:pt x="75305" y="94044"/>
                  <a:pt x="75448" y="94662"/>
                  <a:pt x="75588" y="95282"/>
                </a:cubicBezTo>
                <a:cubicBezTo>
                  <a:pt x="75383" y="95431"/>
                  <a:pt x="75191" y="95576"/>
                  <a:pt x="75008" y="95717"/>
                </a:cubicBezTo>
                <a:cubicBezTo>
                  <a:pt x="72329" y="93725"/>
                  <a:pt x="69146" y="92377"/>
                  <a:pt x="66232" y="91472"/>
                </a:cubicBezTo>
                <a:cubicBezTo>
                  <a:pt x="65958" y="90169"/>
                  <a:pt x="65567" y="88823"/>
                  <a:pt x="65011" y="87596"/>
                </a:cubicBezTo>
                <a:close/>
                <a:moveTo>
                  <a:pt x="79650" y="95574"/>
                </a:moveTo>
                <a:cubicBezTo>
                  <a:pt x="79695" y="96464"/>
                  <a:pt x="79765" y="97171"/>
                  <a:pt x="79765" y="97171"/>
                </a:cubicBezTo>
                <a:cubicBezTo>
                  <a:pt x="79558" y="96899"/>
                  <a:pt x="79379" y="96589"/>
                  <a:pt x="79225" y="96266"/>
                </a:cubicBezTo>
                <a:cubicBezTo>
                  <a:pt x="79371" y="96038"/>
                  <a:pt x="79513" y="95809"/>
                  <a:pt x="79650" y="95574"/>
                </a:cubicBezTo>
                <a:close/>
                <a:moveTo>
                  <a:pt x="66576" y="93470"/>
                </a:moveTo>
                <a:lnTo>
                  <a:pt x="66576" y="93470"/>
                </a:lnTo>
                <a:cubicBezTo>
                  <a:pt x="69259" y="94502"/>
                  <a:pt x="72103" y="95513"/>
                  <a:pt x="74451" y="96156"/>
                </a:cubicBezTo>
                <a:cubicBezTo>
                  <a:pt x="73818" y="96670"/>
                  <a:pt x="73424" y="97031"/>
                  <a:pt x="73424" y="97031"/>
                </a:cubicBezTo>
                <a:cubicBezTo>
                  <a:pt x="73341" y="97217"/>
                  <a:pt x="73280" y="97446"/>
                  <a:pt x="73234" y="97703"/>
                </a:cubicBezTo>
                <a:cubicBezTo>
                  <a:pt x="71339" y="96899"/>
                  <a:pt x="69073" y="96357"/>
                  <a:pt x="66821" y="95991"/>
                </a:cubicBezTo>
                <a:cubicBezTo>
                  <a:pt x="66778" y="95279"/>
                  <a:pt x="66704" y="94413"/>
                  <a:pt x="66576" y="93470"/>
                </a:cubicBezTo>
                <a:close/>
                <a:moveTo>
                  <a:pt x="66609" y="98290"/>
                </a:moveTo>
                <a:cubicBezTo>
                  <a:pt x="68727" y="98807"/>
                  <a:pt x="70967" y="99288"/>
                  <a:pt x="73131" y="99634"/>
                </a:cubicBezTo>
                <a:cubicBezTo>
                  <a:pt x="73148" y="100309"/>
                  <a:pt x="73204" y="101001"/>
                  <a:pt x="73269" y="101609"/>
                </a:cubicBezTo>
                <a:cubicBezTo>
                  <a:pt x="72334" y="101220"/>
                  <a:pt x="71393" y="100872"/>
                  <a:pt x="70463" y="100562"/>
                </a:cubicBezTo>
                <a:cubicBezTo>
                  <a:pt x="70155" y="100356"/>
                  <a:pt x="69975" y="100263"/>
                  <a:pt x="69975" y="100263"/>
                </a:cubicBezTo>
                <a:cubicBezTo>
                  <a:pt x="69941" y="100299"/>
                  <a:pt x="69908" y="100335"/>
                  <a:pt x="69875" y="100372"/>
                </a:cubicBezTo>
                <a:cubicBezTo>
                  <a:pt x="68947" y="100076"/>
                  <a:pt x="68032" y="99816"/>
                  <a:pt x="67145" y="99588"/>
                </a:cubicBezTo>
                <a:cubicBezTo>
                  <a:pt x="67136" y="99511"/>
                  <a:pt x="67127" y="99436"/>
                  <a:pt x="67118" y="99363"/>
                </a:cubicBezTo>
                <a:cubicBezTo>
                  <a:pt x="67022" y="99419"/>
                  <a:pt x="66922" y="99467"/>
                  <a:pt x="66819" y="99505"/>
                </a:cubicBezTo>
                <a:cubicBezTo>
                  <a:pt x="66509" y="99428"/>
                  <a:pt x="66204" y="99354"/>
                  <a:pt x="65903" y="99285"/>
                </a:cubicBezTo>
                <a:lnTo>
                  <a:pt x="66609" y="98290"/>
                </a:lnTo>
                <a:close/>
                <a:moveTo>
                  <a:pt x="67288" y="101948"/>
                </a:moveTo>
                <a:lnTo>
                  <a:pt x="67288" y="101948"/>
                </a:lnTo>
                <a:cubicBezTo>
                  <a:pt x="67592" y="102056"/>
                  <a:pt x="67899" y="102159"/>
                  <a:pt x="68210" y="102257"/>
                </a:cubicBezTo>
                <a:cubicBezTo>
                  <a:pt x="67925" y="102597"/>
                  <a:pt x="67650" y="102939"/>
                  <a:pt x="67383" y="103279"/>
                </a:cubicBezTo>
                <a:cubicBezTo>
                  <a:pt x="67358" y="103276"/>
                  <a:pt x="67332" y="103272"/>
                  <a:pt x="67308" y="103270"/>
                </a:cubicBezTo>
                <a:cubicBezTo>
                  <a:pt x="67306" y="102841"/>
                  <a:pt x="67300" y="102393"/>
                  <a:pt x="67288" y="101948"/>
                </a:cubicBezTo>
                <a:close/>
                <a:moveTo>
                  <a:pt x="73499" y="103442"/>
                </a:moveTo>
                <a:lnTo>
                  <a:pt x="73511" y="103443"/>
                </a:lnTo>
                <a:lnTo>
                  <a:pt x="73514" y="103459"/>
                </a:lnTo>
                <a:cubicBezTo>
                  <a:pt x="73509" y="103453"/>
                  <a:pt x="73505" y="103447"/>
                  <a:pt x="73499" y="103442"/>
                </a:cubicBezTo>
                <a:close/>
                <a:moveTo>
                  <a:pt x="53419" y="108704"/>
                </a:moveTo>
                <a:cubicBezTo>
                  <a:pt x="53522" y="108831"/>
                  <a:pt x="53613" y="108950"/>
                  <a:pt x="53690" y="109059"/>
                </a:cubicBezTo>
                <a:cubicBezTo>
                  <a:pt x="53690" y="109059"/>
                  <a:pt x="53558" y="108961"/>
                  <a:pt x="53332" y="108798"/>
                </a:cubicBezTo>
                <a:lnTo>
                  <a:pt x="53419" y="108704"/>
                </a:lnTo>
                <a:close/>
                <a:moveTo>
                  <a:pt x="32879" y="110932"/>
                </a:moveTo>
                <a:cubicBezTo>
                  <a:pt x="33094" y="110936"/>
                  <a:pt x="33276" y="110937"/>
                  <a:pt x="33409" y="110937"/>
                </a:cubicBezTo>
                <a:cubicBezTo>
                  <a:pt x="33561" y="110937"/>
                  <a:pt x="33649" y="110936"/>
                  <a:pt x="33649" y="110936"/>
                </a:cubicBezTo>
                <a:lnTo>
                  <a:pt x="33649" y="110936"/>
                </a:lnTo>
                <a:cubicBezTo>
                  <a:pt x="33388" y="111101"/>
                  <a:pt x="33096" y="111237"/>
                  <a:pt x="32794" y="111351"/>
                </a:cubicBezTo>
                <a:lnTo>
                  <a:pt x="32794" y="111351"/>
                </a:lnTo>
                <a:cubicBezTo>
                  <a:pt x="32824" y="111212"/>
                  <a:pt x="32852" y="111071"/>
                  <a:pt x="32879" y="110932"/>
                </a:cubicBezTo>
                <a:close/>
                <a:moveTo>
                  <a:pt x="25235" y="111484"/>
                </a:moveTo>
                <a:lnTo>
                  <a:pt x="25238" y="111492"/>
                </a:lnTo>
                <a:cubicBezTo>
                  <a:pt x="25237" y="111492"/>
                  <a:pt x="25237" y="111491"/>
                  <a:pt x="25236" y="111491"/>
                </a:cubicBezTo>
                <a:cubicBezTo>
                  <a:pt x="25236" y="111488"/>
                  <a:pt x="25235" y="111486"/>
                  <a:pt x="25235" y="111484"/>
                </a:cubicBezTo>
                <a:close/>
                <a:moveTo>
                  <a:pt x="28666" y="109715"/>
                </a:moveTo>
                <a:lnTo>
                  <a:pt x="28666" y="109715"/>
                </a:lnTo>
                <a:cubicBezTo>
                  <a:pt x="28884" y="110125"/>
                  <a:pt x="29021" y="110375"/>
                  <a:pt x="29021" y="110375"/>
                </a:cubicBezTo>
                <a:cubicBezTo>
                  <a:pt x="29234" y="110582"/>
                  <a:pt x="29842" y="110714"/>
                  <a:pt x="30550" y="110796"/>
                </a:cubicBezTo>
                <a:cubicBezTo>
                  <a:pt x="30573" y="111161"/>
                  <a:pt x="30597" y="111514"/>
                  <a:pt x="30625" y="111856"/>
                </a:cubicBezTo>
                <a:cubicBezTo>
                  <a:pt x="30344" y="111891"/>
                  <a:pt x="30168" y="111901"/>
                  <a:pt x="30168" y="111901"/>
                </a:cubicBezTo>
                <a:cubicBezTo>
                  <a:pt x="30334" y="112330"/>
                  <a:pt x="30530" y="112758"/>
                  <a:pt x="30738" y="113173"/>
                </a:cubicBezTo>
                <a:cubicBezTo>
                  <a:pt x="30879" y="114679"/>
                  <a:pt x="31033" y="115861"/>
                  <a:pt x="31125" y="116516"/>
                </a:cubicBezTo>
                <a:cubicBezTo>
                  <a:pt x="30997" y="116396"/>
                  <a:pt x="30869" y="116278"/>
                  <a:pt x="30741" y="116159"/>
                </a:cubicBezTo>
                <a:cubicBezTo>
                  <a:pt x="29982" y="115470"/>
                  <a:pt x="29212" y="114793"/>
                  <a:pt x="28433" y="114129"/>
                </a:cubicBezTo>
                <a:cubicBezTo>
                  <a:pt x="28720" y="112739"/>
                  <a:pt x="28773" y="111241"/>
                  <a:pt x="28666" y="109715"/>
                </a:cubicBezTo>
                <a:close/>
                <a:moveTo>
                  <a:pt x="31845" y="115120"/>
                </a:moveTo>
                <a:cubicBezTo>
                  <a:pt x="32477" y="116119"/>
                  <a:pt x="32998" y="116797"/>
                  <a:pt x="32998" y="116797"/>
                </a:cubicBezTo>
                <a:cubicBezTo>
                  <a:pt x="33179" y="116899"/>
                  <a:pt x="33410" y="116981"/>
                  <a:pt x="33673" y="117049"/>
                </a:cubicBezTo>
                <a:cubicBezTo>
                  <a:pt x="33634" y="117855"/>
                  <a:pt x="33629" y="118496"/>
                  <a:pt x="33635" y="118926"/>
                </a:cubicBezTo>
                <a:cubicBezTo>
                  <a:pt x="32885" y="118171"/>
                  <a:pt x="32114" y="117436"/>
                  <a:pt x="31337" y="116712"/>
                </a:cubicBezTo>
                <a:cubicBezTo>
                  <a:pt x="31355" y="116657"/>
                  <a:pt x="31374" y="116602"/>
                  <a:pt x="31392" y="116547"/>
                </a:cubicBezTo>
                <a:lnTo>
                  <a:pt x="31392" y="116547"/>
                </a:lnTo>
                <a:lnTo>
                  <a:pt x="31389" y="116604"/>
                </a:lnTo>
                <a:cubicBezTo>
                  <a:pt x="31391" y="116582"/>
                  <a:pt x="31393" y="116560"/>
                  <a:pt x="31395" y="116538"/>
                </a:cubicBezTo>
                <a:cubicBezTo>
                  <a:pt x="31555" y="116063"/>
                  <a:pt x="31705" y="115590"/>
                  <a:pt x="31845" y="115120"/>
                </a:cubicBezTo>
                <a:close/>
                <a:moveTo>
                  <a:pt x="35149" y="117267"/>
                </a:moveTo>
                <a:cubicBezTo>
                  <a:pt x="35677" y="117308"/>
                  <a:pt x="36227" y="117322"/>
                  <a:pt x="36739" y="117322"/>
                </a:cubicBezTo>
                <a:cubicBezTo>
                  <a:pt x="37031" y="117322"/>
                  <a:pt x="37311" y="117318"/>
                  <a:pt x="37568" y="117311"/>
                </a:cubicBezTo>
                <a:lnTo>
                  <a:pt x="37568" y="117311"/>
                </a:lnTo>
                <a:cubicBezTo>
                  <a:pt x="37344" y="117843"/>
                  <a:pt x="37148" y="118347"/>
                  <a:pt x="36979" y="118812"/>
                </a:cubicBezTo>
                <a:cubicBezTo>
                  <a:pt x="36086" y="119657"/>
                  <a:pt x="35708" y="120258"/>
                  <a:pt x="35708" y="120258"/>
                </a:cubicBezTo>
                <a:cubicBezTo>
                  <a:pt x="35906" y="120479"/>
                  <a:pt x="36104" y="120695"/>
                  <a:pt x="36303" y="120908"/>
                </a:cubicBezTo>
                <a:cubicBezTo>
                  <a:pt x="36223" y="121192"/>
                  <a:pt x="36161" y="121433"/>
                  <a:pt x="36116" y="121624"/>
                </a:cubicBezTo>
                <a:cubicBezTo>
                  <a:pt x="36142" y="121656"/>
                  <a:pt x="36170" y="121686"/>
                  <a:pt x="36195" y="121718"/>
                </a:cubicBezTo>
                <a:cubicBezTo>
                  <a:pt x="36236" y="121770"/>
                  <a:pt x="36276" y="121821"/>
                  <a:pt x="36316" y="121872"/>
                </a:cubicBezTo>
                <a:cubicBezTo>
                  <a:pt x="36476" y="121730"/>
                  <a:pt x="36634" y="121580"/>
                  <a:pt x="36793" y="121428"/>
                </a:cubicBezTo>
                <a:cubicBezTo>
                  <a:pt x="38049" y="122734"/>
                  <a:pt x="39389" y="123958"/>
                  <a:pt x="40805" y="125091"/>
                </a:cubicBezTo>
                <a:cubicBezTo>
                  <a:pt x="40633" y="125275"/>
                  <a:pt x="40447" y="125433"/>
                  <a:pt x="40228" y="125525"/>
                </a:cubicBezTo>
                <a:lnTo>
                  <a:pt x="39240" y="125943"/>
                </a:lnTo>
                <a:cubicBezTo>
                  <a:pt x="39014" y="125570"/>
                  <a:pt x="38778" y="125204"/>
                  <a:pt x="38525" y="124850"/>
                </a:cubicBezTo>
                <a:cubicBezTo>
                  <a:pt x="37856" y="123806"/>
                  <a:pt x="37078" y="122846"/>
                  <a:pt x="36316" y="121872"/>
                </a:cubicBezTo>
                <a:cubicBezTo>
                  <a:pt x="36210" y="121968"/>
                  <a:pt x="36104" y="122060"/>
                  <a:pt x="35998" y="122151"/>
                </a:cubicBezTo>
                <a:cubicBezTo>
                  <a:pt x="35998" y="122151"/>
                  <a:pt x="36033" y="121962"/>
                  <a:pt x="36116" y="121624"/>
                </a:cubicBezTo>
                <a:cubicBezTo>
                  <a:pt x="35412" y="120786"/>
                  <a:pt x="34671" y="119984"/>
                  <a:pt x="33908" y="119204"/>
                </a:cubicBezTo>
                <a:cubicBezTo>
                  <a:pt x="34347" y="118590"/>
                  <a:pt x="34760" y="117942"/>
                  <a:pt x="35149" y="117267"/>
                </a:cubicBezTo>
                <a:close/>
                <a:moveTo>
                  <a:pt x="79817" y="1"/>
                </a:moveTo>
                <a:cubicBezTo>
                  <a:pt x="78389" y="1"/>
                  <a:pt x="76959" y="646"/>
                  <a:pt x="75533" y="646"/>
                </a:cubicBezTo>
                <a:cubicBezTo>
                  <a:pt x="75169" y="646"/>
                  <a:pt x="74805" y="604"/>
                  <a:pt x="74442" y="498"/>
                </a:cubicBezTo>
                <a:lnTo>
                  <a:pt x="74442" y="498"/>
                </a:lnTo>
                <a:cubicBezTo>
                  <a:pt x="77853" y="2656"/>
                  <a:pt x="77943" y="8106"/>
                  <a:pt x="81317" y="10323"/>
                </a:cubicBezTo>
                <a:cubicBezTo>
                  <a:pt x="82197" y="10901"/>
                  <a:pt x="83225" y="11199"/>
                  <a:pt x="84172" y="11658"/>
                </a:cubicBezTo>
                <a:cubicBezTo>
                  <a:pt x="82918" y="11868"/>
                  <a:pt x="81550" y="12321"/>
                  <a:pt x="80412" y="12321"/>
                </a:cubicBezTo>
                <a:cubicBezTo>
                  <a:pt x="79758" y="12321"/>
                  <a:pt x="79181" y="12172"/>
                  <a:pt x="78745" y="11740"/>
                </a:cubicBezTo>
                <a:cubicBezTo>
                  <a:pt x="78707" y="11703"/>
                  <a:pt x="78659" y="11686"/>
                  <a:pt x="78612" y="11686"/>
                </a:cubicBezTo>
                <a:cubicBezTo>
                  <a:pt x="78549" y="11686"/>
                  <a:pt x="78486" y="11717"/>
                  <a:pt x="78450" y="11776"/>
                </a:cubicBezTo>
                <a:cubicBezTo>
                  <a:pt x="78029" y="12460"/>
                  <a:pt x="76662" y="14585"/>
                  <a:pt x="75291" y="15648"/>
                </a:cubicBezTo>
                <a:cubicBezTo>
                  <a:pt x="73643" y="16924"/>
                  <a:pt x="74046" y="19546"/>
                  <a:pt x="77482" y="20994"/>
                </a:cubicBezTo>
                <a:cubicBezTo>
                  <a:pt x="80919" y="22442"/>
                  <a:pt x="83533" y="23187"/>
                  <a:pt x="83211" y="24157"/>
                </a:cubicBezTo>
                <a:cubicBezTo>
                  <a:pt x="83149" y="24341"/>
                  <a:pt x="82869" y="24436"/>
                  <a:pt x="82431" y="24436"/>
                </a:cubicBezTo>
                <a:cubicBezTo>
                  <a:pt x="80629" y="24436"/>
                  <a:pt x="76158" y="22818"/>
                  <a:pt x="73319" y="19151"/>
                </a:cubicBezTo>
                <a:cubicBezTo>
                  <a:pt x="73278" y="19099"/>
                  <a:pt x="73220" y="19074"/>
                  <a:pt x="73164" y="19074"/>
                </a:cubicBezTo>
                <a:cubicBezTo>
                  <a:pt x="73075" y="19074"/>
                  <a:pt x="72989" y="19135"/>
                  <a:pt x="72975" y="19239"/>
                </a:cubicBezTo>
                <a:cubicBezTo>
                  <a:pt x="72863" y="20096"/>
                  <a:pt x="72590" y="21990"/>
                  <a:pt x="72150" y="23850"/>
                </a:cubicBezTo>
                <a:cubicBezTo>
                  <a:pt x="71556" y="26359"/>
                  <a:pt x="76525" y="28239"/>
                  <a:pt x="79228" y="28470"/>
                </a:cubicBezTo>
                <a:cubicBezTo>
                  <a:pt x="81933" y="28702"/>
                  <a:pt x="86331" y="28387"/>
                  <a:pt x="86266" y="29677"/>
                </a:cubicBezTo>
                <a:cubicBezTo>
                  <a:pt x="86240" y="30209"/>
                  <a:pt x="85034" y="30616"/>
                  <a:pt x="83084" y="30616"/>
                </a:cubicBezTo>
                <a:cubicBezTo>
                  <a:pt x="80389" y="30616"/>
                  <a:pt x="76275" y="29839"/>
                  <a:pt x="71891" y="27539"/>
                </a:cubicBezTo>
                <a:cubicBezTo>
                  <a:pt x="71861" y="27523"/>
                  <a:pt x="71830" y="27516"/>
                  <a:pt x="71800" y="27516"/>
                </a:cubicBezTo>
                <a:cubicBezTo>
                  <a:pt x="71678" y="27516"/>
                  <a:pt x="71575" y="27634"/>
                  <a:pt x="71618" y="27766"/>
                </a:cubicBezTo>
                <a:cubicBezTo>
                  <a:pt x="71842" y="28440"/>
                  <a:pt x="72235" y="29717"/>
                  <a:pt x="72316" y="30601"/>
                </a:cubicBezTo>
                <a:cubicBezTo>
                  <a:pt x="72418" y="31700"/>
                  <a:pt x="72883" y="33279"/>
                  <a:pt x="72995" y="33645"/>
                </a:cubicBezTo>
                <a:cubicBezTo>
                  <a:pt x="73009" y="33695"/>
                  <a:pt x="73044" y="33736"/>
                  <a:pt x="73090" y="33760"/>
                </a:cubicBezTo>
                <a:cubicBezTo>
                  <a:pt x="73614" y="34020"/>
                  <a:pt x="76893" y="35585"/>
                  <a:pt x="79926" y="35585"/>
                </a:cubicBezTo>
                <a:cubicBezTo>
                  <a:pt x="80576" y="35585"/>
                  <a:pt x="81215" y="35513"/>
                  <a:pt x="81814" y="35341"/>
                </a:cubicBezTo>
                <a:cubicBezTo>
                  <a:pt x="84129" y="34675"/>
                  <a:pt x="85738" y="34287"/>
                  <a:pt x="86738" y="34287"/>
                </a:cubicBezTo>
                <a:cubicBezTo>
                  <a:pt x="87311" y="34287"/>
                  <a:pt x="87684" y="34414"/>
                  <a:pt x="87877" y="34689"/>
                </a:cubicBezTo>
                <a:cubicBezTo>
                  <a:pt x="88200" y="35150"/>
                  <a:pt x="87196" y="36588"/>
                  <a:pt x="83611" y="36813"/>
                </a:cubicBezTo>
                <a:cubicBezTo>
                  <a:pt x="82422" y="36370"/>
                  <a:pt x="81383" y="36227"/>
                  <a:pt x="81383" y="36227"/>
                </a:cubicBezTo>
                <a:lnTo>
                  <a:pt x="81383" y="36227"/>
                </a:lnTo>
                <a:cubicBezTo>
                  <a:pt x="81383" y="36227"/>
                  <a:pt x="82077" y="36420"/>
                  <a:pt x="82932" y="36841"/>
                </a:cubicBezTo>
                <a:cubicBezTo>
                  <a:pt x="82832" y="36843"/>
                  <a:pt x="82730" y="36844"/>
                  <a:pt x="82626" y="36844"/>
                </a:cubicBezTo>
                <a:cubicBezTo>
                  <a:pt x="82189" y="36844"/>
                  <a:pt x="81720" y="36827"/>
                  <a:pt x="81219" y="36791"/>
                </a:cubicBezTo>
                <a:cubicBezTo>
                  <a:pt x="80972" y="36638"/>
                  <a:pt x="80716" y="36502"/>
                  <a:pt x="80450" y="36383"/>
                </a:cubicBezTo>
                <a:cubicBezTo>
                  <a:pt x="80109" y="36230"/>
                  <a:pt x="79917" y="36189"/>
                  <a:pt x="79916" y="36189"/>
                </a:cubicBezTo>
                <a:lnTo>
                  <a:pt x="79916" y="36189"/>
                </a:lnTo>
                <a:cubicBezTo>
                  <a:pt x="80001" y="36358"/>
                  <a:pt x="80088" y="36526"/>
                  <a:pt x="80174" y="36695"/>
                </a:cubicBezTo>
                <a:cubicBezTo>
                  <a:pt x="78394" y="36492"/>
                  <a:pt x="76252" y="36066"/>
                  <a:pt x="73690" y="35320"/>
                </a:cubicBezTo>
                <a:cubicBezTo>
                  <a:pt x="73672" y="35315"/>
                  <a:pt x="73653" y="35313"/>
                  <a:pt x="73635" y="35313"/>
                </a:cubicBezTo>
                <a:cubicBezTo>
                  <a:pt x="73505" y="35313"/>
                  <a:pt x="73403" y="35445"/>
                  <a:pt x="73458" y="35576"/>
                </a:cubicBezTo>
                <a:cubicBezTo>
                  <a:pt x="73852" y="36533"/>
                  <a:pt x="75059" y="39191"/>
                  <a:pt x="77108" y="41536"/>
                </a:cubicBezTo>
                <a:cubicBezTo>
                  <a:pt x="76893" y="41485"/>
                  <a:pt x="76771" y="41466"/>
                  <a:pt x="76771" y="41466"/>
                </a:cubicBezTo>
                <a:lnTo>
                  <a:pt x="76771" y="41466"/>
                </a:lnTo>
                <a:cubicBezTo>
                  <a:pt x="77776" y="42313"/>
                  <a:pt x="78962" y="43538"/>
                  <a:pt x="80150" y="44864"/>
                </a:cubicBezTo>
                <a:cubicBezTo>
                  <a:pt x="80003" y="44994"/>
                  <a:pt x="79976" y="45238"/>
                  <a:pt x="80153" y="45385"/>
                </a:cubicBezTo>
                <a:cubicBezTo>
                  <a:pt x="80512" y="45684"/>
                  <a:pt x="80998" y="46074"/>
                  <a:pt x="81586" y="46512"/>
                </a:cubicBezTo>
                <a:cubicBezTo>
                  <a:pt x="83670" y="48961"/>
                  <a:pt x="85523" y="51370"/>
                  <a:pt x="86095" y="52121"/>
                </a:cubicBezTo>
                <a:cubicBezTo>
                  <a:pt x="86113" y="52145"/>
                  <a:pt x="86131" y="52168"/>
                  <a:pt x="86146" y="52190"/>
                </a:cubicBezTo>
                <a:cubicBezTo>
                  <a:pt x="85398" y="51880"/>
                  <a:pt x="84647" y="51581"/>
                  <a:pt x="83890" y="51293"/>
                </a:cubicBezTo>
                <a:cubicBezTo>
                  <a:pt x="78487" y="45079"/>
                  <a:pt x="74623" y="43799"/>
                  <a:pt x="72619" y="43799"/>
                </a:cubicBezTo>
                <a:cubicBezTo>
                  <a:pt x="71566" y="43799"/>
                  <a:pt x="71026" y="44152"/>
                  <a:pt x="71047" y="44330"/>
                </a:cubicBezTo>
                <a:cubicBezTo>
                  <a:pt x="71102" y="44803"/>
                  <a:pt x="81884" y="50299"/>
                  <a:pt x="83678" y="51210"/>
                </a:cubicBezTo>
                <a:cubicBezTo>
                  <a:pt x="83549" y="51161"/>
                  <a:pt x="83421" y="51109"/>
                  <a:pt x="83292" y="51061"/>
                </a:cubicBezTo>
                <a:lnTo>
                  <a:pt x="83262" y="51143"/>
                </a:lnTo>
                <a:cubicBezTo>
                  <a:pt x="83275" y="51148"/>
                  <a:pt x="83289" y="51155"/>
                  <a:pt x="83302" y="51160"/>
                </a:cubicBezTo>
                <a:cubicBezTo>
                  <a:pt x="82274" y="50853"/>
                  <a:pt x="80386" y="50426"/>
                  <a:pt x="77819" y="50426"/>
                </a:cubicBezTo>
                <a:cubicBezTo>
                  <a:pt x="76348" y="50426"/>
                  <a:pt x="74653" y="50566"/>
                  <a:pt x="72771" y="50949"/>
                </a:cubicBezTo>
                <a:cubicBezTo>
                  <a:pt x="71530" y="51201"/>
                  <a:pt x="70321" y="51596"/>
                  <a:pt x="69194" y="52172"/>
                </a:cubicBezTo>
                <a:cubicBezTo>
                  <a:pt x="68134" y="52715"/>
                  <a:pt x="66996" y="53474"/>
                  <a:pt x="66681" y="54347"/>
                </a:cubicBezTo>
                <a:cubicBezTo>
                  <a:pt x="66681" y="54347"/>
                  <a:pt x="79141" y="51474"/>
                  <a:pt x="84006" y="51469"/>
                </a:cubicBezTo>
                <a:cubicBezTo>
                  <a:pt x="85054" y="51925"/>
                  <a:pt x="86094" y="52402"/>
                  <a:pt x="87123" y="52898"/>
                </a:cubicBezTo>
                <a:cubicBezTo>
                  <a:pt x="86927" y="52875"/>
                  <a:pt x="86690" y="52859"/>
                  <a:pt x="86408" y="52859"/>
                </a:cubicBezTo>
                <a:cubicBezTo>
                  <a:pt x="84049" y="52859"/>
                  <a:pt x="78504" y="53942"/>
                  <a:pt x="66451" y="60432"/>
                </a:cubicBezTo>
                <a:cubicBezTo>
                  <a:pt x="66451" y="60432"/>
                  <a:pt x="66581" y="60403"/>
                  <a:pt x="66818" y="60346"/>
                </a:cubicBezTo>
                <a:cubicBezTo>
                  <a:pt x="68635" y="59909"/>
                  <a:pt x="77131" y="57754"/>
                  <a:pt x="87770" y="53215"/>
                </a:cubicBezTo>
                <a:cubicBezTo>
                  <a:pt x="88181" y="53416"/>
                  <a:pt x="88591" y="53620"/>
                  <a:pt x="89001" y="53826"/>
                </a:cubicBezTo>
                <a:cubicBezTo>
                  <a:pt x="89002" y="54103"/>
                  <a:pt x="89026" y="54388"/>
                  <a:pt x="88995" y="54661"/>
                </a:cubicBezTo>
                <a:cubicBezTo>
                  <a:pt x="88972" y="54872"/>
                  <a:pt x="88917" y="55080"/>
                  <a:pt x="88925" y="55293"/>
                </a:cubicBezTo>
                <a:cubicBezTo>
                  <a:pt x="88928" y="55345"/>
                  <a:pt x="88934" y="55397"/>
                  <a:pt x="88943" y="55448"/>
                </a:cubicBezTo>
                <a:cubicBezTo>
                  <a:pt x="78598" y="58342"/>
                  <a:pt x="69870" y="67343"/>
                  <a:pt x="69870" y="67343"/>
                </a:cubicBezTo>
                <a:cubicBezTo>
                  <a:pt x="69870" y="67343"/>
                  <a:pt x="82178" y="61316"/>
                  <a:pt x="89314" y="56466"/>
                </a:cubicBezTo>
                <a:cubicBezTo>
                  <a:pt x="89604" y="57129"/>
                  <a:pt x="89927" y="57818"/>
                  <a:pt x="89840" y="58505"/>
                </a:cubicBezTo>
                <a:cubicBezTo>
                  <a:pt x="89826" y="58614"/>
                  <a:pt x="89813" y="58722"/>
                  <a:pt x="89799" y="58831"/>
                </a:cubicBezTo>
                <a:cubicBezTo>
                  <a:pt x="83072" y="62540"/>
                  <a:pt x="76109" y="70770"/>
                  <a:pt x="74532" y="72696"/>
                </a:cubicBezTo>
                <a:cubicBezTo>
                  <a:pt x="74468" y="72751"/>
                  <a:pt x="74403" y="72803"/>
                  <a:pt x="74338" y="72856"/>
                </a:cubicBezTo>
                <a:lnTo>
                  <a:pt x="74507" y="72727"/>
                </a:lnTo>
                <a:lnTo>
                  <a:pt x="74507" y="72727"/>
                </a:lnTo>
                <a:cubicBezTo>
                  <a:pt x="74307" y="72971"/>
                  <a:pt x="74200" y="73107"/>
                  <a:pt x="74200" y="73107"/>
                </a:cubicBezTo>
                <a:cubicBezTo>
                  <a:pt x="74200" y="73107"/>
                  <a:pt x="82655" y="67987"/>
                  <a:pt x="89941" y="62049"/>
                </a:cubicBezTo>
                <a:cubicBezTo>
                  <a:pt x="90144" y="62658"/>
                  <a:pt x="90157" y="63313"/>
                  <a:pt x="90195" y="63966"/>
                </a:cubicBezTo>
                <a:cubicBezTo>
                  <a:pt x="83106" y="68495"/>
                  <a:pt x="78146" y="73796"/>
                  <a:pt x="78146" y="73796"/>
                </a:cubicBezTo>
                <a:cubicBezTo>
                  <a:pt x="78146" y="73796"/>
                  <a:pt x="78314" y="73682"/>
                  <a:pt x="78631" y="73482"/>
                </a:cubicBezTo>
                <a:cubicBezTo>
                  <a:pt x="78701" y="73439"/>
                  <a:pt x="78771" y="73395"/>
                  <a:pt x="78840" y="73352"/>
                </a:cubicBezTo>
                <a:cubicBezTo>
                  <a:pt x="80124" y="72553"/>
                  <a:pt x="83100" y="70798"/>
                  <a:pt x="86999" y="69106"/>
                </a:cubicBezTo>
                <a:cubicBezTo>
                  <a:pt x="88142" y="68610"/>
                  <a:pt x="89315" y="67965"/>
                  <a:pt x="90464" y="67240"/>
                </a:cubicBezTo>
                <a:lnTo>
                  <a:pt x="90464" y="67240"/>
                </a:lnTo>
                <a:cubicBezTo>
                  <a:pt x="90422" y="67880"/>
                  <a:pt x="90439" y="68536"/>
                  <a:pt x="90604" y="69137"/>
                </a:cubicBezTo>
                <a:cubicBezTo>
                  <a:pt x="90006" y="69742"/>
                  <a:pt x="89487" y="70320"/>
                  <a:pt x="89083" y="70846"/>
                </a:cubicBezTo>
                <a:cubicBezTo>
                  <a:pt x="87828" y="72488"/>
                  <a:pt x="86352" y="74193"/>
                  <a:pt x="85102" y="75581"/>
                </a:cubicBezTo>
                <a:cubicBezTo>
                  <a:pt x="84462" y="75148"/>
                  <a:pt x="83821" y="74723"/>
                  <a:pt x="83079" y="74546"/>
                </a:cubicBezTo>
                <a:cubicBezTo>
                  <a:pt x="82778" y="74473"/>
                  <a:pt x="82479" y="74443"/>
                  <a:pt x="82181" y="74443"/>
                </a:cubicBezTo>
                <a:cubicBezTo>
                  <a:pt x="80643" y="74443"/>
                  <a:pt x="79131" y="75248"/>
                  <a:pt x="77596" y="75248"/>
                </a:cubicBezTo>
                <a:cubicBezTo>
                  <a:pt x="77286" y="75248"/>
                  <a:pt x="76976" y="75215"/>
                  <a:pt x="76664" y="75136"/>
                </a:cubicBezTo>
                <a:lnTo>
                  <a:pt x="76664" y="75136"/>
                </a:lnTo>
                <a:cubicBezTo>
                  <a:pt x="78839" y="76405"/>
                  <a:pt x="79768" y="79002"/>
                  <a:pt x="80998" y="81285"/>
                </a:cubicBezTo>
                <a:cubicBezTo>
                  <a:pt x="78768" y="86687"/>
                  <a:pt x="77154" y="92100"/>
                  <a:pt x="76428" y="94695"/>
                </a:cubicBezTo>
                <a:cubicBezTo>
                  <a:pt x="76238" y="94823"/>
                  <a:pt x="76052" y="94950"/>
                  <a:pt x="75871" y="95079"/>
                </a:cubicBezTo>
                <a:cubicBezTo>
                  <a:pt x="75592" y="94049"/>
                  <a:pt x="75298" y="93024"/>
                  <a:pt x="74982" y="92006"/>
                </a:cubicBezTo>
                <a:cubicBezTo>
                  <a:pt x="79070" y="87035"/>
                  <a:pt x="77572" y="82571"/>
                  <a:pt x="76946" y="81202"/>
                </a:cubicBezTo>
                <a:cubicBezTo>
                  <a:pt x="76945" y="81174"/>
                  <a:pt x="76944" y="81146"/>
                  <a:pt x="76943" y="81117"/>
                </a:cubicBezTo>
                <a:cubicBezTo>
                  <a:pt x="76942" y="81141"/>
                  <a:pt x="76942" y="81165"/>
                  <a:pt x="76941" y="81190"/>
                </a:cubicBezTo>
                <a:cubicBezTo>
                  <a:pt x="76817" y="80918"/>
                  <a:pt x="76728" y="80772"/>
                  <a:pt x="76728" y="80772"/>
                </a:cubicBezTo>
                <a:cubicBezTo>
                  <a:pt x="76709" y="84108"/>
                  <a:pt x="75269" y="90554"/>
                  <a:pt x="74970" y="91853"/>
                </a:cubicBezTo>
                <a:cubicBezTo>
                  <a:pt x="74965" y="91877"/>
                  <a:pt x="74959" y="91899"/>
                  <a:pt x="74955" y="91919"/>
                </a:cubicBezTo>
                <a:cubicBezTo>
                  <a:pt x="74763" y="91306"/>
                  <a:pt x="74565" y="90696"/>
                  <a:pt x="74357" y="90090"/>
                </a:cubicBezTo>
                <a:cubicBezTo>
                  <a:pt x="75844" y="80895"/>
                  <a:pt x="72804" y="78707"/>
                  <a:pt x="72174" y="78707"/>
                </a:cubicBezTo>
                <a:cubicBezTo>
                  <a:pt x="72131" y="78707"/>
                  <a:pt x="72099" y="78717"/>
                  <a:pt x="72080" y="78737"/>
                </a:cubicBezTo>
                <a:cubicBezTo>
                  <a:pt x="71821" y="79009"/>
                  <a:pt x="73944" y="88364"/>
                  <a:pt x="74299" y="89919"/>
                </a:cubicBezTo>
                <a:cubicBezTo>
                  <a:pt x="74263" y="89816"/>
                  <a:pt x="74230" y="89711"/>
                  <a:pt x="74194" y="89608"/>
                </a:cubicBezTo>
                <a:lnTo>
                  <a:pt x="74129" y="89631"/>
                </a:lnTo>
                <a:cubicBezTo>
                  <a:pt x="74132" y="89642"/>
                  <a:pt x="74135" y="89654"/>
                  <a:pt x="74138" y="89665"/>
                </a:cubicBezTo>
                <a:cubicBezTo>
                  <a:pt x="73612" y="88434"/>
                  <a:pt x="72186" y="85757"/>
                  <a:pt x="68923" y="83145"/>
                </a:cubicBezTo>
                <a:cubicBezTo>
                  <a:pt x="68141" y="82518"/>
                  <a:pt x="67287" y="81982"/>
                  <a:pt x="66365" y="81587"/>
                </a:cubicBezTo>
                <a:cubicBezTo>
                  <a:pt x="65717" y="81310"/>
                  <a:pt x="64972" y="81068"/>
                  <a:pt x="64347" y="81068"/>
                </a:cubicBezTo>
                <a:cubicBezTo>
                  <a:pt x="64137" y="81068"/>
                  <a:pt x="63940" y="81096"/>
                  <a:pt x="63765" y="81159"/>
                </a:cubicBezTo>
                <a:cubicBezTo>
                  <a:pt x="63765" y="81159"/>
                  <a:pt x="71837" y="87289"/>
                  <a:pt x="74308" y="90249"/>
                </a:cubicBezTo>
                <a:cubicBezTo>
                  <a:pt x="74561" y="91119"/>
                  <a:pt x="74798" y="91993"/>
                  <a:pt x="75019" y="92873"/>
                </a:cubicBezTo>
                <a:cubicBezTo>
                  <a:pt x="74325" y="91805"/>
                  <a:pt x="71977" y="89408"/>
                  <a:pt x="64030" y="85840"/>
                </a:cubicBezTo>
                <a:cubicBezTo>
                  <a:pt x="63597" y="85214"/>
                  <a:pt x="63100" y="84655"/>
                  <a:pt x="62524" y="84199"/>
                </a:cubicBezTo>
                <a:cubicBezTo>
                  <a:pt x="62524" y="84199"/>
                  <a:pt x="62509" y="84199"/>
                  <a:pt x="62479" y="84199"/>
                </a:cubicBezTo>
                <a:cubicBezTo>
                  <a:pt x="62321" y="84199"/>
                  <a:pt x="61751" y="84220"/>
                  <a:pt x="60894" y="84494"/>
                </a:cubicBezTo>
                <a:cubicBezTo>
                  <a:pt x="60584" y="84367"/>
                  <a:pt x="60266" y="84238"/>
                  <a:pt x="59944" y="84107"/>
                </a:cubicBezTo>
                <a:lnTo>
                  <a:pt x="59944" y="84107"/>
                </a:lnTo>
                <a:cubicBezTo>
                  <a:pt x="59944" y="84107"/>
                  <a:pt x="60027" y="84171"/>
                  <a:pt x="60182" y="84286"/>
                </a:cubicBezTo>
                <a:cubicBezTo>
                  <a:pt x="60286" y="84365"/>
                  <a:pt x="60427" y="84469"/>
                  <a:pt x="60600" y="84595"/>
                </a:cubicBezTo>
                <a:cubicBezTo>
                  <a:pt x="59744" y="84905"/>
                  <a:pt x="58649" y="85455"/>
                  <a:pt x="57417" y="86437"/>
                </a:cubicBezTo>
                <a:cubicBezTo>
                  <a:pt x="57417" y="86437"/>
                  <a:pt x="57947" y="87982"/>
                  <a:pt x="58877" y="89855"/>
                </a:cubicBezTo>
                <a:cubicBezTo>
                  <a:pt x="58768" y="89841"/>
                  <a:pt x="58664" y="89827"/>
                  <a:pt x="58567" y="89815"/>
                </a:cubicBezTo>
                <a:cubicBezTo>
                  <a:pt x="57995" y="89110"/>
                  <a:pt x="57243" y="88090"/>
                  <a:pt x="56910" y="87236"/>
                </a:cubicBezTo>
                <a:cubicBezTo>
                  <a:pt x="56910" y="87236"/>
                  <a:pt x="56265" y="87752"/>
                  <a:pt x="56001" y="88232"/>
                </a:cubicBezTo>
                <a:cubicBezTo>
                  <a:pt x="56001" y="88232"/>
                  <a:pt x="57721" y="91734"/>
                  <a:pt x="58836" y="93086"/>
                </a:cubicBezTo>
                <a:cubicBezTo>
                  <a:pt x="58836" y="93086"/>
                  <a:pt x="55785" y="90336"/>
                  <a:pt x="55212" y="89170"/>
                </a:cubicBezTo>
                <a:cubicBezTo>
                  <a:pt x="55212" y="89170"/>
                  <a:pt x="53128" y="91743"/>
                  <a:pt x="52165" y="94564"/>
                </a:cubicBezTo>
                <a:cubicBezTo>
                  <a:pt x="52165" y="94564"/>
                  <a:pt x="53503" y="95456"/>
                  <a:pt x="54297" y="96666"/>
                </a:cubicBezTo>
                <a:cubicBezTo>
                  <a:pt x="54297" y="96666"/>
                  <a:pt x="52258" y="95769"/>
                  <a:pt x="51636" y="95724"/>
                </a:cubicBezTo>
                <a:cubicBezTo>
                  <a:pt x="51636" y="95724"/>
                  <a:pt x="50276" y="98042"/>
                  <a:pt x="50047" y="99203"/>
                </a:cubicBezTo>
                <a:cubicBezTo>
                  <a:pt x="49983" y="99526"/>
                  <a:pt x="49814" y="99952"/>
                  <a:pt x="49602" y="100409"/>
                </a:cubicBezTo>
                <a:cubicBezTo>
                  <a:pt x="49456" y="100249"/>
                  <a:pt x="49322" y="100105"/>
                  <a:pt x="49203" y="99978"/>
                </a:cubicBezTo>
                <a:lnTo>
                  <a:pt x="49468" y="99399"/>
                </a:lnTo>
                <a:lnTo>
                  <a:pt x="49468" y="99399"/>
                </a:lnTo>
                <a:cubicBezTo>
                  <a:pt x="49468" y="99399"/>
                  <a:pt x="49354" y="99577"/>
                  <a:pt x="49135" y="99907"/>
                </a:cubicBezTo>
                <a:cubicBezTo>
                  <a:pt x="48846" y="99600"/>
                  <a:pt x="48661" y="99413"/>
                  <a:pt x="48661" y="99413"/>
                </a:cubicBezTo>
                <a:cubicBezTo>
                  <a:pt x="46986" y="101076"/>
                  <a:pt x="44377" y="106292"/>
                  <a:pt x="44377" y="106292"/>
                </a:cubicBezTo>
                <a:cubicBezTo>
                  <a:pt x="44710" y="104029"/>
                  <a:pt x="47151" y="97633"/>
                  <a:pt x="47151" y="97633"/>
                </a:cubicBezTo>
                <a:cubicBezTo>
                  <a:pt x="46735" y="97126"/>
                  <a:pt x="43840" y="95413"/>
                  <a:pt x="43006" y="94345"/>
                </a:cubicBezTo>
                <a:cubicBezTo>
                  <a:pt x="42653" y="93892"/>
                  <a:pt x="41986" y="93335"/>
                  <a:pt x="41334" y="92840"/>
                </a:cubicBezTo>
                <a:cubicBezTo>
                  <a:pt x="41357" y="92468"/>
                  <a:pt x="41365" y="92265"/>
                  <a:pt x="41365" y="92265"/>
                </a:cubicBezTo>
                <a:lnTo>
                  <a:pt x="41365" y="92265"/>
                </a:lnTo>
                <a:cubicBezTo>
                  <a:pt x="41319" y="92435"/>
                  <a:pt x="41272" y="92598"/>
                  <a:pt x="41225" y="92757"/>
                </a:cubicBezTo>
                <a:cubicBezTo>
                  <a:pt x="40376" y="92121"/>
                  <a:pt x="39585" y="91613"/>
                  <a:pt x="39585" y="91613"/>
                </a:cubicBezTo>
                <a:cubicBezTo>
                  <a:pt x="38974" y="91979"/>
                  <a:pt x="37353" y="93949"/>
                  <a:pt x="37353" y="93949"/>
                </a:cubicBezTo>
                <a:cubicBezTo>
                  <a:pt x="37540" y="92304"/>
                  <a:pt x="38445" y="90701"/>
                  <a:pt x="38445" y="90701"/>
                </a:cubicBezTo>
                <a:cubicBezTo>
                  <a:pt x="36004" y="88317"/>
                  <a:pt x="32546" y="86765"/>
                  <a:pt x="32546" y="86765"/>
                </a:cubicBezTo>
                <a:lnTo>
                  <a:pt x="32546" y="86765"/>
                </a:lnTo>
                <a:cubicBezTo>
                  <a:pt x="32553" y="87379"/>
                  <a:pt x="32268" y="88486"/>
                  <a:pt x="31932" y="89575"/>
                </a:cubicBezTo>
                <a:cubicBezTo>
                  <a:pt x="31841" y="89294"/>
                  <a:pt x="31787" y="89147"/>
                  <a:pt x="31787" y="89147"/>
                </a:cubicBezTo>
                <a:lnTo>
                  <a:pt x="31787" y="89147"/>
                </a:lnTo>
                <a:cubicBezTo>
                  <a:pt x="31838" y="89298"/>
                  <a:pt x="31870" y="89488"/>
                  <a:pt x="31889" y="89712"/>
                </a:cubicBezTo>
                <a:cubicBezTo>
                  <a:pt x="31419" y="91213"/>
                  <a:pt x="30868" y="92638"/>
                  <a:pt x="30868" y="92638"/>
                </a:cubicBezTo>
                <a:cubicBezTo>
                  <a:pt x="31307" y="90681"/>
                  <a:pt x="31256" y="86215"/>
                  <a:pt x="31256" y="86215"/>
                </a:cubicBezTo>
                <a:cubicBezTo>
                  <a:pt x="30739" y="85862"/>
                  <a:pt x="29812" y="85667"/>
                  <a:pt x="29811" y="85667"/>
                </a:cubicBezTo>
                <a:lnTo>
                  <a:pt x="29811" y="85667"/>
                </a:lnTo>
                <a:cubicBezTo>
                  <a:pt x="29986" y="87462"/>
                  <a:pt x="29148" y="90398"/>
                  <a:pt x="29148" y="90398"/>
                </a:cubicBezTo>
                <a:cubicBezTo>
                  <a:pt x="29217" y="87523"/>
                  <a:pt x="28881" y="85113"/>
                  <a:pt x="28881" y="85113"/>
                </a:cubicBezTo>
                <a:cubicBezTo>
                  <a:pt x="27773" y="84883"/>
                  <a:pt x="26808" y="84798"/>
                  <a:pt x="25987" y="84798"/>
                </a:cubicBezTo>
                <a:cubicBezTo>
                  <a:pt x="23679" y="84798"/>
                  <a:pt x="22508" y="85467"/>
                  <a:pt x="22508" y="85467"/>
                </a:cubicBezTo>
                <a:cubicBezTo>
                  <a:pt x="21517" y="87621"/>
                  <a:pt x="21562" y="90292"/>
                  <a:pt x="22034" y="92842"/>
                </a:cubicBezTo>
                <a:cubicBezTo>
                  <a:pt x="20948" y="92117"/>
                  <a:pt x="19925" y="91731"/>
                  <a:pt x="19925" y="91731"/>
                </a:cubicBezTo>
                <a:lnTo>
                  <a:pt x="19925" y="91731"/>
                </a:lnTo>
                <a:cubicBezTo>
                  <a:pt x="19925" y="91731"/>
                  <a:pt x="21123" y="92378"/>
                  <a:pt x="22157" y="93461"/>
                </a:cubicBezTo>
                <a:cubicBezTo>
                  <a:pt x="22837" y="96671"/>
                  <a:pt x="24125" y="99602"/>
                  <a:pt x="24768" y="100947"/>
                </a:cubicBezTo>
                <a:cubicBezTo>
                  <a:pt x="25852" y="105609"/>
                  <a:pt x="27277" y="111750"/>
                  <a:pt x="28027" y="113778"/>
                </a:cubicBezTo>
                <a:cubicBezTo>
                  <a:pt x="27164" y="113046"/>
                  <a:pt x="26290" y="112328"/>
                  <a:pt x="25404" y="111625"/>
                </a:cubicBezTo>
                <a:cubicBezTo>
                  <a:pt x="24732" y="97176"/>
                  <a:pt x="20432" y="92763"/>
                  <a:pt x="18980" y="91677"/>
                </a:cubicBezTo>
                <a:cubicBezTo>
                  <a:pt x="18680" y="91453"/>
                  <a:pt x="18502" y="91370"/>
                  <a:pt x="18502" y="91370"/>
                </a:cubicBezTo>
                <a:lnTo>
                  <a:pt x="18502" y="91370"/>
                </a:lnTo>
                <a:cubicBezTo>
                  <a:pt x="20785" y="100508"/>
                  <a:pt x="24327" y="109292"/>
                  <a:pt x="25212" y="111429"/>
                </a:cubicBezTo>
                <a:cubicBezTo>
                  <a:pt x="25216" y="111447"/>
                  <a:pt x="25220" y="111464"/>
                  <a:pt x="25226" y="111481"/>
                </a:cubicBezTo>
                <a:cubicBezTo>
                  <a:pt x="25084" y="111369"/>
                  <a:pt x="24945" y="111255"/>
                  <a:pt x="24804" y="111144"/>
                </a:cubicBezTo>
                <a:cubicBezTo>
                  <a:pt x="23596" y="110212"/>
                  <a:pt x="22370" y="109303"/>
                  <a:pt x="21126" y="108418"/>
                </a:cubicBezTo>
                <a:cubicBezTo>
                  <a:pt x="21413" y="100302"/>
                  <a:pt x="16492" y="96976"/>
                  <a:pt x="14816" y="96083"/>
                </a:cubicBezTo>
                <a:cubicBezTo>
                  <a:pt x="14794" y="96056"/>
                  <a:pt x="14771" y="96029"/>
                  <a:pt x="14748" y="96002"/>
                </a:cubicBezTo>
                <a:lnTo>
                  <a:pt x="14748" y="96002"/>
                </a:lnTo>
                <a:cubicBezTo>
                  <a:pt x="14765" y="96025"/>
                  <a:pt x="14784" y="96050"/>
                  <a:pt x="14802" y="96074"/>
                </a:cubicBezTo>
                <a:cubicBezTo>
                  <a:pt x="14470" y="95898"/>
                  <a:pt x="14269" y="95819"/>
                  <a:pt x="14269" y="95819"/>
                </a:cubicBezTo>
                <a:lnTo>
                  <a:pt x="14269" y="95819"/>
                </a:lnTo>
                <a:cubicBezTo>
                  <a:pt x="16807" y="99179"/>
                  <a:pt x="20302" y="106744"/>
                  <a:pt x="20999" y="108275"/>
                </a:cubicBezTo>
                <a:cubicBezTo>
                  <a:pt x="21011" y="108303"/>
                  <a:pt x="21023" y="108329"/>
                  <a:pt x="21034" y="108353"/>
                </a:cubicBezTo>
                <a:cubicBezTo>
                  <a:pt x="20373" y="107885"/>
                  <a:pt x="19705" y="107426"/>
                  <a:pt x="19032" y="106977"/>
                </a:cubicBezTo>
                <a:cubicBezTo>
                  <a:pt x="14514" y="98553"/>
                  <a:pt x="10546" y="97071"/>
                  <a:pt x="8882" y="97071"/>
                </a:cubicBezTo>
                <a:cubicBezTo>
                  <a:pt x="8360" y="97071"/>
                  <a:pt x="8064" y="97218"/>
                  <a:pt x="8051" y="97341"/>
                </a:cubicBezTo>
                <a:cubicBezTo>
                  <a:pt x="8000" y="97814"/>
                  <a:pt x="17296" y="105564"/>
                  <a:pt x="18843" y="106850"/>
                </a:cubicBezTo>
                <a:cubicBezTo>
                  <a:pt x="18729" y="106774"/>
                  <a:pt x="18616" y="106696"/>
                  <a:pt x="18501" y="106620"/>
                </a:cubicBezTo>
                <a:lnTo>
                  <a:pt x="18453" y="106691"/>
                </a:lnTo>
                <a:cubicBezTo>
                  <a:pt x="18465" y="106700"/>
                  <a:pt x="18476" y="106709"/>
                  <a:pt x="18489" y="106719"/>
                </a:cubicBezTo>
                <a:cubicBezTo>
                  <a:pt x="17018" y="105888"/>
                  <a:pt x="13537" y="104299"/>
                  <a:pt x="8265" y="104179"/>
                </a:cubicBezTo>
                <a:cubicBezTo>
                  <a:pt x="8141" y="104176"/>
                  <a:pt x="8016" y="104175"/>
                  <a:pt x="7892" y="104175"/>
                </a:cubicBezTo>
                <a:cubicBezTo>
                  <a:pt x="6751" y="104175"/>
                  <a:pt x="5613" y="104298"/>
                  <a:pt x="4507" y="104578"/>
                </a:cubicBezTo>
                <a:cubicBezTo>
                  <a:pt x="3354" y="104872"/>
                  <a:pt x="2074" y="105361"/>
                  <a:pt x="1573" y="106141"/>
                </a:cubicBezTo>
                <a:cubicBezTo>
                  <a:pt x="1573" y="106141"/>
                  <a:pt x="1635" y="106141"/>
                  <a:pt x="1752" y="106141"/>
                </a:cubicBezTo>
                <a:cubicBezTo>
                  <a:pt x="3316" y="106141"/>
                  <a:pt x="14692" y="106176"/>
                  <a:pt x="19106" y="107175"/>
                </a:cubicBezTo>
                <a:cubicBezTo>
                  <a:pt x="20026" y="107852"/>
                  <a:pt x="20934" y="108547"/>
                  <a:pt x="21829" y="109259"/>
                </a:cubicBezTo>
                <a:cubicBezTo>
                  <a:pt x="21174" y="109026"/>
                  <a:pt x="20020" y="108781"/>
                  <a:pt x="18055" y="108781"/>
                </a:cubicBezTo>
                <a:cubicBezTo>
                  <a:pt x="14775" y="108781"/>
                  <a:pt x="9238" y="109464"/>
                  <a:pt x="1" y="112025"/>
                </a:cubicBezTo>
                <a:cubicBezTo>
                  <a:pt x="1" y="112025"/>
                  <a:pt x="133" y="112025"/>
                  <a:pt x="377" y="112022"/>
                </a:cubicBezTo>
                <a:cubicBezTo>
                  <a:pt x="2247" y="111999"/>
                  <a:pt x="11009" y="111779"/>
                  <a:pt x="22388" y="109711"/>
                </a:cubicBezTo>
                <a:cubicBezTo>
                  <a:pt x="23110" y="110293"/>
                  <a:pt x="23825" y="110883"/>
                  <a:pt x="24533" y="111480"/>
                </a:cubicBezTo>
                <a:cubicBezTo>
                  <a:pt x="24789" y="111695"/>
                  <a:pt x="25042" y="111915"/>
                  <a:pt x="25296" y="112134"/>
                </a:cubicBezTo>
                <a:cubicBezTo>
                  <a:pt x="24979" y="112121"/>
                  <a:pt x="24661" y="112115"/>
                  <a:pt x="24342" y="112115"/>
                </a:cubicBezTo>
                <a:cubicBezTo>
                  <a:pt x="13174" y="112115"/>
                  <a:pt x="1801" y="119525"/>
                  <a:pt x="1801" y="119525"/>
                </a:cubicBezTo>
                <a:cubicBezTo>
                  <a:pt x="1801" y="119525"/>
                  <a:pt x="18004" y="115698"/>
                  <a:pt x="25449" y="112266"/>
                </a:cubicBezTo>
                <a:cubicBezTo>
                  <a:pt x="26500" y="113170"/>
                  <a:pt x="27533" y="114093"/>
                  <a:pt x="28547" y="115034"/>
                </a:cubicBezTo>
                <a:cubicBezTo>
                  <a:pt x="28163" y="114984"/>
                  <a:pt x="27765" y="114960"/>
                  <a:pt x="27357" y="114960"/>
                </a:cubicBezTo>
                <a:cubicBezTo>
                  <a:pt x="19470" y="114960"/>
                  <a:pt x="7520" y="123941"/>
                  <a:pt x="5161" y="125777"/>
                </a:cubicBezTo>
                <a:cubicBezTo>
                  <a:pt x="5086" y="125815"/>
                  <a:pt x="5010" y="125852"/>
                  <a:pt x="4937" y="125890"/>
                </a:cubicBezTo>
                <a:lnTo>
                  <a:pt x="5129" y="125801"/>
                </a:lnTo>
                <a:lnTo>
                  <a:pt x="5129" y="125801"/>
                </a:lnTo>
                <a:cubicBezTo>
                  <a:pt x="4880" y="125995"/>
                  <a:pt x="4746" y="126103"/>
                  <a:pt x="4746" y="126103"/>
                </a:cubicBezTo>
                <a:cubicBezTo>
                  <a:pt x="4746" y="126103"/>
                  <a:pt x="19754" y="121113"/>
                  <a:pt x="28844" y="115308"/>
                </a:cubicBezTo>
                <a:cubicBezTo>
                  <a:pt x="29322" y="115755"/>
                  <a:pt x="29795" y="116206"/>
                  <a:pt x="30265" y="116663"/>
                </a:cubicBezTo>
                <a:cubicBezTo>
                  <a:pt x="30820" y="117206"/>
                  <a:pt x="31362" y="117762"/>
                  <a:pt x="31897" y="118324"/>
                </a:cubicBezTo>
                <a:cubicBezTo>
                  <a:pt x="31690" y="118351"/>
                  <a:pt x="31484" y="118380"/>
                  <a:pt x="31279" y="118412"/>
                </a:cubicBezTo>
                <a:cubicBezTo>
                  <a:pt x="19442" y="120202"/>
                  <a:pt x="8440" y="127649"/>
                  <a:pt x="8440" y="127649"/>
                </a:cubicBezTo>
                <a:cubicBezTo>
                  <a:pt x="8440" y="127649"/>
                  <a:pt x="8631" y="127576"/>
                  <a:pt x="8984" y="127451"/>
                </a:cubicBezTo>
                <a:cubicBezTo>
                  <a:pt x="9061" y="127424"/>
                  <a:pt x="9139" y="127397"/>
                  <a:pt x="9217" y="127370"/>
                </a:cubicBezTo>
                <a:cubicBezTo>
                  <a:pt x="10645" y="126876"/>
                  <a:pt x="13936" y="125824"/>
                  <a:pt x="18115" y="125037"/>
                </a:cubicBezTo>
                <a:cubicBezTo>
                  <a:pt x="23473" y="124029"/>
                  <a:pt x="30032" y="120390"/>
                  <a:pt x="32104" y="118541"/>
                </a:cubicBezTo>
                <a:cubicBezTo>
                  <a:pt x="32715" y="119190"/>
                  <a:pt x="33317" y="119846"/>
                  <a:pt x="33918" y="120505"/>
                </a:cubicBezTo>
                <a:cubicBezTo>
                  <a:pt x="31220" y="120830"/>
                  <a:pt x="22993" y="124507"/>
                  <a:pt x="19761" y="127198"/>
                </a:cubicBezTo>
                <a:cubicBezTo>
                  <a:pt x="17116" y="129399"/>
                  <a:pt x="13833" y="131645"/>
                  <a:pt x="12325" y="132650"/>
                </a:cubicBezTo>
                <a:cubicBezTo>
                  <a:pt x="12135" y="132746"/>
                  <a:pt x="11945" y="132843"/>
                  <a:pt x="11755" y="132936"/>
                </a:cubicBezTo>
                <a:cubicBezTo>
                  <a:pt x="11898" y="132874"/>
                  <a:pt x="12040" y="132809"/>
                  <a:pt x="12183" y="132746"/>
                </a:cubicBezTo>
                <a:lnTo>
                  <a:pt x="12183" y="132746"/>
                </a:lnTo>
                <a:cubicBezTo>
                  <a:pt x="12073" y="132819"/>
                  <a:pt x="11974" y="132884"/>
                  <a:pt x="11888" y="132940"/>
                </a:cubicBezTo>
                <a:lnTo>
                  <a:pt x="12192" y="132940"/>
                </a:lnTo>
                <a:cubicBezTo>
                  <a:pt x="15400" y="131739"/>
                  <a:pt x="28862" y="126477"/>
                  <a:pt x="34233" y="120850"/>
                </a:cubicBezTo>
                <a:cubicBezTo>
                  <a:pt x="34668" y="121329"/>
                  <a:pt x="35104" y="121806"/>
                  <a:pt x="35540" y="122283"/>
                </a:cubicBezTo>
                <a:cubicBezTo>
                  <a:pt x="35775" y="122547"/>
                  <a:pt x="36006" y="122818"/>
                  <a:pt x="36237" y="123085"/>
                </a:cubicBezTo>
                <a:cubicBezTo>
                  <a:pt x="35035" y="123470"/>
                  <a:pt x="31406" y="124972"/>
                  <a:pt x="25799" y="130249"/>
                </a:cubicBezTo>
                <a:cubicBezTo>
                  <a:pt x="24679" y="131302"/>
                  <a:pt x="23681" y="132188"/>
                  <a:pt x="22792" y="132940"/>
                </a:cubicBezTo>
                <a:lnTo>
                  <a:pt x="26692" y="132940"/>
                </a:lnTo>
                <a:cubicBezTo>
                  <a:pt x="27123" y="132631"/>
                  <a:pt x="27563" y="132300"/>
                  <a:pt x="28015" y="131949"/>
                </a:cubicBezTo>
                <a:cubicBezTo>
                  <a:pt x="33772" y="127461"/>
                  <a:pt x="35867" y="124393"/>
                  <a:pt x="36471" y="123354"/>
                </a:cubicBezTo>
                <a:cubicBezTo>
                  <a:pt x="37256" y="124267"/>
                  <a:pt x="38026" y="125196"/>
                  <a:pt x="38778" y="126139"/>
                </a:cubicBezTo>
                <a:lnTo>
                  <a:pt x="37078" y="126858"/>
                </a:lnTo>
                <a:cubicBezTo>
                  <a:pt x="36920" y="126924"/>
                  <a:pt x="36761" y="126992"/>
                  <a:pt x="36619" y="127086"/>
                </a:cubicBezTo>
                <a:cubicBezTo>
                  <a:pt x="36431" y="127210"/>
                  <a:pt x="36277" y="127378"/>
                  <a:pt x="36108" y="127529"/>
                </a:cubicBezTo>
                <a:cubicBezTo>
                  <a:pt x="35732" y="127867"/>
                  <a:pt x="35287" y="128119"/>
                  <a:pt x="34847" y="128369"/>
                </a:cubicBezTo>
                <a:lnTo>
                  <a:pt x="37198" y="132942"/>
                </a:lnTo>
                <a:lnTo>
                  <a:pt x="103476" y="132942"/>
                </a:lnTo>
                <a:lnTo>
                  <a:pt x="103476" y="10683"/>
                </a:lnTo>
                <a:lnTo>
                  <a:pt x="100570" y="10683"/>
                </a:lnTo>
                <a:cubicBezTo>
                  <a:pt x="99640" y="9578"/>
                  <a:pt x="98929" y="8293"/>
                  <a:pt x="98097" y="7107"/>
                </a:cubicBezTo>
                <a:cubicBezTo>
                  <a:pt x="97069" y="5646"/>
                  <a:pt x="95847" y="4333"/>
                  <a:pt x="94463" y="3203"/>
                </a:cubicBezTo>
                <a:cubicBezTo>
                  <a:pt x="93148" y="2616"/>
                  <a:pt x="91741" y="2275"/>
                  <a:pt x="90306" y="2275"/>
                </a:cubicBezTo>
                <a:cubicBezTo>
                  <a:pt x="90148" y="2275"/>
                  <a:pt x="89990" y="2279"/>
                  <a:pt x="89831" y="2288"/>
                </a:cubicBezTo>
                <a:cubicBezTo>
                  <a:pt x="88682" y="2349"/>
                  <a:pt x="87504" y="2625"/>
                  <a:pt x="86366" y="2625"/>
                </a:cubicBezTo>
                <a:cubicBezTo>
                  <a:pt x="85796" y="2625"/>
                  <a:pt x="85236" y="2556"/>
                  <a:pt x="84694" y="2355"/>
                </a:cubicBezTo>
                <a:cubicBezTo>
                  <a:pt x="83311" y="1840"/>
                  <a:pt x="82297" y="534"/>
                  <a:pt x="80874" y="138"/>
                </a:cubicBezTo>
                <a:cubicBezTo>
                  <a:pt x="80522" y="40"/>
                  <a:pt x="80169" y="1"/>
                  <a:pt x="7981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591193" y="3753715"/>
            <a:ext cx="2047551" cy="1995080"/>
          </a:xfrm>
          <a:custGeom>
            <a:avLst/>
            <a:gdLst/>
            <a:ahLst/>
            <a:cxnLst/>
            <a:rect l="l" t="t" r="r" b="b"/>
            <a:pathLst>
              <a:path w="42847" h="41749" extrusionOk="0">
                <a:moveTo>
                  <a:pt x="23095" y="23279"/>
                </a:moveTo>
                <a:lnTo>
                  <a:pt x="23086" y="23281"/>
                </a:lnTo>
                <a:lnTo>
                  <a:pt x="23088" y="23279"/>
                </a:lnTo>
                <a:close/>
                <a:moveTo>
                  <a:pt x="27396" y="0"/>
                </a:moveTo>
                <a:lnTo>
                  <a:pt x="27396" y="0"/>
                </a:lnTo>
                <a:cubicBezTo>
                  <a:pt x="27396" y="0"/>
                  <a:pt x="27370" y="122"/>
                  <a:pt x="27327" y="346"/>
                </a:cubicBezTo>
                <a:cubicBezTo>
                  <a:pt x="26993" y="2068"/>
                  <a:pt x="25528" y="10157"/>
                  <a:pt x="25263" y="21002"/>
                </a:cubicBezTo>
                <a:cubicBezTo>
                  <a:pt x="24591" y="21553"/>
                  <a:pt x="23914" y="22097"/>
                  <a:pt x="23231" y="22634"/>
                </a:cubicBezTo>
                <a:cubicBezTo>
                  <a:pt x="22984" y="22829"/>
                  <a:pt x="22734" y="23019"/>
                  <a:pt x="22485" y="23211"/>
                </a:cubicBezTo>
                <a:cubicBezTo>
                  <a:pt x="25076" y="12769"/>
                  <a:pt x="20166" y="230"/>
                  <a:pt x="20166" y="228"/>
                </a:cubicBezTo>
                <a:lnTo>
                  <a:pt x="20166" y="228"/>
                </a:lnTo>
                <a:cubicBezTo>
                  <a:pt x="20166" y="230"/>
                  <a:pt x="20599" y="15838"/>
                  <a:pt x="22335" y="23327"/>
                </a:cubicBezTo>
                <a:cubicBezTo>
                  <a:pt x="21306" y="24121"/>
                  <a:pt x="20262" y="24894"/>
                  <a:pt x="19204" y="25647"/>
                </a:cubicBezTo>
                <a:cubicBezTo>
                  <a:pt x="21630" y="18664"/>
                  <a:pt x="15086" y="4772"/>
                  <a:pt x="13785" y="2124"/>
                </a:cubicBezTo>
                <a:cubicBezTo>
                  <a:pt x="13764" y="2049"/>
                  <a:pt x="13744" y="1973"/>
                  <a:pt x="13723" y="1898"/>
                </a:cubicBezTo>
                <a:lnTo>
                  <a:pt x="13723" y="1898"/>
                </a:lnTo>
                <a:lnTo>
                  <a:pt x="13769" y="2092"/>
                </a:lnTo>
                <a:cubicBezTo>
                  <a:pt x="13638" y="1827"/>
                  <a:pt x="13564" y="1682"/>
                  <a:pt x="13564" y="1682"/>
                </a:cubicBezTo>
                <a:lnTo>
                  <a:pt x="13564" y="1682"/>
                </a:lnTo>
                <a:cubicBezTo>
                  <a:pt x="13565" y="1683"/>
                  <a:pt x="15293" y="16415"/>
                  <a:pt x="18897" y="25868"/>
                </a:cubicBezTo>
                <a:cubicBezTo>
                  <a:pt x="18395" y="26221"/>
                  <a:pt x="17890" y="26570"/>
                  <a:pt x="17382" y="26915"/>
                </a:cubicBezTo>
                <a:cubicBezTo>
                  <a:pt x="16778" y="27322"/>
                  <a:pt x="16164" y="27714"/>
                  <a:pt x="15546" y="28097"/>
                </a:cubicBezTo>
                <a:cubicBezTo>
                  <a:pt x="15560" y="27903"/>
                  <a:pt x="15572" y="27708"/>
                  <a:pt x="15583" y="27512"/>
                </a:cubicBezTo>
                <a:cubicBezTo>
                  <a:pt x="16189" y="16302"/>
                  <a:pt x="11443" y="4783"/>
                  <a:pt x="11442" y="4781"/>
                </a:cubicBezTo>
                <a:lnTo>
                  <a:pt x="11442" y="4781"/>
                </a:lnTo>
                <a:cubicBezTo>
                  <a:pt x="11442" y="4782"/>
                  <a:pt x="11473" y="4970"/>
                  <a:pt x="11521" y="5317"/>
                </a:cubicBezTo>
                <a:cubicBezTo>
                  <a:pt x="11530" y="5393"/>
                  <a:pt x="11540" y="5471"/>
                  <a:pt x="11550" y="5547"/>
                </a:cubicBezTo>
                <a:cubicBezTo>
                  <a:pt x="11733" y="6952"/>
                  <a:pt x="12074" y="10175"/>
                  <a:pt x="12001" y="14162"/>
                </a:cubicBezTo>
                <a:cubicBezTo>
                  <a:pt x="11908" y="19275"/>
                  <a:pt x="14003" y="25992"/>
                  <a:pt x="15307" y="28245"/>
                </a:cubicBezTo>
                <a:cubicBezTo>
                  <a:pt x="14595" y="28684"/>
                  <a:pt x="13879" y="29113"/>
                  <a:pt x="13160" y="29538"/>
                </a:cubicBezTo>
                <a:cubicBezTo>
                  <a:pt x="13374" y="26998"/>
                  <a:pt x="11560" y="18744"/>
                  <a:pt x="9704" y="15264"/>
                </a:cubicBezTo>
                <a:cubicBezTo>
                  <a:pt x="8186" y="12416"/>
                  <a:pt x="6747" y="8973"/>
                  <a:pt x="6111" y="7397"/>
                </a:cubicBezTo>
                <a:cubicBezTo>
                  <a:pt x="6060" y="7205"/>
                  <a:pt x="6007" y="7013"/>
                  <a:pt x="5957" y="6820"/>
                </a:cubicBezTo>
                <a:lnTo>
                  <a:pt x="5957" y="6820"/>
                </a:lnTo>
                <a:cubicBezTo>
                  <a:pt x="5987" y="6963"/>
                  <a:pt x="6020" y="7106"/>
                  <a:pt x="6051" y="7249"/>
                </a:cubicBezTo>
                <a:cubicBezTo>
                  <a:pt x="5870" y="6798"/>
                  <a:pt x="5766" y="6533"/>
                  <a:pt x="5766" y="6533"/>
                </a:cubicBezTo>
                <a:lnTo>
                  <a:pt x="5766" y="6533"/>
                </a:lnTo>
                <a:cubicBezTo>
                  <a:pt x="5767" y="6534"/>
                  <a:pt x="8059" y="22925"/>
                  <a:pt x="12782" y="29762"/>
                </a:cubicBezTo>
                <a:cubicBezTo>
                  <a:pt x="12260" y="30071"/>
                  <a:pt x="11739" y="30379"/>
                  <a:pt x="11218" y="30690"/>
                </a:cubicBezTo>
                <a:cubicBezTo>
                  <a:pt x="10930" y="30855"/>
                  <a:pt x="10639" y="31016"/>
                  <a:pt x="10349" y="31178"/>
                </a:cubicBezTo>
                <a:cubicBezTo>
                  <a:pt x="10224" y="30000"/>
                  <a:pt x="9534" y="26382"/>
                  <a:pt x="5756" y="20229"/>
                </a:cubicBezTo>
                <a:cubicBezTo>
                  <a:pt x="1060" y="12583"/>
                  <a:pt x="1345" y="10426"/>
                  <a:pt x="726" y="10125"/>
                </a:cubicBezTo>
                <a:lnTo>
                  <a:pt x="726" y="10125"/>
                </a:lnTo>
                <a:cubicBezTo>
                  <a:pt x="726" y="10125"/>
                  <a:pt x="0" y="14287"/>
                  <a:pt x="3773" y="21942"/>
                </a:cubicBezTo>
                <a:cubicBezTo>
                  <a:pt x="6799" y="28082"/>
                  <a:pt x="9218" y="30589"/>
                  <a:pt x="10057" y="31341"/>
                </a:cubicBezTo>
                <a:cubicBezTo>
                  <a:pt x="8342" y="32293"/>
                  <a:pt x="6596" y="33188"/>
                  <a:pt x="4809" y="34048"/>
                </a:cubicBezTo>
                <a:lnTo>
                  <a:pt x="4836" y="34126"/>
                </a:lnTo>
                <a:cubicBezTo>
                  <a:pt x="5998" y="33777"/>
                  <a:pt x="7179" y="33439"/>
                  <a:pt x="8293" y="32943"/>
                </a:cubicBezTo>
                <a:cubicBezTo>
                  <a:pt x="9379" y="32529"/>
                  <a:pt x="10407" y="31996"/>
                  <a:pt x="11447" y="31482"/>
                </a:cubicBezTo>
                <a:cubicBezTo>
                  <a:pt x="11380" y="31365"/>
                  <a:pt x="11314" y="31250"/>
                  <a:pt x="11252" y="31136"/>
                </a:cubicBezTo>
                <a:lnTo>
                  <a:pt x="11252" y="31136"/>
                </a:lnTo>
                <a:cubicBezTo>
                  <a:pt x="11255" y="31139"/>
                  <a:pt x="11421" y="31207"/>
                  <a:pt x="11712" y="31345"/>
                </a:cubicBezTo>
                <a:cubicBezTo>
                  <a:pt x="12615" y="30859"/>
                  <a:pt x="13494" y="30330"/>
                  <a:pt x="14355" y="29777"/>
                </a:cubicBezTo>
                <a:cubicBezTo>
                  <a:pt x="21724" y="37761"/>
                  <a:pt x="37676" y="41749"/>
                  <a:pt x="37676" y="41749"/>
                </a:cubicBezTo>
                <a:cubicBezTo>
                  <a:pt x="34428" y="40090"/>
                  <a:pt x="33492" y="38868"/>
                  <a:pt x="26985" y="34628"/>
                </a:cubicBezTo>
                <a:cubicBezTo>
                  <a:pt x="21640" y="31144"/>
                  <a:pt x="16372" y="29910"/>
                  <a:pt x="14662" y="29580"/>
                </a:cubicBezTo>
                <a:cubicBezTo>
                  <a:pt x="15498" y="29034"/>
                  <a:pt x="16320" y="28467"/>
                  <a:pt x="17133" y="27890"/>
                </a:cubicBezTo>
                <a:cubicBezTo>
                  <a:pt x="17180" y="27917"/>
                  <a:pt x="17227" y="27945"/>
                  <a:pt x="17274" y="27972"/>
                </a:cubicBezTo>
                <a:lnTo>
                  <a:pt x="17222" y="27958"/>
                </a:lnTo>
                <a:lnTo>
                  <a:pt x="17222" y="27958"/>
                </a:lnTo>
                <a:cubicBezTo>
                  <a:pt x="17241" y="27965"/>
                  <a:pt x="17262" y="27971"/>
                  <a:pt x="17281" y="27978"/>
                </a:cubicBezTo>
                <a:cubicBezTo>
                  <a:pt x="25762" y="32926"/>
                  <a:pt x="34059" y="33755"/>
                  <a:pt x="38664" y="33755"/>
                </a:cubicBezTo>
                <a:cubicBezTo>
                  <a:pt x="40980" y="33755"/>
                  <a:pt x="42361" y="33545"/>
                  <a:pt x="42362" y="33545"/>
                </a:cubicBezTo>
                <a:lnTo>
                  <a:pt x="42362" y="33545"/>
                </a:lnTo>
                <a:cubicBezTo>
                  <a:pt x="42302" y="33552"/>
                  <a:pt x="42237" y="33556"/>
                  <a:pt x="42167" y="33556"/>
                </a:cubicBezTo>
                <a:cubicBezTo>
                  <a:pt x="40626" y="33556"/>
                  <a:pt x="36684" y="31824"/>
                  <a:pt x="30630" y="29974"/>
                </a:cubicBezTo>
                <a:cubicBezTo>
                  <a:pt x="25311" y="28347"/>
                  <a:pt x="19176" y="27851"/>
                  <a:pt x="17353" y="27733"/>
                </a:cubicBezTo>
                <a:cubicBezTo>
                  <a:pt x="17487" y="27638"/>
                  <a:pt x="17621" y="27543"/>
                  <a:pt x="17753" y="27447"/>
                </a:cubicBezTo>
                <a:cubicBezTo>
                  <a:pt x="18530" y="26882"/>
                  <a:pt x="19299" y="26305"/>
                  <a:pt x="20057" y="25714"/>
                </a:cubicBezTo>
                <a:cubicBezTo>
                  <a:pt x="22232" y="26654"/>
                  <a:pt x="24866" y="26981"/>
                  <a:pt x="27463" y="26981"/>
                </a:cubicBezTo>
                <a:cubicBezTo>
                  <a:pt x="32320" y="26981"/>
                  <a:pt x="37052" y="25839"/>
                  <a:pt x="38431" y="25430"/>
                </a:cubicBezTo>
                <a:cubicBezTo>
                  <a:pt x="40577" y="24791"/>
                  <a:pt x="42243" y="22159"/>
                  <a:pt x="42243" y="22158"/>
                </a:cubicBezTo>
                <a:lnTo>
                  <a:pt x="42243" y="22158"/>
                </a:lnTo>
                <a:cubicBezTo>
                  <a:pt x="42243" y="22159"/>
                  <a:pt x="40599" y="24115"/>
                  <a:pt x="38594" y="24597"/>
                </a:cubicBezTo>
                <a:cubicBezTo>
                  <a:pt x="38486" y="24623"/>
                  <a:pt x="38378" y="24645"/>
                  <a:pt x="38269" y="24662"/>
                </a:cubicBezTo>
                <a:cubicBezTo>
                  <a:pt x="37032" y="24852"/>
                  <a:pt x="23684" y="24920"/>
                  <a:pt x="20456" y="25408"/>
                </a:cubicBezTo>
                <a:cubicBezTo>
                  <a:pt x="21292" y="24754"/>
                  <a:pt x="22118" y="24088"/>
                  <a:pt x="22932" y="23409"/>
                </a:cubicBezTo>
                <a:cubicBezTo>
                  <a:pt x="26207" y="23929"/>
                  <a:pt x="28973" y="24137"/>
                  <a:pt x="31301" y="24137"/>
                </a:cubicBezTo>
                <a:cubicBezTo>
                  <a:pt x="38496" y="24137"/>
                  <a:pt x="41511" y="22154"/>
                  <a:pt x="42474" y="21303"/>
                </a:cubicBezTo>
                <a:cubicBezTo>
                  <a:pt x="42737" y="21070"/>
                  <a:pt x="42846" y="20922"/>
                  <a:pt x="42846" y="20922"/>
                </a:cubicBezTo>
                <a:lnTo>
                  <a:pt x="42846" y="20922"/>
                </a:lnTo>
                <a:cubicBezTo>
                  <a:pt x="34020" y="21281"/>
                  <a:pt x="25279" y="22863"/>
                  <a:pt x="23149" y="23269"/>
                </a:cubicBezTo>
                <a:cubicBezTo>
                  <a:pt x="23131" y="23269"/>
                  <a:pt x="23115" y="23272"/>
                  <a:pt x="23098" y="23272"/>
                </a:cubicBezTo>
                <a:cubicBezTo>
                  <a:pt x="23227" y="23163"/>
                  <a:pt x="23358" y="23057"/>
                  <a:pt x="23488" y="22949"/>
                </a:cubicBezTo>
                <a:cubicBezTo>
                  <a:pt x="24575" y="22017"/>
                  <a:pt x="25643" y="21064"/>
                  <a:pt x="26691" y="20088"/>
                </a:cubicBezTo>
                <a:cubicBezTo>
                  <a:pt x="28043" y="20419"/>
                  <a:pt x="29282" y="20559"/>
                  <a:pt x="30410" y="20559"/>
                </a:cubicBezTo>
                <a:cubicBezTo>
                  <a:pt x="35452" y="20559"/>
                  <a:pt x="38288" y="17758"/>
                  <a:pt x="39220" y="16640"/>
                </a:cubicBezTo>
                <a:cubicBezTo>
                  <a:pt x="39249" y="16624"/>
                  <a:pt x="39278" y="16608"/>
                  <a:pt x="39308" y="16592"/>
                </a:cubicBezTo>
                <a:lnTo>
                  <a:pt x="39308" y="16592"/>
                </a:lnTo>
                <a:cubicBezTo>
                  <a:pt x="39282" y="16604"/>
                  <a:pt x="39256" y="16616"/>
                  <a:pt x="39230" y="16627"/>
                </a:cubicBezTo>
                <a:cubicBezTo>
                  <a:pt x="39455" y="16355"/>
                  <a:pt x="39567" y="16186"/>
                  <a:pt x="39567" y="16186"/>
                </a:cubicBezTo>
                <a:lnTo>
                  <a:pt x="39567" y="16186"/>
                </a:lnTo>
                <a:cubicBezTo>
                  <a:pt x="35998" y="17878"/>
                  <a:pt x="28385" y="19649"/>
                  <a:pt x="26847" y="19998"/>
                </a:cubicBezTo>
                <a:lnTo>
                  <a:pt x="26769" y="20016"/>
                </a:lnTo>
                <a:cubicBezTo>
                  <a:pt x="27324" y="19498"/>
                  <a:pt x="27872" y="18972"/>
                  <a:pt x="28413" y="18439"/>
                </a:cubicBezTo>
                <a:cubicBezTo>
                  <a:pt x="39709" y="15091"/>
                  <a:pt x="39813" y="10336"/>
                  <a:pt x="39350" y="10187"/>
                </a:cubicBezTo>
                <a:cubicBezTo>
                  <a:pt x="39346" y="10185"/>
                  <a:pt x="39341" y="10185"/>
                  <a:pt x="39336" y="10185"/>
                </a:cubicBezTo>
                <a:cubicBezTo>
                  <a:pt x="38756" y="10185"/>
                  <a:pt x="30027" y="17124"/>
                  <a:pt x="28566" y="18290"/>
                </a:cubicBezTo>
                <a:lnTo>
                  <a:pt x="28566" y="18290"/>
                </a:lnTo>
                <a:cubicBezTo>
                  <a:pt x="28657" y="18199"/>
                  <a:pt x="28751" y="18110"/>
                  <a:pt x="28842" y="18018"/>
                </a:cubicBezTo>
                <a:lnTo>
                  <a:pt x="28785" y="17960"/>
                </a:lnTo>
                <a:cubicBezTo>
                  <a:pt x="28775" y="17970"/>
                  <a:pt x="28765" y="17978"/>
                  <a:pt x="28754" y="17988"/>
                </a:cubicBezTo>
                <a:cubicBezTo>
                  <a:pt x="29796" y="16795"/>
                  <a:pt x="31917" y="13901"/>
                  <a:pt x="33031" y="9082"/>
                </a:cubicBezTo>
                <a:cubicBezTo>
                  <a:pt x="33297" y="7925"/>
                  <a:pt x="33431" y="6739"/>
                  <a:pt x="33379" y="5554"/>
                </a:cubicBezTo>
                <a:cubicBezTo>
                  <a:pt x="33329" y="4439"/>
                  <a:pt x="33123" y="3172"/>
                  <a:pt x="32501" y="2563"/>
                </a:cubicBezTo>
                <a:cubicBezTo>
                  <a:pt x="32501" y="2563"/>
                  <a:pt x="30105" y="14315"/>
                  <a:pt x="28218" y="18469"/>
                </a:cubicBezTo>
                <a:cubicBezTo>
                  <a:pt x="27420" y="19185"/>
                  <a:pt x="26609" y="19886"/>
                  <a:pt x="25785" y="20572"/>
                </a:cubicBezTo>
                <a:cubicBezTo>
                  <a:pt x="26688" y="19087"/>
                  <a:pt x="28348" y="14343"/>
                  <a:pt x="2739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rot="3909949">
            <a:off x="-397199" y="-513928"/>
            <a:ext cx="2496985" cy="1324688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907151" y="-344170"/>
            <a:ext cx="1830166" cy="1590129"/>
          </a:xfrm>
          <a:custGeom>
            <a:avLst/>
            <a:gdLst/>
            <a:ahLst/>
            <a:cxnLst/>
            <a:rect l="l" t="t" r="r" b="b"/>
            <a:pathLst>
              <a:path w="38298" h="33275" extrusionOk="0">
                <a:moveTo>
                  <a:pt x="14833" y="1"/>
                </a:moveTo>
                <a:cubicBezTo>
                  <a:pt x="11265" y="1"/>
                  <a:pt x="7239" y="790"/>
                  <a:pt x="5195" y="3893"/>
                </a:cubicBezTo>
                <a:cubicBezTo>
                  <a:pt x="1034" y="10208"/>
                  <a:pt x="7714" y="12632"/>
                  <a:pt x="9260" y="13393"/>
                </a:cubicBezTo>
                <a:cubicBezTo>
                  <a:pt x="10745" y="14125"/>
                  <a:pt x="10354" y="14770"/>
                  <a:pt x="10322" y="14820"/>
                </a:cubicBezTo>
                <a:cubicBezTo>
                  <a:pt x="10320" y="14822"/>
                  <a:pt x="10319" y="14825"/>
                  <a:pt x="10317" y="14826"/>
                </a:cubicBezTo>
                <a:cubicBezTo>
                  <a:pt x="10290" y="14861"/>
                  <a:pt x="10045" y="15155"/>
                  <a:pt x="9381" y="15155"/>
                </a:cubicBezTo>
                <a:cubicBezTo>
                  <a:pt x="8912" y="15155"/>
                  <a:pt x="8233" y="15008"/>
                  <a:pt x="7273" y="14518"/>
                </a:cubicBezTo>
                <a:cubicBezTo>
                  <a:pt x="6779" y="14265"/>
                  <a:pt x="6169" y="14132"/>
                  <a:pt x="5522" y="14132"/>
                </a:cubicBezTo>
                <a:cubicBezTo>
                  <a:pt x="3030" y="14132"/>
                  <a:pt x="1" y="16114"/>
                  <a:pt x="1003" y="20890"/>
                </a:cubicBezTo>
                <a:cubicBezTo>
                  <a:pt x="2240" y="26788"/>
                  <a:pt x="7088" y="31453"/>
                  <a:pt x="13149" y="32195"/>
                </a:cubicBezTo>
                <a:cubicBezTo>
                  <a:pt x="13156" y="32195"/>
                  <a:pt x="13163" y="32196"/>
                  <a:pt x="13170" y="32196"/>
                </a:cubicBezTo>
                <a:cubicBezTo>
                  <a:pt x="13303" y="32196"/>
                  <a:pt x="13392" y="32048"/>
                  <a:pt x="13321" y="31929"/>
                </a:cubicBezTo>
                <a:cubicBezTo>
                  <a:pt x="12785" y="31037"/>
                  <a:pt x="11323" y="28273"/>
                  <a:pt x="11377" y="24767"/>
                </a:cubicBezTo>
                <a:cubicBezTo>
                  <a:pt x="11440" y="20799"/>
                  <a:pt x="12199" y="20415"/>
                  <a:pt x="12652" y="20415"/>
                </a:cubicBezTo>
                <a:cubicBezTo>
                  <a:pt x="12689" y="20415"/>
                  <a:pt x="12724" y="20417"/>
                  <a:pt x="12756" y="20421"/>
                </a:cubicBezTo>
                <a:cubicBezTo>
                  <a:pt x="13184" y="20465"/>
                  <a:pt x="13311" y="21156"/>
                  <a:pt x="13255" y="22292"/>
                </a:cubicBezTo>
                <a:cubicBezTo>
                  <a:pt x="13198" y="23427"/>
                  <a:pt x="12606" y="30081"/>
                  <a:pt x="14999" y="32062"/>
                </a:cubicBezTo>
                <a:cubicBezTo>
                  <a:pt x="16166" y="33027"/>
                  <a:pt x="18223" y="33275"/>
                  <a:pt x="20024" y="33275"/>
                </a:cubicBezTo>
                <a:cubicBezTo>
                  <a:pt x="21261" y="33275"/>
                  <a:pt x="22378" y="33158"/>
                  <a:pt x="23003" y="33077"/>
                </a:cubicBezTo>
                <a:cubicBezTo>
                  <a:pt x="23169" y="33057"/>
                  <a:pt x="23215" y="32840"/>
                  <a:pt x="23072" y="32754"/>
                </a:cubicBezTo>
                <a:cubicBezTo>
                  <a:pt x="22154" y="32202"/>
                  <a:pt x="20053" y="30662"/>
                  <a:pt x="18605" y="27458"/>
                </a:cubicBezTo>
                <a:cubicBezTo>
                  <a:pt x="16707" y="23256"/>
                  <a:pt x="16624" y="22136"/>
                  <a:pt x="17273" y="22061"/>
                </a:cubicBezTo>
                <a:cubicBezTo>
                  <a:pt x="17314" y="22056"/>
                  <a:pt x="17354" y="22054"/>
                  <a:pt x="17391" y="22054"/>
                </a:cubicBezTo>
                <a:cubicBezTo>
                  <a:pt x="17944" y="22054"/>
                  <a:pt x="18107" y="22582"/>
                  <a:pt x="18578" y="23980"/>
                </a:cubicBezTo>
                <a:cubicBezTo>
                  <a:pt x="19081" y="25474"/>
                  <a:pt x="21114" y="30836"/>
                  <a:pt x="24093" y="32184"/>
                </a:cubicBezTo>
                <a:cubicBezTo>
                  <a:pt x="24093" y="32184"/>
                  <a:pt x="24517" y="32507"/>
                  <a:pt x="25518" y="32507"/>
                </a:cubicBezTo>
                <a:cubicBezTo>
                  <a:pt x="26229" y="32507"/>
                  <a:pt x="27232" y="32343"/>
                  <a:pt x="28580" y="31785"/>
                </a:cubicBezTo>
                <a:cubicBezTo>
                  <a:pt x="28723" y="31726"/>
                  <a:pt x="28729" y="31527"/>
                  <a:pt x="28590" y="31463"/>
                </a:cubicBezTo>
                <a:cubicBezTo>
                  <a:pt x="27488" y="30963"/>
                  <a:pt x="24236" y="29174"/>
                  <a:pt x="22540" y="24885"/>
                </a:cubicBezTo>
                <a:cubicBezTo>
                  <a:pt x="22540" y="24885"/>
                  <a:pt x="21419" y="22521"/>
                  <a:pt x="22404" y="22502"/>
                </a:cubicBezTo>
                <a:cubicBezTo>
                  <a:pt x="22407" y="22501"/>
                  <a:pt x="22410" y="22501"/>
                  <a:pt x="22413" y="22501"/>
                </a:cubicBezTo>
                <a:cubicBezTo>
                  <a:pt x="23391" y="22501"/>
                  <a:pt x="23701" y="25933"/>
                  <a:pt x="25791" y="28176"/>
                </a:cubicBezTo>
                <a:cubicBezTo>
                  <a:pt x="27338" y="29839"/>
                  <a:pt x="28353" y="30664"/>
                  <a:pt x="29556" y="30664"/>
                </a:cubicBezTo>
                <a:cubicBezTo>
                  <a:pt x="29982" y="30664"/>
                  <a:pt x="30431" y="30561"/>
                  <a:pt x="30935" y="30355"/>
                </a:cubicBezTo>
                <a:cubicBezTo>
                  <a:pt x="32636" y="29660"/>
                  <a:pt x="34275" y="27190"/>
                  <a:pt x="35961" y="27190"/>
                </a:cubicBezTo>
                <a:cubicBezTo>
                  <a:pt x="36122" y="27190"/>
                  <a:pt x="36284" y="27212"/>
                  <a:pt x="36446" y="27261"/>
                </a:cubicBezTo>
                <a:cubicBezTo>
                  <a:pt x="36463" y="27266"/>
                  <a:pt x="36480" y="27269"/>
                  <a:pt x="36497" y="27269"/>
                </a:cubicBezTo>
                <a:cubicBezTo>
                  <a:pt x="36584" y="27269"/>
                  <a:pt x="36662" y="27201"/>
                  <a:pt x="36669" y="27107"/>
                </a:cubicBezTo>
                <a:cubicBezTo>
                  <a:pt x="36716" y="26373"/>
                  <a:pt x="36913" y="24069"/>
                  <a:pt x="37567" y="22623"/>
                </a:cubicBezTo>
                <a:cubicBezTo>
                  <a:pt x="38298" y="21007"/>
                  <a:pt x="37095" y="19207"/>
                  <a:pt x="34186" y="19207"/>
                </a:cubicBezTo>
                <a:cubicBezTo>
                  <a:pt x="33969" y="19207"/>
                  <a:pt x="33741" y="19217"/>
                  <a:pt x="33505" y="19238"/>
                </a:cubicBezTo>
                <a:cubicBezTo>
                  <a:pt x="31546" y="19411"/>
                  <a:pt x="29908" y="19656"/>
                  <a:pt x="28842" y="19656"/>
                </a:cubicBezTo>
                <a:cubicBezTo>
                  <a:pt x="28059" y="19656"/>
                  <a:pt x="27584" y="19523"/>
                  <a:pt x="27519" y="19133"/>
                </a:cubicBezTo>
                <a:cubicBezTo>
                  <a:pt x="27427" y="18579"/>
                  <a:pt x="29472" y="17812"/>
                  <a:pt x="32180" y="17812"/>
                </a:cubicBezTo>
                <a:cubicBezTo>
                  <a:pt x="33869" y="17812"/>
                  <a:pt x="35815" y="18110"/>
                  <a:pt x="37661" y="18946"/>
                </a:cubicBezTo>
                <a:cubicBezTo>
                  <a:pt x="37687" y="18957"/>
                  <a:pt x="37712" y="18962"/>
                  <a:pt x="37737" y="18962"/>
                </a:cubicBezTo>
                <a:cubicBezTo>
                  <a:pt x="37852" y="18962"/>
                  <a:pt x="37947" y="18849"/>
                  <a:pt x="37901" y="18728"/>
                </a:cubicBezTo>
                <a:cubicBezTo>
                  <a:pt x="37625" y="17988"/>
                  <a:pt x="37035" y="16339"/>
                  <a:pt x="36595" y="14646"/>
                </a:cubicBezTo>
                <a:cubicBezTo>
                  <a:pt x="36293" y="13487"/>
                  <a:pt x="34901" y="13072"/>
                  <a:pt x="33305" y="13072"/>
                </a:cubicBezTo>
                <a:cubicBezTo>
                  <a:pt x="31758" y="13072"/>
                  <a:pt x="30018" y="13462"/>
                  <a:pt x="28892" y="13939"/>
                </a:cubicBezTo>
                <a:cubicBezTo>
                  <a:pt x="27045" y="14724"/>
                  <a:pt x="24457" y="16269"/>
                  <a:pt x="23267" y="16269"/>
                </a:cubicBezTo>
                <a:cubicBezTo>
                  <a:pt x="22984" y="16269"/>
                  <a:pt x="22780" y="16182"/>
                  <a:pt x="22684" y="15977"/>
                </a:cubicBezTo>
                <a:cubicBezTo>
                  <a:pt x="22193" y="14925"/>
                  <a:pt x="27416" y="11580"/>
                  <a:pt x="35226" y="11552"/>
                </a:cubicBezTo>
                <a:cubicBezTo>
                  <a:pt x="35384" y="11552"/>
                  <a:pt x="35463" y="11361"/>
                  <a:pt x="35349" y="11252"/>
                </a:cubicBezTo>
                <a:cubicBezTo>
                  <a:pt x="34879" y="10802"/>
                  <a:pt x="34015" y="9936"/>
                  <a:pt x="33570" y="9257"/>
                </a:cubicBezTo>
                <a:cubicBezTo>
                  <a:pt x="33018" y="8412"/>
                  <a:pt x="31966" y="7334"/>
                  <a:pt x="31719" y="7085"/>
                </a:cubicBezTo>
                <a:cubicBezTo>
                  <a:pt x="31686" y="7052"/>
                  <a:pt x="31642" y="7034"/>
                  <a:pt x="31596" y="7034"/>
                </a:cubicBezTo>
                <a:cubicBezTo>
                  <a:pt x="31594" y="7034"/>
                  <a:pt x="31593" y="7034"/>
                  <a:pt x="31592" y="7034"/>
                </a:cubicBezTo>
                <a:cubicBezTo>
                  <a:pt x="30943" y="7051"/>
                  <a:pt x="26183" y="7251"/>
                  <a:pt x="23860" y="9490"/>
                </a:cubicBezTo>
                <a:cubicBezTo>
                  <a:pt x="21689" y="11583"/>
                  <a:pt x="20364" y="12688"/>
                  <a:pt x="19563" y="12688"/>
                </a:cubicBezTo>
                <a:cubicBezTo>
                  <a:pt x="19443" y="12688"/>
                  <a:pt x="19334" y="12663"/>
                  <a:pt x="19236" y="12613"/>
                </a:cubicBezTo>
                <a:cubicBezTo>
                  <a:pt x="18494" y="12233"/>
                  <a:pt x="19464" y="8294"/>
                  <a:pt x="30438" y="6029"/>
                </a:cubicBezTo>
                <a:cubicBezTo>
                  <a:pt x="30582" y="6000"/>
                  <a:pt x="30631" y="5817"/>
                  <a:pt x="30518" y="5723"/>
                </a:cubicBezTo>
                <a:cubicBezTo>
                  <a:pt x="29760" y="5095"/>
                  <a:pt x="27514" y="3358"/>
                  <a:pt x="24709" y="2350"/>
                </a:cubicBezTo>
                <a:cubicBezTo>
                  <a:pt x="24688" y="2343"/>
                  <a:pt x="24666" y="2339"/>
                  <a:pt x="24644" y="2339"/>
                </a:cubicBezTo>
                <a:cubicBezTo>
                  <a:pt x="24269" y="2354"/>
                  <a:pt x="20770" y="2592"/>
                  <a:pt x="17480" y="6796"/>
                </a:cubicBezTo>
                <a:cubicBezTo>
                  <a:pt x="14991" y="9975"/>
                  <a:pt x="14518" y="10447"/>
                  <a:pt x="14244" y="10447"/>
                </a:cubicBezTo>
                <a:cubicBezTo>
                  <a:pt x="14134" y="10447"/>
                  <a:pt x="14056" y="10372"/>
                  <a:pt x="13894" y="10364"/>
                </a:cubicBezTo>
                <a:cubicBezTo>
                  <a:pt x="13345" y="10336"/>
                  <a:pt x="13916" y="5163"/>
                  <a:pt x="20987" y="1241"/>
                </a:cubicBezTo>
                <a:cubicBezTo>
                  <a:pt x="21242" y="1099"/>
                  <a:pt x="21189" y="716"/>
                  <a:pt x="20903" y="657"/>
                </a:cubicBezTo>
                <a:cubicBezTo>
                  <a:pt x="19718" y="407"/>
                  <a:pt x="17394" y="1"/>
                  <a:pt x="14833" y="1"/>
                </a:cubicBezTo>
                <a:close/>
              </a:path>
            </a:pathLst>
          </a:custGeom>
          <a:solidFill>
            <a:srgbClr val="82C1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3298303">
            <a:off x="-90846" y="562140"/>
            <a:ext cx="821806" cy="1858404"/>
          </a:xfrm>
          <a:custGeom>
            <a:avLst/>
            <a:gdLst/>
            <a:ahLst/>
            <a:cxnLst/>
            <a:rect l="l" t="t" r="r" b="b"/>
            <a:pathLst>
              <a:path w="21162" h="47855" extrusionOk="0">
                <a:moveTo>
                  <a:pt x="15716" y="1"/>
                </a:moveTo>
                <a:cubicBezTo>
                  <a:pt x="14156" y="5882"/>
                  <a:pt x="6359" y="8479"/>
                  <a:pt x="4697" y="14335"/>
                </a:cubicBezTo>
                <a:cubicBezTo>
                  <a:pt x="4211" y="16046"/>
                  <a:pt x="4316" y="17863"/>
                  <a:pt x="3973" y="19607"/>
                </a:cubicBezTo>
                <a:cubicBezTo>
                  <a:pt x="3270" y="23169"/>
                  <a:pt x="735" y="26250"/>
                  <a:pt x="384" y="29860"/>
                </a:cubicBezTo>
                <a:cubicBezTo>
                  <a:pt x="0" y="33792"/>
                  <a:pt x="2330" y="37540"/>
                  <a:pt x="5289" y="40192"/>
                </a:cubicBezTo>
                <a:cubicBezTo>
                  <a:pt x="6369" y="41160"/>
                  <a:pt x="7548" y="42035"/>
                  <a:pt x="8463" y="43155"/>
                </a:cubicBezTo>
                <a:cubicBezTo>
                  <a:pt x="9560" y="44499"/>
                  <a:pt x="10221" y="46129"/>
                  <a:pt x="11059" y="47645"/>
                </a:cubicBezTo>
                <a:cubicBezTo>
                  <a:pt x="11097" y="47714"/>
                  <a:pt x="11140" y="47784"/>
                  <a:pt x="11179" y="47854"/>
                </a:cubicBezTo>
                <a:cubicBezTo>
                  <a:pt x="11072" y="46119"/>
                  <a:pt x="11646" y="44318"/>
                  <a:pt x="12530" y="42779"/>
                </a:cubicBezTo>
                <a:cubicBezTo>
                  <a:pt x="13729" y="40687"/>
                  <a:pt x="15443" y="38933"/>
                  <a:pt x="16913" y="37016"/>
                </a:cubicBezTo>
                <a:cubicBezTo>
                  <a:pt x="18549" y="34877"/>
                  <a:pt x="19886" y="32525"/>
                  <a:pt x="20885" y="30024"/>
                </a:cubicBezTo>
                <a:cubicBezTo>
                  <a:pt x="21161" y="27628"/>
                  <a:pt x="20951" y="25207"/>
                  <a:pt x="20106" y="22947"/>
                </a:cubicBezTo>
                <a:cubicBezTo>
                  <a:pt x="19192" y="20505"/>
                  <a:pt x="17552" y="18191"/>
                  <a:pt x="17686" y="15588"/>
                </a:cubicBezTo>
                <a:cubicBezTo>
                  <a:pt x="17799" y="13364"/>
                  <a:pt x="19220" y="11317"/>
                  <a:pt x="19145" y="9090"/>
                </a:cubicBezTo>
                <a:cubicBezTo>
                  <a:pt x="19033" y="5737"/>
                  <a:pt x="15789" y="3355"/>
                  <a:pt x="1571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6660582" y="4251990"/>
            <a:ext cx="2047551" cy="1995080"/>
          </a:xfrm>
          <a:custGeom>
            <a:avLst/>
            <a:gdLst/>
            <a:ahLst/>
            <a:cxnLst/>
            <a:rect l="l" t="t" r="r" b="b"/>
            <a:pathLst>
              <a:path w="42847" h="41749" extrusionOk="0">
                <a:moveTo>
                  <a:pt x="23095" y="23279"/>
                </a:moveTo>
                <a:lnTo>
                  <a:pt x="23086" y="23281"/>
                </a:lnTo>
                <a:lnTo>
                  <a:pt x="23088" y="23279"/>
                </a:lnTo>
                <a:close/>
                <a:moveTo>
                  <a:pt x="27396" y="0"/>
                </a:moveTo>
                <a:lnTo>
                  <a:pt x="27396" y="0"/>
                </a:lnTo>
                <a:cubicBezTo>
                  <a:pt x="27396" y="0"/>
                  <a:pt x="27370" y="122"/>
                  <a:pt x="27327" y="346"/>
                </a:cubicBezTo>
                <a:cubicBezTo>
                  <a:pt x="26993" y="2068"/>
                  <a:pt x="25528" y="10157"/>
                  <a:pt x="25263" y="21002"/>
                </a:cubicBezTo>
                <a:cubicBezTo>
                  <a:pt x="24591" y="21553"/>
                  <a:pt x="23914" y="22097"/>
                  <a:pt x="23231" y="22634"/>
                </a:cubicBezTo>
                <a:cubicBezTo>
                  <a:pt x="22984" y="22829"/>
                  <a:pt x="22734" y="23019"/>
                  <a:pt x="22485" y="23211"/>
                </a:cubicBezTo>
                <a:cubicBezTo>
                  <a:pt x="25076" y="12769"/>
                  <a:pt x="20166" y="230"/>
                  <a:pt x="20166" y="228"/>
                </a:cubicBezTo>
                <a:lnTo>
                  <a:pt x="20166" y="228"/>
                </a:lnTo>
                <a:cubicBezTo>
                  <a:pt x="20166" y="230"/>
                  <a:pt x="20599" y="15838"/>
                  <a:pt x="22335" y="23327"/>
                </a:cubicBezTo>
                <a:cubicBezTo>
                  <a:pt x="21306" y="24121"/>
                  <a:pt x="20262" y="24894"/>
                  <a:pt x="19204" y="25647"/>
                </a:cubicBezTo>
                <a:cubicBezTo>
                  <a:pt x="21630" y="18664"/>
                  <a:pt x="15086" y="4772"/>
                  <a:pt x="13785" y="2124"/>
                </a:cubicBezTo>
                <a:cubicBezTo>
                  <a:pt x="13764" y="2049"/>
                  <a:pt x="13744" y="1973"/>
                  <a:pt x="13723" y="1898"/>
                </a:cubicBezTo>
                <a:lnTo>
                  <a:pt x="13723" y="1898"/>
                </a:lnTo>
                <a:lnTo>
                  <a:pt x="13769" y="2092"/>
                </a:lnTo>
                <a:cubicBezTo>
                  <a:pt x="13638" y="1827"/>
                  <a:pt x="13564" y="1682"/>
                  <a:pt x="13564" y="1682"/>
                </a:cubicBezTo>
                <a:lnTo>
                  <a:pt x="13564" y="1682"/>
                </a:lnTo>
                <a:cubicBezTo>
                  <a:pt x="13565" y="1683"/>
                  <a:pt x="15293" y="16415"/>
                  <a:pt x="18897" y="25868"/>
                </a:cubicBezTo>
                <a:cubicBezTo>
                  <a:pt x="18395" y="26221"/>
                  <a:pt x="17890" y="26570"/>
                  <a:pt x="17382" y="26915"/>
                </a:cubicBezTo>
                <a:cubicBezTo>
                  <a:pt x="16778" y="27322"/>
                  <a:pt x="16164" y="27714"/>
                  <a:pt x="15546" y="28097"/>
                </a:cubicBezTo>
                <a:cubicBezTo>
                  <a:pt x="15560" y="27903"/>
                  <a:pt x="15572" y="27708"/>
                  <a:pt x="15583" y="27512"/>
                </a:cubicBezTo>
                <a:cubicBezTo>
                  <a:pt x="16189" y="16302"/>
                  <a:pt x="11443" y="4783"/>
                  <a:pt x="11442" y="4781"/>
                </a:cubicBezTo>
                <a:lnTo>
                  <a:pt x="11442" y="4781"/>
                </a:lnTo>
                <a:cubicBezTo>
                  <a:pt x="11442" y="4782"/>
                  <a:pt x="11473" y="4970"/>
                  <a:pt x="11521" y="5317"/>
                </a:cubicBezTo>
                <a:cubicBezTo>
                  <a:pt x="11530" y="5393"/>
                  <a:pt x="11540" y="5471"/>
                  <a:pt x="11550" y="5547"/>
                </a:cubicBezTo>
                <a:cubicBezTo>
                  <a:pt x="11733" y="6952"/>
                  <a:pt x="12074" y="10175"/>
                  <a:pt x="12001" y="14162"/>
                </a:cubicBezTo>
                <a:cubicBezTo>
                  <a:pt x="11908" y="19275"/>
                  <a:pt x="14003" y="25992"/>
                  <a:pt x="15307" y="28245"/>
                </a:cubicBezTo>
                <a:cubicBezTo>
                  <a:pt x="14595" y="28684"/>
                  <a:pt x="13879" y="29113"/>
                  <a:pt x="13160" y="29538"/>
                </a:cubicBezTo>
                <a:cubicBezTo>
                  <a:pt x="13374" y="26998"/>
                  <a:pt x="11560" y="18744"/>
                  <a:pt x="9704" y="15264"/>
                </a:cubicBezTo>
                <a:cubicBezTo>
                  <a:pt x="8186" y="12416"/>
                  <a:pt x="6747" y="8973"/>
                  <a:pt x="6111" y="7397"/>
                </a:cubicBezTo>
                <a:cubicBezTo>
                  <a:pt x="6060" y="7205"/>
                  <a:pt x="6007" y="7013"/>
                  <a:pt x="5957" y="6820"/>
                </a:cubicBezTo>
                <a:lnTo>
                  <a:pt x="5957" y="6820"/>
                </a:lnTo>
                <a:cubicBezTo>
                  <a:pt x="5987" y="6963"/>
                  <a:pt x="6020" y="7106"/>
                  <a:pt x="6051" y="7249"/>
                </a:cubicBezTo>
                <a:cubicBezTo>
                  <a:pt x="5870" y="6798"/>
                  <a:pt x="5766" y="6533"/>
                  <a:pt x="5766" y="6533"/>
                </a:cubicBezTo>
                <a:lnTo>
                  <a:pt x="5766" y="6533"/>
                </a:lnTo>
                <a:cubicBezTo>
                  <a:pt x="5767" y="6534"/>
                  <a:pt x="8059" y="22925"/>
                  <a:pt x="12782" y="29762"/>
                </a:cubicBezTo>
                <a:cubicBezTo>
                  <a:pt x="12260" y="30071"/>
                  <a:pt x="11739" y="30379"/>
                  <a:pt x="11218" y="30690"/>
                </a:cubicBezTo>
                <a:cubicBezTo>
                  <a:pt x="10930" y="30855"/>
                  <a:pt x="10639" y="31016"/>
                  <a:pt x="10349" y="31178"/>
                </a:cubicBezTo>
                <a:cubicBezTo>
                  <a:pt x="10224" y="30000"/>
                  <a:pt x="9534" y="26382"/>
                  <a:pt x="5756" y="20229"/>
                </a:cubicBezTo>
                <a:cubicBezTo>
                  <a:pt x="1060" y="12583"/>
                  <a:pt x="1345" y="10426"/>
                  <a:pt x="726" y="10125"/>
                </a:cubicBezTo>
                <a:lnTo>
                  <a:pt x="726" y="10125"/>
                </a:lnTo>
                <a:cubicBezTo>
                  <a:pt x="726" y="10125"/>
                  <a:pt x="0" y="14287"/>
                  <a:pt x="3773" y="21942"/>
                </a:cubicBezTo>
                <a:cubicBezTo>
                  <a:pt x="6799" y="28082"/>
                  <a:pt x="9218" y="30589"/>
                  <a:pt x="10057" y="31341"/>
                </a:cubicBezTo>
                <a:cubicBezTo>
                  <a:pt x="8342" y="32293"/>
                  <a:pt x="6596" y="33188"/>
                  <a:pt x="4809" y="34048"/>
                </a:cubicBezTo>
                <a:lnTo>
                  <a:pt x="4836" y="34126"/>
                </a:lnTo>
                <a:cubicBezTo>
                  <a:pt x="5998" y="33777"/>
                  <a:pt x="7179" y="33439"/>
                  <a:pt x="8293" y="32943"/>
                </a:cubicBezTo>
                <a:cubicBezTo>
                  <a:pt x="9379" y="32529"/>
                  <a:pt x="10407" y="31996"/>
                  <a:pt x="11447" y="31482"/>
                </a:cubicBezTo>
                <a:cubicBezTo>
                  <a:pt x="11380" y="31365"/>
                  <a:pt x="11314" y="31250"/>
                  <a:pt x="11252" y="31136"/>
                </a:cubicBezTo>
                <a:lnTo>
                  <a:pt x="11252" y="31136"/>
                </a:lnTo>
                <a:cubicBezTo>
                  <a:pt x="11255" y="31139"/>
                  <a:pt x="11421" y="31207"/>
                  <a:pt x="11712" y="31345"/>
                </a:cubicBezTo>
                <a:cubicBezTo>
                  <a:pt x="12615" y="30859"/>
                  <a:pt x="13494" y="30330"/>
                  <a:pt x="14355" y="29777"/>
                </a:cubicBezTo>
                <a:cubicBezTo>
                  <a:pt x="21724" y="37761"/>
                  <a:pt x="37676" y="41749"/>
                  <a:pt x="37676" y="41749"/>
                </a:cubicBezTo>
                <a:cubicBezTo>
                  <a:pt x="34428" y="40090"/>
                  <a:pt x="33492" y="38868"/>
                  <a:pt x="26985" y="34628"/>
                </a:cubicBezTo>
                <a:cubicBezTo>
                  <a:pt x="21640" y="31144"/>
                  <a:pt x="16372" y="29910"/>
                  <a:pt x="14662" y="29580"/>
                </a:cubicBezTo>
                <a:cubicBezTo>
                  <a:pt x="15498" y="29034"/>
                  <a:pt x="16320" y="28467"/>
                  <a:pt x="17133" y="27890"/>
                </a:cubicBezTo>
                <a:cubicBezTo>
                  <a:pt x="17180" y="27917"/>
                  <a:pt x="17227" y="27945"/>
                  <a:pt x="17274" y="27972"/>
                </a:cubicBezTo>
                <a:lnTo>
                  <a:pt x="17222" y="27958"/>
                </a:lnTo>
                <a:lnTo>
                  <a:pt x="17222" y="27958"/>
                </a:lnTo>
                <a:cubicBezTo>
                  <a:pt x="17241" y="27965"/>
                  <a:pt x="17262" y="27971"/>
                  <a:pt x="17281" y="27978"/>
                </a:cubicBezTo>
                <a:cubicBezTo>
                  <a:pt x="25762" y="32926"/>
                  <a:pt x="34059" y="33755"/>
                  <a:pt x="38664" y="33755"/>
                </a:cubicBezTo>
                <a:cubicBezTo>
                  <a:pt x="40980" y="33755"/>
                  <a:pt x="42361" y="33545"/>
                  <a:pt x="42362" y="33545"/>
                </a:cubicBezTo>
                <a:lnTo>
                  <a:pt x="42362" y="33545"/>
                </a:lnTo>
                <a:cubicBezTo>
                  <a:pt x="42302" y="33552"/>
                  <a:pt x="42237" y="33556"/>
                  <a:pt x="42167" y="33556"/>
                </a:cubicBezTo>
                <a:cubicBezTo>
                  <a:pt x="40626" y="33556"/>
                  <a:pt x="36684" y="31824"/>
                  <a:pt x="30630" y="29974"/>
                </a:cubicBezTo>
                <a:cubicBezTo>
                  <a:pt x="25311" y="28347"/>
                  <a:pt x="19176" y="27851"/>
                  <a:pt x="17353" y="27733"/>
                </a:cubicBezTo>
                <a:cubicBezTo>
                  <a:pt x="17487" y="27638"/>
                  <a:pt x="17621" y="27543"/>
                  <a:pt x="17753" y="27447"/>
                </a:cubicBezTo>
                <a:cubicBezTo>
                  <a:pt x="18530" y="26882"/>
                  <a:pt x="19299" y="26305"/>
                  <a:pt x="20057" y="25714"/>
                </a:cubicBezTo>
                <a:cubicBezTo>
                  <a:pt x="22232" y="26654"/>
                  <a:pt x="24866" y="26981"/>
                  <a:pt x="27463" y="26981"/>
                </a:cubicBezTo>
                <a:cubicBezTo>
                  <a:pt x="32320" y="26981"/>
                  <a:pt x="37052" y="25839"/>
                  <a:pt x="38431" y="25430"/>
                </a:cubicBezTo>
                <a:cubicBezTo>
                  <a:pt x="40577" y="24791"/>
                  <a:pt x="42243" y="22159"/>
                  <a:pt x="42243" y="22158"/>
                </a:cubicBezTo>
                <a:lnTo>
                  <a:pt x="42243" y="22158"/>
                </a:lnTo>
                <a:cubicBezTo>
                  <a:pt x="42243" y="22159"/>
                  <a:pt x="40599" y="24115"/>
                  <a:pt x="38594" y="24597"/>
                </a:cubicBezTo>
                <a:cubicBezTo>
                  <a:pt x="38486" y="24623"/>
                  <a:pt x="38378" y="24645"/>
                  <a:pt x="38269" y="24662"/>
                </a:cubicBezTo>
                <a:cubicBezTo>
                  <a:pt x="37032" y="24852"/>
                  <a:pt x="23684" y="24920"/>
                  <a:pt x="20456" y="25408"/>
                </a:cubicBezTo>
                <a:cubicBezTo>
                  <a:pt x="21292" y="24754"/>
                  <a:pt x="22118" y="24088"/>
                  <a:pt x="22932" y="23409"/>
                </a:cubicBezTo>
                <a:cubicBezTo>
                  <a:pt x="26207" y="23929"/>
                  <a:pt x="28973" y="24137"/>
                  <a:pt x="31301" y="24137"/>
                </a:cubicBezTo>
                <a:cubicBezTo>
                  <a:pt x="38496" y="24137"/>
                  <a:pt x="41511" y="22154"/>
                  <a:pt x="42474" y="21303"/>
                </a:cubicBezTo>
                <a:cubicBezTo>
                  <a:pt x="42737" y="21070"/>
                  <a:pt x="42846" y="20922"/>
                  <a:pt x="42846" y="20922"/>
                </a:cubicBezTo>
                <a:lnTo>
                  <a:pt x="42846" y="20922"/>
                </a:lnTo>
                <a:cubicBezTo>
                  <a:pt x="34020" y="21281"/>
                  <a:pt x="25279" y="22863"/>
                  <a:pt x="23149" y="23269"/>
                </a:cubicBezTo>
                <a:cubicBezTo>
                  <a:pt x="23131" y="23269"/>
                  <a:pt x="23115" y="23272"/>
                  <a:pt x="23098" y="23272"/>
                </a:cubicBezTo>
                <a:cubicBezTo>
                  <a:pt x="23227" y="23163"/>
                  <a:pt x="23358" y="23057"/>
                  <a:pt x="23488" y="22949"/>
                </a:cubicBezTo>
                <a:cubicBezTo>
                  <a:pt x="24575" y="22017"/>
                  <a:pt x="25643" y="21064"/>
                  <a:pt x="26691" y="20088"/>
                </a:cubicBezTo>
                <a:cubicBezTo>
                  <a:pt x="28043" y="20419"/>
                  <a:pt x="29282" y="20559"/>
                  <a:pt x="30410" y="20559"/>
                </a:cubicBezTo>
                <a:cubicBezTo>
                  <a:pt x="35452" y="20559"/>
                  <a:pt x="38288" y="17758"/>
                  <a:pt x="39220" y="16640"/>
                </a:cubicBezTo>
                <a:cubicBezTo>
                  <a:pt x="39249" y="16624"/>
                  <a:pt x="39278" y="16608"/>
                  <a:pt x="39308" y="16592"/>
                </a:cubicBezTo>
                <a:lnTo>
                  <a:pt x="39308" y="16592"/>
                </a:lnTo>
                <a:cubicBezTo>
                  <a:pt x="39282" y="16604"/>
                  <a:pt x="39256" y="16616"/>
                  <a:pt x="39230" y="16627"/>
                </a:cubicBezTo>
                <a:cubicBezTo>
                  <a:pt x="39455" y="16355"/>
                  <a:pt x="39567" y="16186"/>
                  <a:pt x="39567" y="16186"/>
                </a:cubicBezTo>
                <a:lnTo>
                  <a:pt x="39567" y="16186"/>
                </a:lnTo>
                <a:cubicBezTo>
                  <a:pt x="35998" y="17878"/>
                  <a:pt x="28385" y="19649"/>
                  <a:pt x="26847" y="19998"/>
                </a:cubicBezTo>
                <a:lnTo>
                  <a:pt x="26769" y="20016"/>
                </a:lnTo>
                <a:cubicBezTo>
                  <a:pt x="27324" y="19498"/>
                  <a:pt x="27872" y="18972"/>
                  <a:pt x="28413" y="18439"/>
                </a:cubicBezTo>
                <a:cubicBezTo>
                  <a:pt x="39709" y="15091"/>
                  <a:pt x="39813" y="10336"/>
                  <a:pt x="39350" y="10187"/>
                </a:cubicBezTo>
                <a:cubicBezTo>
                  <a:pt x="39346" y="10185"/>
                  <a:pt x="39341" y="10185"/>
                  <a:pt x="39336" y="10185"/>
                </a:cubicBezTo>
                <a:cubicBezTo>
                  <a:pt x="38756" y="10185"/>
                  <a:pt x="30027" y="17124"/>
                  <a:pt x="28566" y="18290"/>
                </a:cubicBezTo>
                <a:lnTo>
                  <a:pt x="28566" y="18290"/>
                </a:lnTo>
                <a:cubicBezTo>
                  <a:pt x="28657" y="18199"/>
                  <a:pt x="28751" y="18110"/>
                  <a:pt x="28842" y="18018"/>
                </a:cubicBezTo>
                <a:lnTo>
                  <a:pt x="28785" y="17960"/>
                </a:lnTo>
                <a:cubicBezTo>
                  <a:pt x="28775" y="17970"/>
                  <a:pt x="28765" y="17978"/>
                  <a:pt x="28754" y="17988"/>
                </a:cubicBezTo>
                <a:cubicBezTo>
                  <a:pt x="29796" y="16795"/>
                  <a:pt x="31917" y="13901"/>
                  <a:pt x="33031" y="9082"/>
                </a:cubicBezTo>
                <a:cubicBezTo>
                  <a:pt x="33297" y="7925"/>
                  <a:pt x="33431" y="6739"/>
                  <a:pt x="33379" y="5554"/>
                </a:cubicBezTo>
                <a:cubicBezTo>
                  <a:pt x="33329" y="4439"/>
                  <a:pt x="33123" y="3172"/>
                  <a:pt x="32501" y="2563"/>
                </a:cubicBezTo>
                <a:cubicBezTo>
                  <a:pt x="32501" y="2563"/>
                  <a:pt x="30105" y="14315"/>
                  <a:pt x="28218" y="18469"/>
                </a:cubicBezTo>
                <a:cubicBezTo>
                  <a:pt x="27420" y="19185"/>
                  <a:pt x="26609" y="19886"/>
                  <a:pt x="25785" y="20572"/>
                </a:cubicBezTo>
                <a:cubicBezTo>
                  <a:pt x="26688" y="19087"/>
                  <a:pt x="28348" y="14343"/>
                  <a:pt x="27396" y="0"/>
                </a:cubicBezTo>
                <a:close/>
              </a:path>
            </a:pathLst>
          </a:custGeom>
          <a:solidFill>
            <a:srgbClr val="82C1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-4633251">
            <a:off x="8002695" y="-216047"/>
            <a:ext cx="2047494" cy="1995025"/>
          </a:xfrm>
          <a:custGeom>
            <a:avLst/>
            <a:gdLst/>
            <a:ahLst/>
            <a:cxnLst/>
            <a:rect l="l" t="t" r="r" b="b"/>
            <a:pathLst>
              <a:path w="42847" h="41749" extrusionOk="0">
                <a:moveTo>
                  <a:pt x="23095" y="23279"/>
                </a:moveTo>
                <a:lnTo>
                  <a:pt x="23086" y="23281"/>
                </a:lnTo>
                <a:lnTo>
                  <a:pt x="23088" y="23279"/>
                </a:lnTo>
                <a:close/>
                <a:moveTo>
                  <a:pt x="27396" y="0"/>
                </a:moveTo>
                <a:lnTo>
                  <a:pt x="27396" y="0"/>
                </a:lnTo>
                <a:cubicBezTo>
                  <a:pt x="27396" y="0"/>
                  <a:pt x="27370" y="122"/>
                  <a:pt x="27327" y="346"/>
                </a:cubicBezTo>
                <a:cubicBezTo>
                  <a:pt x="26993" y="2068"/>
                  <a:pt x="25528" y="10157"/>
                  <a:pt x="25263" y="21002"/>
                </a:cubicBezTo>
                <a:cubicBezTo>
                  <a:pt x="24591" y="21553"/>
                  <a:pt x="23914" y="22097"/>
                  <a:pt x="23231" y="22634"/>
                </a:cubicBezTo>
                <a:cubicBezTo>
                  <a:pt x="22984" y="22829"/>
                  <a:pt x="22734" y="23019"/>
                  <a:pt x="22485" y="23211"/>
                </a:cubicBezTo>
                <a:cubicBezTo>
                  <a:pt x="25076" y="12769"/>
                  <a:pt x="20166" y="230"/>
                  <a:pt x="20166" y="228"/>
                </a:cubicBezTo>
                <a:lnTo>
                  <a:pt x="20166" y="228"/>
                </a:lnTo>
                <a:cubicBezTo>
                  <a:pt x="20166" y="230"/>
                  <a:pt x="20599" y="15838"/>
                  <a:pt x="22335" y="23327"/>
                </a:cubicBezTo>
                <a:cubicBezTo>
                  <a:pt x="21306" y="24121"/>
                  <a:pt x="20262" y="24894"/>
                  <a:pt x="19204" y="25647"/>
                </a:cubicBezTo>
                <a:cubicBezTo>
                  <a:pt x="21630" y="18664"/>
                  <a:pt x="15086" y="4772"/>
                  <a:pt x="13785" y="2124"/>
                </a:cubicBezTo>
                <a:cubicBezTo>
                  <a:pt x="13764" y="2049"/>
                  <a:pt x="13744" y="1973"/>
                  <a:pt x="13723" y="1898"/>
                </a:cubicBezTo>
                <a:lnTo>
                  <a:pt x="13723" y="1898"/>
                </a:lnTo>
                <a:lnTo>
                  <a:pt x="13769" y="2092"/>
                </a:lnTo>
                <a:cubicBezTo>
                  <a:pt x="13638" y="1827"/>
                  <a:pt x="13564" y="1682"/>
                  <a:pt x="13564" y="1682"/>
                </a:cubicBezTo>
                <a:lnTo>
                  <a:pt x="13564" y="1682"/>
                </a:lnTo>
                <a:cubicBezTo>
                  <a:pt x="13565" y="1683"/>
                  <a:pt x="15293" y="16415"/>
                  <a:pt x="18897" y="25868"/>
                </a:cubicBezTo>
                <a:cubicBezTo>
                  <a:pt x="18395" y="26221"/>
                  <a:pt x="17890" y="26570"/>
                  <a:pt x="17382" y="26915"/>
                </a:cubicBezTo>
                <a:cubicBezTo>
                  <a:pt x="16778" y="27322"/>
                  <a:pt x="16164" y="27714"/>
                  <a:pt x="15546" y="28097"/>
                </a:cubicBezTo>
                <a:cubicBezTo>
                  <a:pt x="15560" y="27903"/>
                  <a:pt x="15572" y="27708"/>
                  <a:pt x="15583" y="27512"/>
                </a:cubicBezTo>
                <a:cubicBezTo>
                  <a:pt x="16189" y="16302"/>
                  <a:pt x="11443" y="4783"/>
                  <a:pt x="11442" y="4781"/>
                </a:cubicBezTo>
                <a:lnTo>
                  <a:pt x="11442" y="4781"/>
                </a:lnTo>
                <a:cubicBezTo>
                  <a:pt x="11442" y="4782"/>
                  <a:pt x="11473" y="4970"/>
                  <a:pt x="11521" y="5317"/>
                </a:cubicBezTo>
                <a:cubicBezTo>
                  <a:pt x="11530" y="5393"/>
                  <a:pt x="11540" y="5471"/>
                  <a:pt x="11550" y="5547"/>
                </a:cubicBezTo>
                <a:cubicBezTo>
                  <a:pt x="11733" y="6952"/>
                  <a:pt x="12074" y="10175"/>
                  <a:pt x="12001" y="14162"/>
                </a:cubicBezTo>
                <a:cubicBezTo>
                  <a:pt x="11908" y="19275"/>
                  <a:pt x="14003" y="25992"/>
                  <a:pt x="15307" y="28245"/>
                </a:cubicBezTo>
                <a:cubicBezTo>
                  <a:pt x="14595" y="28684"/>
                  <a:pt x="13879" y="29113"/>
                  <a:pt x="13160" y="29538"/>
                </a:cubicBezTo>
                <a:cubicBezTo>
                  <a:pt x="13374" y="26998"/>
                  <a:pt x="11560" y="18744"/>
                  <a:pt x="9704" y="15264"/>
                </a:cubicBezTo>
                <a:cubicBezTo>
                  <a:pt x="8186" y="12416"/>
                  <a:pt x="6747" y="8973"/>
                  <a:pt x="6111" y="7397"/>
                </a:cubicBezTo>
                <a:cubicBezTo>
                  <a:pt x="6060" y="7205"/>
                  <a:pt x="6007" y="7013"/>
                  <a:pt x="5957" y="6820"/>
                </a:cubicBezTo>
                <a:lnTo>
                  <a:pt x="5957" y="6820"/>
                </a:lnTo>
                <a:cubicBezTo>
                  <a:pt x="5987" y="6963"/>
                  <a:pt x="6020" y="7106"/>
                  <a:pt x="6051" y="7249"/>
                </a:cubicBezTo>
                <a:cubicBezTo>
                  <a:pt x="5870" y="6798"/>
                  <a:pt x="5766" y="6533"/>
                  <a:pt x="5766" y="6533"/>
                </a:cubicBezTo>
                <a:lnTo>
                  <a:pt x="5766" y="6533"/>
                </a:lnTo>
                <a:cubicBezTo>
                  <a:pt x="5767" y="6534"/>
                  <a:pt x="8059" y="22925"/>
                  <a:pt x="12782" y="29762"/>
                </a:cubicBezTo>
                <a:cubicBezTo>
                  <a:pt x="12260" y="30071"/>
                  <a:pt x="11739" y="30379"/>
                  <a:pt x="11218" y="30690"/>
                </a:cubicBezTo>
                <a:cubicBezTo>
                  <a:pt x="10930" y="30855"/>
                  <a:pt x="10639" y="31016"/>
                  <a:pt x="10349" y="31178"/>
                </a:cubicBezTo>
                <a:cubicBezTo>
                  <a:pt x="10224" y="30000"/>
                  <a:pt x="9534" y="26382"/>
                  <a:pt x="5756" y="20229"/>
                </a:cubicBezTo>
                <a:cubicBezTo>
                  <a:pt x="1060" y="12583"/>
                  <a:pt x="1345" y="10426"/>
                  <a:pt x="726" y="10125"/>
                </a:cubicBezTo>
                <a:lnTo>
                  <a:pt x="726" y="10125"/>
                </a:lnTo>
                <a:cubicBezTo>
                  <a:pt x="726" y="10125"/>
                  <a:pt x="0" y="14287"/>
                  <a:pt x="3773" y="21942"/>
                </a:cubicBezTo>
                <a:cubicBezTo>
                  <a:pt x="6799" y="28082"/>
                  <a:pt x="9218" y="30589"/>
                  <a:pt x="10057" y="31341"/>
                </a:cubicBezTo>
                <a:cubicBezTo>
                  <a:pt x="8342" y="32293"/>
                  <a:pt x="6596" y="33188"/>
                  <a:pt x="4809" y="34048"/>
                </a:cubicBezTo>
                <a:lnTo>
                  <a:pt x="4836" y="34126"/>
                </a:lnTo>
                <a:cubicBezTo>
                  <a:pt x="5998" y="33777"/>
                  <a:pt x="7179" y="33439"/>
                  <a:pt x="8293" y="32943"/>
                </a:cubicBezTo>
                <a:cubicBezTo>
                  <a:pt x="9379" y="32529"/>
                  <a:pt x="10407" y="31996"/>
                  <a:pt x="11447" y="31482"/>
                </a:cubicBezTo>
                <a:cubicBezTo>
                  <a:pt x="11380" y="31365"/>
                  <a:pt x="11314" y="31250"/>
                  <a:pt x="11252" y="31136"/>
                </a:cubicBezTo>
                <a:lnTo>
                  <a:pt x="11252" y="31136"/>
                </a:lnTo>
                <a:cubicBezTo>
                  <a:pt x="11255" y="31139"/>
                  <a:pt x="11421" y="31207"/>
                  <a:pt x="11712" y="31345"/>
                </a:cubicBezTo>
                <a:cubicBezTo>
                  <a:pt x="12615" y="30859"/>
                  <a:pt x="13494" y="30330"/>
                  <a:pt x="14355" y="29777"/>
                </a:cubicBezTo>
                <a:cubicBezTo>
                  <a:pt x="21724" y="37761"/>
                  <a:pt x="37676" y="41749"/>
                  <a:pt x="37676" y="41749"/>
                </a:cubicBezTo>
                <a:cubicBezTo>
                  <a:pt x="34428" y="40090"/>
                  <a:pt x="33492" y="38868"/>
                  <a:pt x="26985" y="34628"/>
                </a:cubicBezTo>
                <a:cubicBezTo>
                  <a:pt x="21640" y="31144"/>
                  <a:pt x="16372" y="29910"/>
                  <a:pt x="14662" y="29580"/>
                </a:cubicBezTo>
                <a:cubicBezTo>
                  <a:pt x="15498" y="29034"/>
                  <a:pt x="16320" y="28467"/>
                  <a:pt x="17133" y="27890"/>
                </a:cubicBezTo>
                <a:cubicBezTo>
                  <a:pt x="17180" y="27917"/>
                  <a:pt x="17227" y="27945"/>
                  <a:pt x="17274" y="27972"/>
                </a:cubicBezTo>
                <a:lnTo>
                  <a:pt x="17222" y="27958"/>
                </a:lnTo>
                <a:lnTo>
                  <a:pt x="17222" y="27958"/>
                </a:lnTo>
                <a:cubicBezTo>
                  <a:pt x="17241" y="27965"/>
                  <a:pt x="17262" y="27971"/>
                  <a:pt x="17281" y="27978"/>
                </a:cubicBezTo>
                <a:cubicBezTo>
                  <a:pt x="25762" y="32926"/>
                  <a:pt x="34059" y="33755"/>
                  <a:pt x="38664" y="33755"/>
                </a:cubicBezTo>
                <a:cubicBezTo>
                  <a:pt x="40980" y="33755"/>
                  <a:pt x="42361" y="33545"/>
                  <a:pt x="42362" y="33545"/>
                </a:cubicBezTo>
                <a:lnTo>
                  <a:pt x="42362" y="33545"/>
                </a:lnTo>
                <a:cubicBezTo>
                  <a:pt x="42302" y="33552"/>
                  <a:pt x="42237" y="33556"/>
                  <a:pt x="42167" y="33556"/>
                </a:cubicBezTo>
                <a:cubicBezTo>
                  <a:pt x="40626" y="33556"/>
                  <a:pt x="36684" y="31824"/>
                  <a:pt x="30630" y="29974"/>
                </a:cubicBezTo>
                <a:cubicBezTo>
                  <a:pt x="25311" y="28347"/>
                  <a:pt x="19176" y="27851"/>
                  <a:pt x="17353" y="27733"/>
                </a:cubicBezTo>
                <a:cubicBezTo>
                  <a:pt x="17487" y="27638"/>
                  <a:pt x="17621" y="27543"/>
                  <a:pt x="17753" y="27447"/>
                </a:cubicBezTo>
                <a:cubicBezTo>
                  <a:pt x="18530" y="26882"/>
                  <a:pt x="19299" y="26305"/>
                  <a:pt x="20057" y="25714"/>
                </a:cubicBezTo>
                <a:cubicBezTo>
                  <a:pt x="22232" y="26654"/>
                  <a:pt x="24866" y="26981"/>
                  <a:pt x="27463" y="26981"/>
                </a:cubicBezTo>
                <a:cubicBezTo>
                  <a:pt x="32320" y="26981"/>
                  <a:pt x="37052" y="25839"/>
                  <a:pt x="38431" y="25430"/>
                </a:cubicBezTo>
                <a:cubicBezTo>
                  <a:pt x="40577" y="24791"/>
                  <a:pt x="42243" y="22159"/>
                  <a:pt x="42243" y="22158"/>
                </a:cubicBezTo>
                <a:lnTo>
                  <a:pt x="42243" y="22158"/>
                </a:lnTo>
                <a:cubicBezTo>
                  <a:pt x="42243" y="22159"/>
                  <a:pt x="40599" y="24115"/>
                  <a:pt x="38594" y="24597"/>
                </a:cubicBezTo>
                <a:cubicBezTo>
                  <a:pt x="38486" y="24623"/>
                  <a:pt x="38378" y="24645"/>
                  <a:pt x="38269" y="24662"/>
                </a:cubicBezTo>
                <a:cubicBezTo>
                  <a:pt x="37032" y="24852"/>
                  <a:pt x="23684" y="24920"/>
                  <a:pt x="20456" y="25408"/>
                </a:cubicBezTo>
                <a:cubicBezTo>
                  <a:pt x="21292" y="24754"/>
                  <a:pt x="22118" y="24088"/>
                  <a:pt x="22932" y="23409"/>
                </a:cubicBezTo>
                <a:cubicBezTo>
                  <a:pt x="26207" y="23929"/>
                  <a:pt x="28973" y="24137"/>
                  <a:pt x="31301" y="24137"/>
                </a:cubicBezTo>
                <a:cubicBezTo>
                  <a:pt x="38496" y="24137"/>
                  <a:pt x="41511" y="22154"/>
                  <a:pt x="42474" y="21303"/>
                </a:cubicBezTo>
                <a:cubicBezTo>
                  <a:pt x="42737" y="21070"/>
                  <a:pt x="42846" y="20922"/>
                  <a:pt x="42846" y="20922"/>
                </a:cubicBezTo>
                <a:lnTo>
                  <a:pt x="42846" y="20922"/>
                </a:lnTo>
                <a:cubicBezTo>
                  <a:pt x="34020" y="21281"/>
                  <a:pt x="25279" y="22863"/>
                  <a:pt x="23149" y="23269"/>
                </a:cubicBezTo>
                <a:cubicBezTo>
                  <a:pt x="23131" y="23269"/>
                  <a:pt x="23115" y="23272"/>
                  <a:pt x="23098" y="23272"/>
                </a:cubicBezTo>
                <a:cubicBezTo>
                  <a:pt x="23227" y="23163"/>
                  <a:pt x="23358" y="23057"/>
                  <a:pt x="23488" y="22949"/>
                </a:cubicBezTo>
                <a:cubicBezTo>
                  <a:pt x="24575" y="22017"/>
                  <a:pt x="25643" y="21064"/>
                  <a:pt x="26691" y="20088"/>
                </a:cubicBezTo>
                <a:cubicBezTo>
                  <a:pt x="28043" y="20419"/>
                  <a:pt x="29282" y="20559"/>
                  <a:pt x="30410" y="20559"/>
                </a:cubicBezTo>
                <a:cubicBezTo>
                  <a:pt x="35452" y="20559"/>
                  <a:pt x="38288" y="17758"/>
                  <a:pt x="39220" y="16640"/>
                </a:cubicBezTo>
                <a:cubicBezTo>
                  <a:pt x="39249" y="16624"/>
                  <a:pt x="39278" y="16608"/>
                  <a:pt x="39308" y="16592"/>
                </a:cubicBezTo>
                <a:lnTo>
                  <a:pt x="39308" y="16592"/>
                </a:lnTo>
                <a:cubicBezTo>
                  <a:pt x="39282" y="16604"/>
                  <a:pt x="39256" y="16616"/>
                  <a:pt x="39230" y="16627"/>
                </a:cubicBezTo>
                <a:cubicBezTo>
                  <a:pt x="39455" y="16355"/>
                  <a:pt x="39567" y="16186"/>
                  <a:pt x="39567" y="16186"/>
                </a:cubicBezTo>
                <a:lnTo>
                  <a:pt x="39567" y="16186"/>
                </a:lnTo>
                <a:cubicBezTo>
                  <a:pt x="35998" y="17878"/>
                  <a:pt x="28385" y="19649"/>
                  <a:pt x="26847" y="19998"/>
                </a:cubicBezTo>
                <a:lnTo>
                  <a:pt x="26769" y="20016"/>
                </a:lnTo>
                <a:cubicBezTo>
                  <a:pt x="27324" y="19498"/>
                  <a:pt x="27872" y="18972"/>
                  <a:pt x="28413" y="18439"/>
                </a:cubicBezTo>
                <a:cubicBezTo>
                  <a:pt x="39709" y="15091"/>
                  <a:pt x="39813" y="10336"/>
                  <a:pt x="39350" y="10187"/>
                </a:cubicBezTo>
                <a:cubicBezTo>
                  <a:pt x="39346" y="10185"/>
                  <a:pt x="39341" y="10185"/>
                  <a:pt x="39336" y="10185"/>
                </a:cubicBezTo>
                <a:cubicBezTo>
                  <a:pt x="38756" y="10185"/>
                  <a:pt x="30027" y="17124"/>
                  <a:pt x="28566" y="18290"/>
                </a:cubicBezTo>
                <a:lnTo>
                  <a:pt x="28566" y="18290"/>
                </a:lnTo>
                <a:cubicBezTo>
                  <a:pt x="28657" y="18199"/>
                  <a:pt x="28751" y="18110"/>
                  <a:pt x="28842" y="18018"/>
                </a:cubicBezTo>
                <a:lnTo>
                  <a:pt x="28785" y="17960"/>
                </a:lnTo>
                <a:cubicBezTo>
                  <a:pt x="28775" y="17970"/>
                  <a:pt x="28765" y="17978"/>
                  <a:pt x="28754" y="17988"/>
                </a:cubicBezTo>
                <a:cubicBezTo>
                  <a:pt x="29796" y="16795"/>
                  <a:pt x="31917" y="13901"/>
                  <a:pt x="33031" y="9082"/>
                </a:cubicBezTo>
                <a:cubicBezTo>
                  <a:pt x="33297" y="7925"/>
                  <a:pt x="33431" y="6739"/>
                  <a:pt x="33379" y="5554"/>
                </a:cubicBezTo>
                <a:cubicBezTo>
                  <a:pt x="33329" y="4439"/>
                  <a:pt x="33123" y="3172"/>
                  <a:pt x="32501" y="2563"/>
                </a:cubicBezTo>
                <a:cubicBezTo>
                  <a:pt x="32501" y="2563"/>
                  <a:pt x="30105" y="14315"/>
                  <a:pt x="28218" y="18469"/>
                </a:cubicBezTo>
                <a:cubicBezTo>
                  <a:pt x="27420" y="19185"/>
                  <a:pt x="26609" y="19886"/>
                  <a:pt x="25785" y="20572"/>
                </a:cubicBezTo>
                <a:cubicBezTo>
                  <a:pt x="26688" y="19087"/>
                  <a:pt x="28348" y="14343"/>
                  <a:pt x="27396" y="0"/>
                </a:cubicBezTo>
                <a:close/>
              </a:path>
            </a:pathLst>
          </a:custGeom>
          <a:solidFill>
            <a:srgbClr val="4477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4500072">
            <a:off x="441960" y="-1138122"/>
            <a:ext cx="2047576" cy="1995105"/>
          </a:xfrm>
          <a:custGeom>
            <a:avLst/>
            <a:gdLst/>
            <a:ahLst/>
            <a:cxnLst/>
            <a:rect l="l" t="t" r="r" b="b"/>
            <a:pathLst>
              <a:path w="42847" h="41749" extrusionOk="0">
                <a:moveTo>
                  <a:pt x="23095" y="23279"/>
                </a:moveTo>
                <a:lnTo>
                  <a:pt x="23086" y="23281"/>
                </a:lnTo>
                <a:lnTo>
                  <a:pt x="23088" y="23279"/>
                </a:lnTo>
                <a:close/>
                <a:moveTo>
                  <a:pt x="27396" y="0"/>
                </a:moveTo>
                <a:lnTo>
                  <a:pt x="27396" y="0"/>
                </a:lnTo>
                <a:cubicBezTo>
                  <a:pt x="27396" y="0"/>
                  <a:pt x="27370" y="122"/>
                  <a:pt x="27327" y="346"/>
                </a:cubicBezTo>
                <a:cubicBezTo>
                  <a:pt x="26993" y="2068"/>
                  <a:pt x="25528" y="10157"/>
                  <a:pt x="25263" y="21002"/>
                </a:cubicBezTo>
                <a:cubicBezTo>
                  <a:pt x="24591" y="21553"/>
                  <a:pt x="23914" y="22097"/>
                  <a:pt x="23231" y="22634"/>
                </a:cubicBezTo>
                <a:cubicBezTo>
                  <a:pt x="22984" y="22829"/>
                  <a:pt x="22734" y="23019"/>
                  <a:pt x="22485" y="23211"/>
                </a:cubicBezTo>
                <a:cubicBezTo>
                  <a:pt x="25076" y="12769"/>
                  <a:pt x="20166" y="230"/>
                  <a:pt x="20166" y="228"/>
                </a:cubicBezTo>
                <a:lnTo>
                  <a:pt x="20166" y="228"/>
                </a:lnTo>
                <a:cubicBezTo>
                  <a:pt x="20166" y="230"/>
                  <a:pt x="20599" y="15838"/>
                  <a:pt x="22335" y="23327"/>
                </a:cubicBezTo>
                <a:cubicBezTo>
                  <a:pt x="21306" y="24121"/>
                  <a:pt x="20262" y="24894"/>
                  <a:pt x="19204" y="25647"/>
                </a:cubicBezTo>
                <a:cubicBezTo>
                  <a:pt x="21630" y="18664"/>
                  <a:pt x="15086" y="4772"/>
                  <a:pt x="13785" y="2124"/>
                </a:cubicBezTo>
                <a:cubicBezTo>
                  <a:pt x="13764" y="2049"/>
                  <a:pt x="13744" y="1973"/>
                  <a:pt x="13723" y="1898"/>
                </a:cubicBezTo>
                <a:lnTo>
                  <a:pt x="13723" y="1898"/>
                </a:lnTo>
                <a:lnTo>
                  <a:pt x="13769" y="2092"/>
                </a:lnTo>
                <a:cubicBezTo>
                  <a:pt x="13638" y="1827"/>
                  <a:pt x="13564" y="1682"/>
                  <a:pt x="13564" y="1682"/>
                </a:cubicBezTo>
                <a:lnTo>
                  <a:pt x="13564" y="1682"/>
                </a:lnTo>
                <a:cubicBezTo>
                  <a:pt x="13565" y="1683"/>
                  <a:pt x="15293" y="16415"/>
                  <a:pt x="18897" y="25868"/>
                </a:cubicBezTo>
                <a:cubicBezTo>
                  <a:pt x="18395" y="26221"/>
                  <a:pt x="17890" y="26570"/>
                  <a:pt x="17382" y="26915"/>
                </a:cubicBezTo>
                <a:cubicBezTo>
                  <a:pt x="16778" y="27322"/>
                  <a:pt x="16164" y="27714"/>
                  <a:pt x="15546" y="28097"/>
                </a:cubicBezTo>
                <a:cubicBezTo>
                  <a:pt x="15560" y="27903"/>
                  <a:pt x="15572" y="27708"/>
                  <a:pt x="15583" y="27512"/>
                </a:cubicBezTo>
                <a:cubicBezTo>
                  <a:pt x="16189" y="16302"/>
                  <a:pt x="11443" y="4783"/>
                  <a:pt x="11442" y="4781"/>
                </a:cubicBezTo>
                <a:lnTo>
                  <a:pt x="11442" y="4781"/>
                </a:lnTo>
                <a:cubicBezTo>
                  <a:pt x="11442" y="4782"/>
                  <a:pt x="11473" y="4970"/>
                  <a:pt x="11521" y="5317"/>
                </a:cubicBezTo>
                <a:cubicBezTo>
                  <a:pt x="11530" y="5393"/>
                  <a:pt x="11540" y="5471"/>
                  <a:pt x="11550" y="5547"/>
                </a:cubicBezTo>
                <a:cubicBezTo>
                  <a:pt x="11733" y="6952"/>
                  <a:pt x="12074" y="10175"/>
                  <a:pt x="12001" y="14162"/>
                </a:cubicBezTo>
                <a:cubicBezTo>
                  <a:pt x="11908" y="19275"/>
                  <a:pt x="14003" y="25992"/>
                  <a:pt x="15307" y="28245"/>
                </a:cubicBezTo>
                <a:cubicBezTo>
                  <a:pt x="14595" y="28684"/>
                  <a:pt x="13879" y="29113"/>
                  <a:pt x="13160" y="29538"/>
                </a:cubicBezTo>
                <a:cubicBezTo>
                  <a:pt x="13374" y="26998"/>
                  <a:pt x="11560" y="18744"/>
                  <a:pt x="9704" y="15264"/>
                </a:cubicBezTo>
                <a:cubicBezTo>
                  <a:pt x="8186" y="12416"/>
                  <a:pt x="6747" y="8973"/>
                  <a:pt x="6111" y="7397"/>
                </a:cubicBezTo>
                <a:cubicBezTo>
                  <a:pt x="6060" y="7205"/>
                  <a:pt x="6007" y="7013"/>
                  <a:pt x="5957" y="6820"/>
                </a:cubicBezTo>
                <a:lnTo>
                  <a:pt x="5957" y="6820"/>
                </a:lnTo>
                <a:cubicBezTo>
                  <a:pt x="5987" y="6963"/>
                  <a:pt x="6020" y="7106"/>
                  <a:pt x="6051" y="7249"/>
                </a:cubicBezTo>
                <a:cubicBezTo>
                  <a:pt x="5870" y="6798"/>
                  <a:pt x="5766" y="6533"/>
                  <a:pt x="5766" y="6533"/>
                </a:cubicBezTo>
                <a:lnTo>
                  <a:pt x="5766" y="6533"/>
                </a:lnTo>
                <a:cubicBezTo>
                  <a:pt x="5767" y="6534"/>
                  <a:pt x="8059" y="22925"/>
                  <a:pt x="12782" y="29762"/>
                </a:cubicBezTo>
                <a:cubicBezTo>
                  <a:pt x="12260" y="30071"/>
                  <a:pt x="11739" y="30379"/>
                  <a:pt x="11218" y="30690"/>
                </a:cubicBezTo>
                <a:cubicBezTo>
                  <a:pt x="10930" y="30855"/>
                  <a:pt x="10639" y="31016"/>
                  <a:pt x="10349" y="31178"/>
                </a:cubicBezTo>
                <a:cubicBezTo>
                  <a:pt x="10224" y="30000"/>
                  <a:pt x="9534" y="26382"/>
                  <a:pt x="5756" y="20229"/>
                </a:cubicBezTo>
                <a:cubicBezTo>
                  <a:pt x="1060" y="12583"/>
                  <a:pt x="1345" y="10426"/>
                  <a:pt x="726" y="10125"/>
                </a:cubicBezTo>
                <a:lnTo>
                  <a:pt x="726" y="10125"/>
                </a:lnTo>
                <a:cubicBezTo>
                  <a:pt x="726" y="10125"/>
                  <a:pt x="0" y="14287"/>
                  <a:pt x="3773" y="21942"/>
                </a:cubicBezTo>
                <a:cubicBezTo>
                  <a:pt x="6799" y="28082"/>
                  <a:pt x="9218" y="30589"/>
                  <a:pt x="10057" y="31341"/>
                </a:cubicBezTo>
                <a:cubicBezTo>
                  <a:pt x="8342" y="32293"/>
                  <a:pt x="6596" y="33188"/>
                  <a:pt x="4809" y="34048"/>
                </a:cubicBezTo>
                <a:lnTo>
                  <a:pt x="4836" y="34126"/>
                </a:lnTo>
                <a:cubicBezTo>
                  <a:pt x="5998" y="33777"/>
                  <a:pt x="7179" y="33439"/>
                  <a:pt x="8293" y="32943"/>
                </a:cubicBezTo>
                <a:cubicBezTo>
                  <a:pt x="9379" y="32529"/>
                  <a:pt x="10407" y="31996"/>
                  <a:pt x="11447" y="31482"/>
                </a:cubicBezTo>
                <a:cubicBezTo>
                  <a:pt x="11380" y="31365"/>
                  <a:pt x="11314" y="31250"/>
                  <a:pt x="11252" y="31136"/>
                </a:cubicBezTo>
                <a:lnTo>
                  <a:pt x="11252" y="31136"/>
                </a:lnTo>
                <a:cubicBezTo>
                  <a:pt x="11255" y="31139"/>
                  <a:pt x="11421" y="31207"/>
                  <a:pt x="11712" y="31345"/>
                </a:cubicBezTo>
                <a:cubicBezTo>
                  <a:pt x="12615" y="30859"/>
                  <a:pt x="13494" y="30330"/>
                  <a:pt x="14355" y="29777"/>
                </a:cubicBezTo>
                <a:cubicBezTo>
                  <a:pt x="21724" y="37761"/>
                  <a:pt x="37676" y="41749"/>
                  <a:pt x="37676" y="41749"/>
                </a:cubicBezTo>
                <a:cubicBezTo>
                  <a:pt x="34428" y="40090"/>
                  <a:pt x="33492" y="38868"/>
                  <a:pt x="26985" y="34628"/>
                </a:cubicBezTo>
                <a:cubicBezTo>
                  <a:pt x="21640" y="31144"/>
                  <a:pt x="16372" y="29910"/>
                  <a:pt x="14662" y="29580"/>
                </a:cubicBezTo>
                <a:cubicBezTo>
                  <a:pt x="15498" y="29034"/>
                  <a:pt x="16320" y="28467"/>
                  <a:pt x="17133" y="27890"/>
                </a:cubicBezTo>
                <a:cubicBezTo>
                  <a:pt x="17180" y="27917"/>
                  <a:pt x="17227" y="27945"/>
                  <a:pt x="17274" y="27972"/>
                </a:cubicBezTo>
                <a:lnTo>
                  <a:pt x="17222" y="27958"/>
                </a:lnTo>
                <a:lnTo>
                  <a:pt x="17222" y="27958"/>
                </a:lnTo>
                <a:cubicBezTo>
                  <a:pt x="17241" y="27965"/>
                  <a:pt x="17262" y="27971"/>
                  <a:pt x="17281" y="27978"/>
                </a:cubicBezTo>
                <a:cubicBezTo>
                  <a:pt x="25762" y="32926"/>
                  <a:pt x="34059" y="33755"/>
                  <a:pt x="38664" y="33755"/>
                </a:cubicBezTo>
                <a:cubicBezTo>
                  <a:pt x="40980" y="33755"/>
                  <a:pt x="42361" y="33545"/>
                  <a:pt x="42362" y="33545"/>
                </a:cubicBezTo>
                <a:lnTo>
                  <a:pt x="42362" y="33545"/>
                </a:lnTo>
                <a:cubicBezTo>
                  <a:pt x="42302" y="33552"/>
                  <a:pt x="42237" y="33556"/>
                  <a:pt x="42167" y="33556"/>
                </a:cubicBezTo>
                <a:cubicBezTo>
                  <a:pt x="40626" y="33556"/>
                  <a:pt x="36684" y="31824"/>
                  <a:pt x="30630" y="29974"/>
                </a:cubicBezTo>
                <a:cubicBezTo>
                  <a:pt x="25311" y="28347"/>
                  <a:pt x="19176" y="27851"/>
                  <a:pt x="17353" y="27733"/>
                </a:cubicBezTo>
                <a:cubicBezTo>
                  <a:pt x="17487" y="27638"/>
                  <a:pt x="17621" y="27543"/>
                  <a:pt x="17753" y="27447"/>
                </a:cubicBezTo>
                <a:cubicBezTo>
                  <a:pt x="18530" y="26882"/>
                  <a:pt x="19299" y="26305"/>
                  <a:pt x="20057" y="25714"/>
                </a:cubicBezTo>
                <a:cubicBezTo>
                  <a:pt x="22232" y="26654"/>
                  <a:pt x="24866" y="26981"/>
                  <a:pt x="27463" y="26981"/>
                </a:cubicBezTo>
                <a:cubicBezTo>
                  <a:pt x="32320" y="26981"/>
                  <a:pt x="37052" y="25839"/>
                  <a:pt x="38431" y="25430"/>
                </a:cubicBezTo>
                <a:cubicBezTo>
                  <a:pt x="40577" y="24791"/>
                  <a:pt x="42243" y="22159"/>
                  <a:pt x="42243" y="22158"/>
                </a:cubicBezTo>
                <a:lnTo>
                  <a:pt x="42243" y="22158"/>
                </a:lnTo>
                <a:cubicBezTo>
                  <a:pt x="42243" y="22159"/>
                  <a:pt x="40599" y="24115"/>
                  <a:pt x="38594" y="24597"/>
                </a:cubicBezTo>
                <a:cubicBezTo>
                  <a:pt x="38486" y="24623"/>
                  <a:pt x="38378" y="24645"/>
                  <a:pt x="38269" y="24662"/>
                </a:cubicBezTo>
                <a:cubicBezTo>
                  <a:pt x="37032" y="24852"/>
                  <a:pt x="23684" y="24920"/>
                  <a:pt x="20456" y="25408"/>
                </a:cubicBezTo>
                <a:cubicBezTo>
                  <a:pt x="21292" y="24754"/>
                  <a:pt x="22118" y="24088"/>
                  <a:pt x="22932" y="23409"/>
                </a:cubicBezTo>
                <a:cubicBezTo>
                  <a:pt x="26207" y="23929"/>
                  <a:pt x="28973" y="24137"/>
                  <a:pt x="31301" y="24137"/>
                </a:cubicBezTo>
                <a:cubicBezTo>
                  <a:pt x="38496" y="24137"/>
                  <a:pt x="41511" y="22154"/>
                  <a:pt x="42474" y="21303"/>
                </a:cubicBezTo>
                <a:cubicBezTo>
                  <a:pt x="42737" y="21070"/>
                  <a:pt x="42846" y="20922"/>
                  <a:pt x="42846" y="20922"/>
                </a:cubicBezTo>
                <a:lnTo>
                  <a:pt x="42846" y="20922"/>
                </a:lnTo>
                <a:cubicBezTo>
                  <a:pt x="34020" y="21281"/>
                  <a:pt x="25279" y="22863"/>
                  <a:pt x="23149" y="23269"/>
                </a:cubicBezTo>
                <a:cubicBezTo>
                  <a:pt x="23131" y="23269"/>
                  <a:pt x="23115" y="23272"/>
                  <a:pt x="23098" y="23272"/>
                </a:cubicBezTo>
                <a:cubicBezTo>
                  <a:pt x="23227" y="23163"/>
                  <a:pt x="23358" y="23057"/>
                  <a:pt x="23488" y="22949"/>
                </a:cubicBezTo>
                <a:cubicBezTo>
                  <a:pt x="24575" y="22017"/>
                  <a:pt x="25643" y="21064"/>
                  <a:pt x="26691" y="20088"/>
                </a:cubicBezTo>
                <a:cubicBezTo>
                  <a:pt x="28043" y="20419"/>
                  <a:pt x="29282" y="20559"/>
                  <a:pt x="30410" y="20559"/>
                </a:cubicBezTo>
                <a:cubicBezTo>
                  <a:pt x="35452" y="20559"/>
                  <a:pt x="38288" y="17758"/>
                  <a:pt x="39220" y="16640"/>
                </a:cubicBezTo>
                <a:cubicBezTo>
                  <a:pt x="39249" y="16624"/>
                  <a:pt x="39278" y="16608"/>
                  <a:pt x="39308" y="16592"/>
                </a:cubicBezTo>
                <a:lnTo>
                  <a:pt x="39308" y="16592"/>
                </a:lnTo>
                <a:cubicBezTo>
                  <a:pt x="39282" y="16604"/>
                  <a:pt x="39256" y="16616"/>
                  <a:pt x="39230" y="16627"/>
                </a:cubicBezTo>
                <a:cubicBezTo>
                  <a:pt x="39455" y="16355"/>
                  <a:pt x="39567" y="16186"/>
                  <a:pt x="39567" y="16186"/>
                </a:cubicBezTo>
                <a:lnTo>
                  <a:pt x="39567" y="16186"/>
                </a:lnTo>
                <a:cubicBezTo>
                  <a:pt x="35998" y="17878"/>
                  <a:pt x="28385" y="19649"/>
                  <a:pt x="26847" y="19998"/>
                </a:cubicBezTo>
                <a:lnTo>
                  <a:pt x="26769" y="20016"/>
                </a:lnTo>
                <a:cubicBezTo>
                  <a:pt x="27324" y="19498"/>
                  <a:pt x="27872" y="18972"/>
                  <a:pt x="28413" y="18439"/>
                </a:cubicBezTo>
                <a:cubicBezTo>
                  <a:pt x="39709" y="15091"/>
                  <a:pt x="39813" y="10336"/>
                  <a:pt x="39350" y="10187"/>
                </a:cubicBezTo>
                <a:cubicBezTo>
                  <a:pt x="39346" y="10185"/>
                  <a:pt x="39341" y="10185"/>
                  <a:pt x="39336" y="10185"/>
                </a:cubicBezTo>
                <a:cubicBezTo>
                  <a:pt x="38756" y="10185"/>
                  <a:pt x="30027" y="17124"/>
                  <a:pt x="28566" y="18290"/>
                </a:cubicBezTo>
                <a:lnTo>
                  <a:pt x="28566" y="18290"/>
                </a:lnTo>
                <a:cubicBezTo>
                  <a:pt x="28657" y="18199"/>
                  <a:pt x="28751" y="18110"/>
                  <a:pt x="28842" y="18018"/>
                </a:cubicBezTo>
                <a:lnTo>
                  <a:pt x="28785" y="17960"/>
                </a:lnTo>
                <a:cubicBezTo>
                  <a:pt x="28775" y="17970"/>
                  <a:pt x="28765" y="17978"/>
                  <a:pt x="28754" y="17988"/>
                </a:cubicBezTo>
                <a:cubicBezTo>
                  <a:pt x="29796" y="16795"/>
                  <a:pt x="31917" y="13901"/>
                  <a:pt x="33031" y="9082"/>
                </a:cubicBezTo>
                <a:cubicBezTo>
                  <a:pt x="33297" y="7925"/>
                  <a:pt x="33431" y="6739"/>
                  <a:pt x="33379" y="5554"/>
                </a:cubicBezTo>
                <a:cubicBezTo>
                  <a:pt x="33329" y="4439"/>
                  <a:pt x="33123" y="3172"/>
                  <a:pt x="32501" y="2563"/>
                </a:cubicBezTo>
                <a:cubicBezTo>
                  <a:pt x="32501" y="2563"/>
                  <a:pt x="30105" y="14315"/>
                  <a:pt x="28218" y="18469"/>
                </a:cubicBezTo>
                <a:cubicBezTo>
                  <a:pt x="27420" y="19185"/>
                  <a:pt x="26609" y="19886"/>
                  <a:pt x="25785" y="20572"/>
                </a:cubicBezTo>
                <a:cubicBezTo>
                  <a:pt x="26688" y="19087"/>
                  <a:pt x="28348" y="14343"/>
                  <a:pt x="27396" y="0"/>
                </a:cubicBezTo>
                <a:close/>
              </a:path>
            </a:pathLst>
          </a:custGeom>
          <a:solidFill>
            <a:srgbClr val="4477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641000" y="1862100"/>
            <a:ext cx="5862000" cy="111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1880100" y="3408775"/>
            <a:ext cx="5383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"/>
          <p:cNvSpPr txBox="1">
            <a:spLocks noGrp="1"/>
          </p:cNvSpPr>
          <p:nvPr>
            <p:ph type="title"/>
          </p:nvPr>
        </p:nvSpPr>
        <p:spPr>
          <a:xfrm>
            <a:off x="788325" y="674631"/>
            <a:ext cx="756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body" idx="1"/>
          </p:nvPr>
        </p:nvSpPr>
        <p:spPr>
          <a:xfrm>
            <a:off x="788325" y="1485095"/>
            <a:ext cx="7717500" cy="29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508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050"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45" name="Google Shape;45;p4"/>
          <p:cNvGrpSpPr/>
          <p:nvPr/>
        </p:nvGrpSpPr>
        <p:grpSpPr>
          <a:xfrm>
            <a:off x="-263475" y="4113425"/>
            <a:ext cx="1450275" cy="1429575"/>
            <a:chOff x="-263475" y="4113425"/>
            <a:chExt cx="1450275" cy="1429575"/>
          </a:xfrm>
        </p:grpSpPr>
        <p:sp>
          <p:nvSpPr>
            <p:cNvPr id="46" name="Google Shape;46;p4"/>
            <p:cNvSpPr/>
            <p:nvPr/>
          </p:nvSpPr>
          <p:spPr>
            <a:xfrm>
              <a:off x="-128825" y="4113425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4"/>
            <p:cNvSpPr/>
            <p:nvPr/>
          </p:nvSpPr>
          <p:spPr>
            <a:xfrm>
              <a:off x="327000" y="4683200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4"/>
            <p:cNvSpPr/>
            <p:nvPr/>
          </p:nvSpPr>
          <p:spPr>
            <a:xfrm>
              <a:off x="-263475" y="4683200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" name="Google Shape;49;p4"/>
          <p:cNvGrpSpPr/>
          <p:nvPr/>
        </p:nvGrpSpPr>
        <p:grpSpPr>
          <a:xfrm>
            <a:off x="8348625" y="-521775"/>
            <a:ext cx="1191325" cy="1450875"/>
            <a:chOff x="8348625" y="-521775"/>
            <a:chExt cx="1191325" cy="1450875"/>
          </a:xfrm>
        </p:grpSpPr>
        <p:sp>
          <p:nvSpPr>
            <p:cNvPr id="50" name="Google Shape;50;p4"/>
            <p:cNvSpPr/>
            <p:nvPr/>
          </p:nvSpPr>
          <p:spPr>
            <a:xfrm>
              <a:off x="8348625" y="-521775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8680150" y="69300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37235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7"/>
          <p:cNvGrpSpPr/>
          <p:nvPr/>
        </p:nvGrpSpPr>
        <p:grpSpPr>
          <a:xfrm>
            <a:off x="879008" y="-872361"/>
            <a:ext cx="2410425" cy="1651548"/>
            <a:chOff x="962175" y="-745175"/>
            <a:chExt cx="2190300" cy="1500725"/>
          </a:xfrm>
        </p:grpSpPr>
        <p:sp>
          <p:nvSpPr>
            <p:cNvPr id="67" name="Google Shape;67;p7"/>
            <p:cNvSpPr/>
            <p:nvPr/>
          </p:nvSpPr>
          <p:spPr>
            <a:xfrm>
              <a:off x="962175" y="-745175"/>
              <a:ext cx="1067100" cy="1067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7"/>
            <p:cNvSpPr/>
            <p:nvPr/>
          </p:nvSpPr>
          <p:spPr>
            <a:xfrm>
              <a:off x="1731200" y="-311550"/>
              <a:ext cx="1067100" cy="1067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7"/>
            <p:cNvSpPr/>
            <p:nvPr/>
          </p:nvSpPr>
          <p:spPr>
            <a:xfrm>
              <a:off x="2578875" y="-115050"/>
              <a:ext cx="573600" cy="573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" name="Google Shape;70;p7"/>
          <p:cNvGrpSpPr/>
          <p:nvPr/>
        </p:nvGrpSpPr>
        <p:grpSpPr>
          <a:xfrm>
            <a:off x="2981531" y="4362248"/>
            <a:ext cx="2564246" cy="1455023"/>
            <a:chOff x="2983075" y="4520700"/>
            <a:chExt cx="2187550" cy="1241275"/>
          </a:xfrm>
        </p:grpSpPr>
        <p:sp>
          <p:nvSpPr>
            <p:cNvPr id="71" name="Google Shape;71;p7"/>
            <p:cNvSpPr/>
            <p:nvPr/>
          </p:nvSpPr>
          <p:spPr>
            <a:xfrm>
              <a:off x="4103525" y="4520700"/>
              <a:ext cx="1067100" cy="1067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7"/>
            <p:cNvSpPr/>
            <p:nvPr/>
          </p:nvSpPr>
          <p:spPr>
            <a:xfrm>
              <a:off x="3780600" y="4671050"/>
              <a:ext cx="573600" cy="573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2983075" y="4795675"/>
              <a:ext cx="966900" cy="966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776901" y="1519438"/>
            <a:ext cx="3885600" cy="74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776900" y="2214063"/>
            <a:ext cx="3885600" cy="14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chemeClr val="dk1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5283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/>
          <p:nvPr/>
        </p:nvSpPr>
        <p:spPr>
          <a:xfrm>
            <a:off x="2578350" y="1305700"/>
            <a:ext cx="1980000" cy="198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" name="Google Shape;78;p8"/>
          <p:cNvGrpSpPr/>
          <p:nvPr/>
        </p:nvGrpSpPr>
        <p:grpSpPr>
          <a:xfrm>
            <a:off x="287343" y="-377343"/>
            <a:ext cx="3773786" cy="3439836"/>
            <a:chOff x="596851" y="-646725"/>
            <a:chExt cx="1500810" cy="1368000"/>
          </a:xfrm>
        </p:grpSpPr>
        <p:sp>
          <p:nvSpPr>
            <p:cNvPr id="79" name="Google Shape;79;p8"/>
            <p:cNvSpPr/>
            <p:nvPr/>
          </p:nvSpPr>
          <p:spPr>
            <a:xfrm>
              <a:off x="596851" y="-646725"/>
              <a:ext cx="1368000" cy="136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>
              <a:off x="1433760" y="-393551"/>
              <a:ext cx="663900" cy="663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" name="Google Shape;81;p8"/>
          <p:cNvSpPr txBox="1">
            <a:spLocks noGrp="1"/>
          </p:cNvSpPr>
          <p:nvPr>
            <p:ph type="title"/>
          </p:nvPr>
        </p:nvSpPr>
        <p:spPr>
          <a:xfrm>
            <a:off x="708950" y="0"/>
            <a:ext cx="2563800" cy="3341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None/>
              <a:defRPr sz="33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2361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9"/>
          <p:cNvSpPr txBox="1">
            <a:spLocks noGrp="1"/>
          </p:cNvSpPr>
          <p:nvPr>
            <p:ph type="title"/>
          </p:nvPr>
        </p:nvSpPr>
        <p:spPr>
          <a:xfrm>
            <a:off x="1228788" y="1505575"/>
            <a:ext cx="3012300" cy="78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subTitle" idx="1"/>
          </p:nvPr>
        </p:nvSpPr>
        <p:spPr>
          <a:xfrm>
            <a:off x="1222713" y="2281750"/>
            <a:ext cx="3018300" cy="137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7046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 txBox="1">
            <a:spLocks noGrp="1"/>
          </p:cNvSpPr>
          <p:nvPr>
            <p:ph type="title"/>
          </p:nvPr>
        </p:nvSpPr>
        <p:spPr>
          <a:xfrm>
            <a:off x="1737291" y="1976437"/>
            <a:ext cx="5669400" cy="9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4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subTitle" idx="1"/>
          </p:nvPr>
        </p:nvSpPr>
        <p:spPr>
          <a:xfrm>
            <a:off x="2679714" y="2806888"/>
            <a:ext cx="3820500" cy="36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08941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 txBox="1">
            <a:spLocks noGrp="1"/>
          </p:cNvSpPr>
          <p:nvPr>
            <p:ph type="title" hasCustomPrompt="1"/>
          </p:nvPr>
        </p:nvSpPr>
        <p:spPr>
          <a:xfrm>
            <a:off x="1798725" y="1082038"/>
            <a:ext cx="5529600" cy="171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0" name="Google Shape;90;p11"/>
          <p:cNvSpPr txBox="1">
            <a:spLocks noGrp="1"/>
          </p:cNvSpPr>
          <p:nvPr>
            <p:ph type="subTitle" idx="1"/>
          </p:nvPr>
        </p:nvSpPr>
        <p:spPr>
          <a:xfrm>
            <a:off x="2346500" y="2811225"/>
            <a:ext cx="4452300" cy="478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3418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/>
          <p:nvPr/>
        </p:nvSpPr>
        <p:spPr>
          <a:xfrm>
            <a:off x="-16800" y="-12000"/>
            <a:ext cx="9144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08801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 txBox="1">
            <a:spLocks noGrp="1"/>
          </p:cNvSpPr>
          <p:nvPr>
            <p:ph type="title"/>
          </p:nvPr>
        </p:nvSpPr>
        <p:spPr>
          <a:xfrm>
            <a:off x="877800" y="441350"/>
            <a:ext cx="7377900" cy="6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ubTitle" idx="1"/>
          </p:nvPr>
        </p:nvSpPr>
        <p:spPr>
          <a:xfrm>
            <a:off x="6182932" y="3059890"/>
            <a:ext cx="1998900" cy="3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title" idx="2" hasCustomPrompt="1"/>
          </p:nvPr>
        </p:nvSpPr>
        <p:spPr>
          <a:xfrm>
            <a:off x="1126425" y="1706744"/>
            <a:ext cx="1671900" cy="98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8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7" name="Google Shape;97;p13"/>
          <p:cNvSpPr txBox="1">
            <a:spLocks noGrp="1"/>
          </p:cNvSpPr>
          <p:nvPr>
            <p:ph type="title" idx="3" hasCustomPrompt="1"/>
          </p:nvPr>
        </p:nvSpPr>
        <p:spPr>
          <a:xfrm>
            <a:off x="3727625" y="1711141"/>
            <a:ext cx="1671900" cy="97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8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8" name="Google Shape;98;p13"/>
          <p:cNvSpPr txBox="1">
            <a:spLocks noGrp="1"/>
          </p:cNvSpPr>
          <p:nvPr>
            <p:ph type="title" idx="4" hasCustomPrompt="1"/>
          </p:nvPr>
        </p:nvSpPr>
        <p:spPr>
          <a:xfrm>
            <a:off x="6346425" y="1711141"/>
            <a:ext cx="1671900" cy="97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8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9" name="Google Shape;99;p13"/>
          <p:cNvSpPr txBox="1">
            <a:spLocks noGrp="1"/>
          </p:cNvSpPr>
          <p:nvPr>
            <p:ph type="subTitle" idx="5"/>
          </p:nvPr>
        </p:nvSpPr>
        <p:spPr>
          <a:xfrm>
            <a:off x="756975" y="2641715"/>
            <a:ext cx="2410800" cy="5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ubTitle" idx="6"/>
          </p:nvPr>
        </p:nvSpPr>
        <p:spPr>
          <a:xfrm>
            <a:off x="3358126" y="2641715"/>
            <a:ext cx="2410800" cy="5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subTitle" idx="7"/>
          </p:nvPr>
        </p:nvSpPr>
        <p:spPr>
          <a:xfrm>
            <a:off x="973125" y="3057259"/>
            <a:ext cx="1978500" cy="3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subTitle" idx="8"/>
          </p:nvPr>
        </p:nvSpPr>
        <p:spPr>
          <a:xfrm>
            <a:off x="3569613" y="3054887"/>
            <a:ext cx="1998900" cy="3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subTitle" idx="9"/>
          </p:nvPr>
        </p:nvSpPr>
        <p:spPr>
          <a:xfrm>
            <a:off x="5976975" y="2641715"/>
            <a:ext cx="2410800" cy="5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grpSp>
        <p:nvGrpSpPr>
          <p:cNvPr id="104" name="Google Shape;104;p13"/>
          <p:cNvGrpSpPr/>
          <p:nvPr/>
        </p:nvGrpSpPr>
        <p:grpSpPr>
          <a:xfrm>
            <a:off x="-611075" y="3415379"/>
            <a:ext cx="10988700" cy="3293575"/>
            <a:chOff x="-611075" y="3500900"/>
            <a:chExt cx="10988700" cy="3293575"/>
          </a:xfrm>
        </p:grpSpPr>
        <p:sp>
          <p:nvSpPr>
            <p:cNvPr id="105" name="Google Shape;105;p13"/>
            <p:cNvSpPr/>
            <p:nvPr/>
          </p:nvSpPr>
          <p:spPr>
            <a:xfrm>
              <a:off x="549200" y="4538175"/>
              <a:ext cx="1978500" cy="1978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-611075" y="3947675"/>
              <a:ext cx="1978500" cy="1978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2144550" y="4381450"/>
              <a:ext cx="1066800" cy="106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2951625" y="4072000"/>
              <a:ext cx="1978500" cy="1978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4237150" y="4668850"/>
              <a:ext cx="1066800" cy="106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4987425" y="4381550"/>
              <a:ext cx="1066800" cy="106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5817425" y="4206675"/>
              <a:ext cx="1416600" cy="1416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8121325" y="3500900"/>
              <a:ext cx="2256300" cy="2256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6598475" y="4538175"/>
              <a:ext cx="2256300" cy="2256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370477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Six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4"/>
          <p:cNvSpPr txBox="1">
            <a:spLocks noGrp="1"/>
          </p:cNvSpPr>
          <p:nvPr>
            <p:ph type="subTitle" idx="1"/>
          </p:nvPr>
        </p:nvSpPr>
        <p:spPr>
          <a:xfrm>
            <a:off x="1037275" y="2388000"/>
            <a:ext cx="1890900" cy="538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subTitle" idx="2"/>
          </p:nvPr>
        </p:nvSpPr>
        <p:spPr>
          <a:xfrm>
            <a:off x="3626555" y="2388000"/>
            <a:ext cx="1890900" cy="538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subTitle" idx="3"/>
          </p:nvPr>
        </p:nvSpPr>
        <p:spPr>
          <a:xfrm>
            <a:off x="6379350" y="2388000"/>
            <a:ext cx="1890900" cy="538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4"/>
          <p:cNvSpPr txBox="1">
            <a:spLocks noGrp="1"/>
          </p:cNvSpPr>
          <p:nvPr>
            <p:ph type="subTitle" idx="4"/>
          </p:nvPr>
        </p:nvSpPr>
        <p:spPr>
          <a:xfrm>
            <a:off x="1037275" y="4154903"/>
            <a:ext cx="1890900" cy="538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4"/>
          <p:cNvSpPr txBox="1">
            <a:spLocks noGrp="1"/>
          </p:cNvSpPr>
          <p:nvPr>
            <p:ph type="subTitle" idx="5"/>
          </p:nvPr>
        </p:nvSpPr>
        <p:spPr>
          <a:xfrm>
            <a:off x="3626555" y="4154903"/>
            <a:ext cx="1890900" cy="538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4"/>
          <p:cNvSpPr txBox="1">
            <a:spLocks noGrp="1"/>
          </p:cNvSpPr>
          <p:nvPr>
            <p:ph type="subTitle" idx="6"/>
          </p:nvPr>
        </p:nvSpPr>
        <p:spPr>
          <a:xfrm>
            <a:off x="6379350" y="4154903"/>
            <a:ext cx="1890900" cy="538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4"/>
          <p:cNvSpPr txBox="1">
            <a:spLocks noGrp="1"/>
          </p:cNvSpPr>
          <p:nvPr>
            <p:ph type="title"/>
          </p:nvPr>
        </p:nvSpPr>
        <p:spPr>
          <a:xfrm>
            <a:off x="1554900" y="444455"/>
            <a:ext cx="6034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4"/>
          <p:cNvSpPr txBox="1">
            <a:spLocks noGrp="1"/>
          </p:cNvSpPr>
          <p:nvPr>
            <p:ph type="title" idx="7"/>
          </p:nvPr>
        </p:nvSpPr>
        <p:spPr>
          <a:xfrm>
            <a:off x="844400" y="2021433"/>
            <a:ext cx="22767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4"/>
          <p:cNvSpPr txBox="1">
            <a:spLocks noGrp="1"/>
          </p:cNvSpPr>
          <p:nvPr>
            <p:ph type="title" idx="8"/>
          </p:nvPr>
        </p:nvSpPr>
        <p:spPr>
          <a:xfrm>
            <a:off x="3433643" y="2021433"/>
            <a:ext cx="22767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4"/>
          <p:cNvSpPr txBox="1">
            <a:spLocks noGrp="1"/>
          </p:cNvSpPr>
          <p:nvPr>
            <p:ph type="title" idx="9"/>
          </p:nvPr>
        </p:nvSpPr>
        <p:spPr>
          <a:xfrm>
            <a:off x="6186422" y="2021433"/>
            <a:ext cx="22767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4"/>
          <p:cNvSpPr txBox="1">
            <a:spLocks noGrp="1"/>
          </p:cNvSpPr>
          <p:nvPr>
            <p:ph type="title" idx="13"/>
          </p:nvPr>
        </p:nvSpPr>
        <p:spPr>
          <a:xfrm>
            <a:off x="844400" y="3788190"/>
            <a:ext cx="22767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4"/>
          <p:cNvSpPr txBox="1">
            <a:spLocks noGrp="1"/>
          </p:cNvSpPr>
          <p:nvPr>
            <p:ph type="title" idx="14"/>
          </p:nvPr>
        </p:nvSpPr>
        <p:spPr>
          <a:xfrm>
            <a:off x="3433643" y="3788190"/>
            <a:ext cx="22767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4"/>
          <p:cNvSpPr txBox="1">
            <a:spLocks noGrp="1"/>
          </p:cNvSpPr>
          <p:nvPr>
            <p:ph type="title" idx="15"/>
          </p:nvPr>
        </p:nvSpPr>
        <p:spPr>
          <a:xfrm>
            <a:off x="6022900" y="3788200"/>
            <a:ext cx="25839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4"/>
          <p:cNvSpPr/>
          <p:nvPr/>
        </p:nvSpPr>
        <p:spPr>
          <a:xfrm>
            <a:off x="-217075" y="-290375"/>
            <a:ext cx="1149300" cy="11493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4"/>
          <p:cNvSpPr/>
          <p:nvPr/>
        </p:nvSpPr>
        <p:spPr>
          <a:xfrm>
            <a:off x="-320375" y="369090"/>
            <a:ext cx="839100" cy="8391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4"/>
          <p:cNvSpPr/>
          <p:nvPr/>
        </p:nvSpPr>
        <p:spPr>
          <a:xfrm>
            <a:off x="683550" y="-358704"/>
            <a:ext cx="521100" cy="5211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4"/>
          <p:cNvSpPr/>
          <p:nvPr/>
        </p:nvSpPr>
        <p:spPr>
          <a:xfrm>
            <a:off x="8219925" y="-421550"/>
            <a:ext cx="949800" cy="9492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4"/>
          <p:cNvSpPr/>
          <p:nvPr/>
        </p:nvSpPr>
        <p:spPr>
          <a:xfrm>
            <a:off x="8472875" y="162400"/>
            <a:ext cx="1149300" cy="11493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4"/>
          <p:cNvSpPr/>
          <p:nvPr/>
        </p:nvSpPr>
        <p:spPr>
          <a:xfrm>
            <a:off x="7777850" y="-305000"/>
            <a:ext cx="536100" cy="5361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49383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1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787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/>
          <p:nvPr/>
        </p:nvSpPr>
        <p:spPr>
          <a:xfrm>
            <a:off x="-91851" y="-246425"/>
            <a:ext cx="4870692" cy="5724829"/>
          </a:xfrm>
          <a:custGeom>
            <a:avLst/>
            <a:gdLst/>
            <a:ahLst/>
            <a:cxnLst/>
            <a:rect l="l" t="t" r="r" b="b"/>
            <a:pathLst>
              <a:path w="174953" h="209528" extrusionOk="0">
                <a:moveTo>
                  <a:pt x="26848" y="25159"/>
                </a:moveTo>
                <a:cubicBezTo>
                  <a:pt x="26848" y="25159"/>
                  <a:pt x="27656" y="25663"/>
                  <a:pt x="28700" y="26215"/>
                </a:cubicBezTo>
                <a:cubicBezTo>
                  <a:pt x="28390" y="26490"/>
                  <a:pt x="28076" y="26789"/>
                  <a:pt x="27761" y="27113"/>
                </a:cubicBezTo>
                <a:cubicBezTo>
                  <a:pt x="27501" y="26441"/>
                  <a:pt x="27196" y="25789"/>
                  <a:pt x="26848" y="25159"/>
                </a:cubicBezTo>
                <a:close/>
                <a:moveTo>
                  <a:pt x="24779" y="30715"/>
                </a:moveTo>
                <a:lnTo>
                  <a:pt x="24779" y="30715"/>
                </a:lnTo>
                <a:cubicBezTo>
                  <a:pt x="22877" y="33090"/>
                  <a:pt x="22416" y="33496"/>
                  <a:pt x="22125" y="33496"/>
                </a:cubicBezTo>
                <a:cubicBezTo>
                  <a:pt x="21982" y="33496"/>
                  <a:pt x="21880" y="33398"/>
                  <a:pt x="21669" y="33387"/>
                </a:cubicBezTo>
                <a:cubicBezTo>
                  <a:pt x="21433" y="33376"/>
                  <a:pt x="21358" y="32638"/>
                  <a:pt x="21686" y="31474"/>
                </a:cubicBezTo>
                <a:cubicBezTo>
                  <a:pt x="22694" y="31266"/>
                  <a:pt x="23725" y="31014"/>
                  <a:pt x="24779" y="30715"/>
                </a:cubicBezTo>
                <a:close/>
                <a:moveTo>
                  <a:pt x="32790" y="49234"/>
                </a:moveTo>
                <a:cubicBezTo>
                  <a:pt x="33379" y="49234"/>
                  <a:pt x="33783" y="50185"/>
                  <a:pt x="34313" y="51498"/>
                </a:cubicBezTo>
                <a:cubicBezTo>
                  <a:pt x="33902" y="51802"/>
                  <a:pt x="33466" y="52133"/>
                  <a:pt x="33014" y="52487"/>
                </a:cubicBezTo>
                <a:cubicBezTo>
                  <a:pt x="32995" y="52439"/>
                  <a:pt x="32975" y="52394"/>
                  <a:pt x="32956" y="52346"/>
                </a:cubicBezTo>
                <a:cubicBezTo>
                  <a:pt x="32957" y="52346"/>
                  <a:pt x="31493" y="49261"/>
                  <a:pt x="32779" y="49234"/>
                </a:cubicBezTo>
                <a:cubicBezTo>
                  <a:pt x="32783" y="49234"/>
                  <a:pt x="32787" y="49234"/>
                  <a:pt x="32790" y="49234"/>
                </a:cubicBezTo>
                <a:close/>
                <a:moveTo>
                  <a:pt x="35022" y="53186"/>
                </a:moveTo>
                <a:cubicBezTo>
                  <a:pt x="35174" y="53522"/>
                  <a:pt x="35339" y="53865"/>
                  <a:pt x="35519" y="54207"/>
                </a:cubicBezTo>
                <a:lnTo>
                  <a:pt x="35518" y="54207"/>
                </a:lnTo>
                <a:cubicBezTo>
                  <a:pt x="35162" y="54529"/>
                  <a:pt x="34799" y="54870"/>
                  <a:pt x="34429" y="55231"/>
                </a:cubicBezTo>
                <a:cubicBezTo>
                  <a:pt x="34250" y="54953"/>
                  <a:pt x="34076" y="54661"/>
                  <a:pt x="33908" y="54359"/>
                </a:cubicBezTo>
                <a:cubicBezTo>
                  <a:pt x="34297" y="53948"/>
                  <a:pt x="34670" y="53556"/>
                  <a:pt x="35022" y="53186"/>
                </a:cubicBezTo>
                <a:close/>
                <a:moveTo>
                  <a:pt x="27532" y="50421"/>
                </a:moveTo>
                <a:lnTo>
                  <a:pt x="27532" y="50422"/>
                </a:lnTo>
                <a:cubicBezTo>
                  <a:pt x="27609" y="50646"/>
                  <a:pt x="27692" y="50891"/>
                  <a:pt x="27784" y="51165"/>
                </a:cubicBezTo>
                <a:cubicBezTo>
                  <a:pt x="28054" y="51966"/>
                  <a:pt x="28661" y="53622"/>
                  <a:pt x="29554" y="55416"/>
                </a:cubicBezTo>
                <a:cubicBezTo>
                  <a:pt x="29127" y="55808"/>
                  <a:pt x="28697" y="56214"/>
                  <a:pt x="28273" y="56632"/>
                </a:cubicBezTo>
                <a:cubicBezTo>
                  <a:pt x="28118" y="56335"/>
                  <a:pt x="27966" y="56029"/>
                  <a:pt x="27819" y="55705"/>
                </a:cubicBezTo>
                <a:cubicBezTo>
                  <a:pt x="27275" y="54502"/>
                  <a:pt x="26846" y="53493"/>
                  <a:pt x="26515" y="52649"/>
                </a:cubicBezTo>
                <a:cubicBezTo>
                  <a:pt x="26872" y="51882"/>
                  <a:pt x="27211" y="51139"/>
                  <a:pt x="27532" y="50421"/>
                </a:cubicBezTo>
                <a:close/>
                <a:moveTo>
                  <a:pt x="20052" y="46512"/>
                </a:moveTo>
                <a:cubicBezTo>
                  <a:pt x="20098" y="46512"/>
                  <a:pt x="20141" y="46515"/>
                  <a:pt x="20182" y="46519"/>
                </a:cubicBezTo>
                <a:cubicBezTo>
                  <a:pt x="20742" y="46577"/>
                  <a:pt x="20908" y="47479"/>
                  <a:pt x="20834" y="48962"/>
                </a:cubicBezTo>
                <a:cubicBezTo>
                  <a:pt x="20795" y="49753"/>
                  <a:pt x="20556" y="52602"/>
                  <a:pt x="20819" y="55478"/>
                </a:cubicBezTo>
                <a:cubicBezTo>
                  <a:pt x="20361" y="56454"/>
                  <a:pt x="19919" y="57471"/>
                  <a:pt x="19500" y="58528"/>
                </a:cubicBezTo>
                <a:cubicBezTo>
                  <a:pt x="19079" y="57378"/>
                  <a:pt x="18694" y="55987"/>
                  <a:pt x="18505" y="54427"/>
                </a:cubicBezTo>
                <a:cubicBezTo>
                  <a:pt x="18644" y="53762"/>
                  <a:pt x="18771" y="53083"/>
                  <a:pt x="18880" y="52388"/>
                </a:cubicBezTo>
                <a:cubicBezTo>
                  <a:pt x="19250" y="50049"/>
                  <a:pt x="19510" y="48163"/>
                  <a:pt x="19709" y="46580"/>
                </a:cubicBezTo>
                <a:cubicBezTo>
                  <a:pt x="19831" y="46527"/>
                  <a:pt x="19948" y="46512"/>
                  <a:pt x="20052" y="46512"/>
                </a:cubicBezTo>
                <a:close/>
                <a:moveTo>
                  <a:pt x="37284" y="56732"/>
                </a:moveTo>
                <a:cubicBezTo>
                  <a:pt x="37802" y="57286"/>
                  <a:pt x="38275" y="57765"/>
                  <a:pt x="38717" y="58173"/>
                </a:cubicBezTo>
                <a:cubicBezTo>
                  <a:pt x="38360" y="58386"/>
                  <a:pt x="38001" y="58621"/>
                  <a:pt x="37641" y="58880"/>
                </a:cubicBezTo>
                <a:cubicBezTo>
                  <a:pt x="37165" y="58483"/>
                  <a:pt x="36713" y="58058"/>
                  <a:pt x="36286" y="57608"/>
                </a:cubicBezTo>
                <a:cubicBezTo>
                  <a:pt x="36616" y="57321"/>
                  <a:pt x="36949" y="57028"/>
                  <a:pt x="37284" y="56732"/>
                </a:cubicBezTo>
                <a:close/>
                <a:moveTo>
                  <a:pt x="30792" y="57643"/>
                </a:moveTo>
                <a:cubicBezTo>
                  <a:pt x="30979" y="57944"/>
                  <a:pt x="31174" y="58239"/>
                  <a:pt x="31376" y="58526"/>
                </a:cubicBezTo>
                <a:cubicBezTo>
                  <a:pt x="31043" y="58920"/>
                  <a:pt x="30705" y="59330"/>
                  <a:pt x="30364" y="59757"/>
                </a:cubicBezTo>
                <a:cubicBezTo>
                  <a:pt x="30125" y="59475"/>
                  <a:pt x="29884" y="59172"/>
                  <a:pt x="29645" y="58846"/>
                </a:cubicBezTo>
                <a:cubicBezTo>
                  <a:pt x="30029" y="58445"/>
                  <a:pt x="30411" y="58045"/>
                  <a:pt x="30792" y="57643"/>
                </a:cubicBezTo>
                <a:close/>
                <a:moveTo>
                  <a:pt x="32965" y="60433"/>
                </a:moveTo>
                <a:cubicBezTo>
                  <a:pt x="33490" y="60947"/>
                  <a:pt x="34048" y="61384"/>
                  <a:pt x="34635" y="61702"/>
                </a:cubicBezTo>
                <a:cubicBezTo>
                  <a:pt x="34338" y="62059"/>
                  <a:pt x="34046" y="62440"/>
                  <a:pt x="33758" y="62843"/>
                </a:cubicBezTo>
                <a:cubicBezTo>
                  <a:pt x="33771" y="62754"/>
                  <a:pt x="33728" y="62666"/>
                  <a:pt x="33651" y="62620"/>
                </a:cubicBezTo>
                <a:cubicBezTo>
                  <a:pt x="33225" y="62364"/>
                  <a:pt x="32602" y="61941"/>
                  <a:pt x="31893" y="61319"/>
                </a:cubicBezTo>
                <a:cubicBezTo>
                  <a:pt x="32240" y="61034"/>
                  <a:pt x="32598" y="60739"/>
                  <a:pt x="32965" y="60433"/>
                </a:cubicBezTo>
                <a:close/>
                <a:moveTo>
                  <a:pt x="33636" y="63019"/>
                </a:moveTo>
                <a:cubicBezTo>
                  <a:pt x="33177" y="63681"/>
                  <a:pt x="32757" y="64367"/>
                  <a:pt x="32375" y="65076"/>
                </a:cubicBezTo>
                <a:lnTo>
                  <a:pt x="32374" y="65077"/>
                </a:lnTo>
                <a:cubicBezTo>
                  <a:pt x="30559" y="65235"/>
                  <a:pt x="28746" y="65431"/>
                  <a:pt x="26936" y="65664"/>
                </a:cubicBezTo>
                <a:cubicBezTo>
                  <a:pt x="26724" y="65694"/>
                  <a:pt x="26511" y="65727"/>
                  <a:pt x="26298" y="65757"/>
                </a:cubicBezTo>
                <a:cubicBezTo>
                  <a:pt x="26313" y="65742"/>
                  <a:pt x="26328" y="65726"/>
                  <a:pt x="26342" y="65711"/>
                </a:cubicBezTo>
                <a:cubicBezTo>
                  <a:pt x="26937" y="65262"/>
                  <a:pt x="28023" y="64429"/>
                  <a:pt x="29443" y="63300"/>
                </a:cubicBezTo>
                <a:cubicBezTo>
                  <a:pt x="29519" y="63301"/>
                  <a:pt x="29594" y="63301"/>
                  <a:pt x="29670" y="63301"/>
                </a:cubicBezTo>
                <a:cubicBezTo>
                  <a:pt x="31285" y="63301"/>
                  <a:pt x="32743" y="63149"/>
                  <a:pt x="33560" y="63043"/>
                </a:cubicBezTo>
                <a:cubicBezTo>
                  <a:pt x="33587" y="63040"/>
                  <a:pt x="33612" y="63031"/>
                  <a:pt x="33636" y="63019"/>
                </a:cubicBezTo>
                <a:close/>
                <a:moveTo>
                  <a:pt x="26288" y="65752"/>
                </a:moveTo>
                <a:cubicBezTo>
                  <a:pt x="26287" y="65755"/>
                  <a:pt x="26285" y="65757"/>
                  <a:pt x="26283" y="65759"/>
                </a:cubicBezTo>
                <a:lnTo>
                  <a:pt x="26279" y="65760"/>
                </a:lnTo>
                <a:lnTo>
                  <a:pt x="26288" y="65752"/>
                </a:lnTo>
                <a:close/>
                <a:moveTo>
                  <a:pt x="25721" y="62900"/>
                </a:moveTo>
                <a:cubicBezTo>
                  <a:pt x="26374" y="63057"/>
                  <a:pt x="27068" y="63160"/>
                  <a:pt x="27768" y="63222"/>
                </a:cubicBezTo>
                <a:cubicBezTo>
                  <a:pt x="27197" y="64033"/>
                  <a:pt x="26616" y="64890"/>
                  <a:pt x="26027" y="65796"/>
                </a:cubicBezTo>
                <a:cubicBezTo>
                  <a:pt x="24690" y="65987"/>
                  <a:pt x="23355" y="66199"/>
                  <a:pt x="22023" y="66431"/>
                </a:cubicBezTo>
                <a:cubicBezTo>
                  <a:pt x="22832" y="65768"/>
                  <a:pt x="24163" y="64476"/>
                  <a:pt x="25721" y="62900"/>
                </a:cubicBezTo>
                <a:close/>
                <a:moveTo>
                  <a:pt x="35209" y="65015"/>
                </a:moveTo>
                <a:lnTo>
                  <a:pt x="35208" y="65016"/>
                </a:lnTo>
                <a:cubicBezTo>
                  <a:pt x="36108" y="65301"/>
                  <a:pt x="37211" y="65748"/>
                  <a:pt x="38424" y="66292"/>
                </a:cubicBezTo>
                <a:cubicBezTo>
                  <a:pt x="37361" y="66725"/>
                  <a:pt x="36193" y="66953"/>
                  <a:pt x="34994" y="67118"/>
                </a:cubicBezTo>
                <a:cubicBezTo>
                  <a:pt x="33152" y="66072"/>
                  <a:pt x="31914" y="65667"/>
                  <a:pt x="31144" y="65520"/>
                </a:cubicBezTo>
                <a:cubicBezTo>
                  <a:pt x="32496" y="65326"/>
                  <a:pt x="33850" y="65158"/>
                  <a:pt x="35209" y="65015"/>
                </a:cubicBezTo>
                <a:close/>
                <a:moveTo>
                  <a:pt x="22115" y="60487"/>
                </a:moveTo>
                <a:cubicBezTo>
                  <a:pt x="22392" y="60976"/>
                  <a:pt x="22721" y="61393"/>
                  <a:pt x="23111" y="61716"/>
                </a:cubicBezTo>
                <a:cubicBezTo>
                  <a:pt x="23283" y="61857"/>
                  <a:pt x="23465" y="61986"/>
                  <a:pt x="23655" y="62099"/>
                </a:cubicBezTo>
                <a:cubicBezTo>
                  <a:pt x="22696" y="63534"/>
                  <a:pt x="21907" y="65026"/>
                  <a:pt x="21393" y="66545"/>
                </a:cubicBezTo>
                <a:cubicBezTo>
                  <a:pt x="20340" y="66735"/>
                  <a:pt x="19291" y="66937"/>
                  <a:pt x="18243" y="67153"/>
                </a:cubicBezTo>
                <a:cubicBezTo>
                  <a:pt x="18272" y="66983"/>
                  <a:pt x="18302" y="66811"/>
                  <a:pt x="18328" y="66643"/>
                </a:cubicBezTo>
                <a:cubicBezTo>
                  <a:pt x="18338" y="66584"/>
                  <a:pt x="18348" y="66523"/>
                  <a:pt x="18377" y="66472"/>
                </a:cubicBezTo>
                <a:cubicBezTo>
                  <a:pt x="18481" y="66291"/>
                  <a:pt x="18794" y="66270"/>
                  <a:pt x="18829" y="66063"/>
                </a:cubicBezTo>
                <a:cubicBezTo>
                  <a:pt x="18842" y="65982"/>
                  <a:pt x="18802" y="65897"/>
                  <a:pt x="18818" y="65816"/>
                </a:cubicBezTo>
                <a:cubicBezTo>
                  <a:pt x="18829" y="65756"/>
                  <a:pt x="18869" y="65706"/>
                  <a:pt x="18904" y="65656"/>
                </a:cubicBezTo>
                <a:cubicBezTo>
                  <a:pt x="19014" y="65500"/>
                  <a:pt x="19089" y="65323"/>
                  <a:pt x="19123" y="65135"/>
                </a:cubicBezTo>
                <a:cubicBezTo>
                  <a:pt x="19139" y="65047"/>
                  <a:pt x="19134" y="64941"/>
                  <a:pt x="19079" y="64878"/>
                </a:cubicBezTo>
                <a:cubicBezTo>
                  <a:pt x="19964" y="63672"/>
                  <a:pt x="21023" y="62169"/>
                  <a:pt x="22115" y="60487"/>
                </a:cubicBezTo>
                <a:close/>
                <a:moveTo>
                  <a:pt x="30293" y="65647"/>
                </a:moveTo>
                <a:cubicBezTo>
                  <a:pt x="31004" y="66258"/>
                  <a:pt x="31707" y="66853"/>
                  <a:pt x="32402" y="67430"/>
                </a:cubicBezTo>
                <a:cubicBezTo>
                  <a:pt x="31147" y="67585"/>
                  <a:pt x="29913" y="67785"/>
                  <a:pt x="28779" y="68189"/>
                </a:cubicBezTo>
                <a:cubicBezTo>
                  <a:pt x="27830" y="67535"/>
                  <a:pt x="26847" y="66929"/>
                  <a:pt x="25833" y="66386"/>
                </a:cubicBezTo>
                <a:cubicBezTo>
                  <a:pt x="26227" y="66316"/>
                  <a:pt x="26620" y="66242"/>
                  <a:pt x="27014" y="66174"/>
                </a:cubicBezTo>
                <a:cubicBezTo>
                  <a:pt x="28105" y="65984"/>
                  <a:pt x="29198" y="65811"/>
                  <a:pt x="30293" y="65647"/>
                </a:cubicBezTo>
                <a:close/>
                <a:moveTo>
                  <a:pt x="25594" y="66430"/>
                </a:moveTo>
                <a:cubicBezTo>
                  <a:pt x="26121" y="67184"/>
                  <a:pt x="26724" y="67990"/>
                  <a:pt x="27386" y="68829"/>
                </a:cubicBezTo>
                <a:lnTo>
                  <a:pt x="27386" y="68830"/>
                </a:lnTo>
                <a:cubicBezTo>
                  <a:pt x="27110" y="68991"/>
                  <a:pt x="26845" y="69173"/>
                  <a:pt x="26595" y="69373"/>
                </a:cubicBezTo>
                <a:cubicBezTo>
                  <a:pt x="26118" y="69753"/>
                  <a:pt x="25708" y="70197"/>
                  <a:pt x="25309" y="70657"/>
                </a:cubicBezTo>
                <a:cubicBezTo>
                  <a:pt x="23839" y="69217"/>
                  <a:pt x="22303" y="68077"/>
                  <a:pt x="20730" y="67411"/>
                </a:cubicBezTo>
                <a:cubicBezTo>
                  <a:pt x="22344" y="67053"/>
                  <a:pt x="23966" y="66725"/>
                  <a:pt x="25594" y="66430"/>
                </a:cubicBezTo>
                <a:close/>
                <a:moveTo>
                  <a:pt x="20258" y="67513"/>
                </a:moveTo>
                <a:cubicBezTo>
                  <a:pt x="21138" y="69237"/>
                  <a:pt x="22168" y="71023"/>
                  <a:pt x="23282" y="72812"/>
                </a:cubicBezTo>
                <a:cubicBezTo>
                  <a:pt x="22637" y="73348"/>
                  <a:pt x="21923" y="73800"/>
                  <a:pt x="21192" y="74229"/>
                </a:cubicBezTo>
                <a:cubicBezTo>
                  <a:pt x="20470" y="73457"/>
                  <a:pt x="19721" y="72696"/>
                  <a:pt x="18947" y="71955"/>
                </a:cubicBezTo>
                <a:cubicBezTo>
                  <a:pt x="19067" y="71815"/>
                  <a:pt x="19064" y="71562"/>
                  <a:pt x="18902" y="71458"/>
                </a:cubicBezTo>
                <a:cubicBezTo>
                  <a:pt x="19041" y="71309"/>
                  <a:pt x="19001" y="71033"/>
                  <a:pt x="18824" y="70929"/>
                </a:cubicBezTo>
                <a:cubicBezTo>
                  <a:pt x="18913" y="70889"/>
                  <a:pt x="18958" y="70789"/>
                  <a:pt x="18928" y="70697"/>
                </a:cubicBezTo>
                <a:cubicBezTo>
                  <a:pt x="18903" y="70616"/>
                  <a:pt x="18828" y="70564"/>
                  <a:pt x="18747" y="70564"/>
                </a:cubicBezTo>
                <a:cubicBezTo>
                  <a:pt x="18735" y="70564"/>
                  <a:pt x="18723" y="70565"/>
                  <a:pt x="18711" y="70567"/>
                </a:cubicBezTo>
                <a:cubicBezTo>
                  <a:pt x="18750" y="70487"/>
                  <a:pt x="18776" y="70395"/>
                  <a:pt x="18750" y="70310"/>
                </a:cubicBezTo>
                <a:cubicBezTo>
                  <a:pt x="18728" y="70239"/>
                  <a:pt x="18657" y="70180"/>
                  <a:pt x="18586" y="70180"/>
                </a:cubicBezTo>
                <a:cubicBezTo>
                  <a:pt x="18572" y="70180"/>
                  <a:pt x="18558" y="70182"/>
                  <a:pt x="18544" y="70187"/>
                </a:cubicBezTo>
                <a:cubicBezTo>
                  <a:pt x="18612" y="70124"/>
                  <a:pt x="18604" y="70010"/>
                  <a:pt x="18554" y="69931"/>
                </a:cubicBezTo>
                <a:cubicBezTo>
                  <a:pt x="18503" y="69854"/>
                  <a:pt x="18420" y="69805"/>
                  <a:pt x="18340" y="69759"/>
                </a:cubicBezTo>
                <a:cubicBezTo>
                  <a:pt x="18179" y="69665"/>
                  <a:pt x="18018" y="69571"/>
                  <a:pt x="17856" y="69477"/>
                </a:cubicBezTo>
                <a:cubicBezTo>
                  <a:pt x="17932" y="68997"/>
                  <a:pt x="18016" y="68508"/>
                  <a:pt x="18099" y="68021"/>
                </a:cubicBezTo>
                <a:lnTo>
                  <a:pt x="18099" y="68020"/>
                </a:lnTo>
                <a:cubicBezTo>
                  <a:pt x="18817" y="67845"/>
                  <a:pt x="19537" y="67676"/>
                  <a:pt x="20258" y="67513"/>
                </a:cubicBezTo>
                <a:close/>
                <a:moveTo>
                  <a:pt x="17969" y="74840"/>
                </a:moveTo>
                <a:lnTo>
                  <a:pt x="17969" y="74840"/>
                </a:lnTo>
                <a:cubicBezTo>
                  <a:pt x="18164" y="75153"/>
                  <a:pt x="18366" y="75470"/>
                  <a:pt x="18574" y="75790"/>
                </a:cubicBezTo>
                <a:cubicBezTo>
                  <a:pt x="18339" y="75947"/>
                  <a:pt x="18108" y="76109"/>
                  <a:pt x="17887" y="76280"/>
                </a:cubicBezTo>
                <a:cubicBezTo>
                  <a:pt x="17888" y="76273"/>
                  <a:pt x="17891" y="76264"/>
                  <a:pt x="17892" y="76256"/>
                </a:cubicBezTo>
                <a:cubicBezTo>
                  <a:pt x="17962" y="75938"/>
                  <a:pt x="18031" y="75615"/>
                  <a:pt x="18021" y="75289"/>
                </a:cubicBezTo>
                <a:cubicBezTo>
                  <a:pt x="18015" y="75138"/>
                  <a:pt x="17998" y="74988"/>
                  <a:pt x="17969" y="74840"/>
                </a:cubicBezTo>
                <a:close/>
                <a:moveTo>
                  <a:pt x="32089" y="85274"/>
                </a:moveTo>
                <a:cubicBezTo>
                  <a:pt x="32418" y="85697"/>
                  <a:pt x="32741" y="86109"/>
                  <a:pt x="33057" y="86508"/>
                </a:cubicBezTo>
                <a:lnTo>
                  <a:pt x="33056" y="86509"/>
                </a:lnTo>
                <a:cubicBezTo>
                  <a:pt x="32517" y="87190"/>
                  <a:pt x="32047" y="87917"/>
                  <a:pt x="31688" y="88588"/>
                </a:cubicBezTo>
                <a:cubicBezTo>
                  <a:pt x="31410" y="88107"/>
                  <a:pt x="31105" y="87592"/>
                  <a:pt x="30775" y="87049"/>
                </a:cubicBezTo>
                <a:cubicBezTo>
                  <a:pt x="31172" y="86466"/>
                  <a:pt x="31610" y="85872"/>
                  <a:pt x="32089" y="85274"/>
                </a:cubicBezTo>
                <a:close/>
                <a:moveTo>
                  <a:pt x="36297" y="90512"/>
                </a:moveTo>
                <a:cubicBezTo>
                  <a:pt x="36738" y="91044"/>
                  <a:pt x="37126" y="91506"/>
                  <a:pt x="37452" y="91892"/>
                </a:cubicBezTo>
                <a:cubicBezTo>
                  <a:pt x="36116" y="93499"/>
                  <a:pt x="35156" y="94632"/>
                  <a:pt x="34509" y="94632"/>
                </a:cubicBezTo>
                <a:cubicBezTo>
                  <a:pt x="34399" y="94632"/>
                  <a:pt x="34299" y="94599"/>
                  <a:pt x="34207" y="94531"/>
                </a:cubicBezTo>
                <a:cubicBezTo>
                  <a:pt x="33756" y="94200"/>
                  <a:pt x="34556" y="92390"/>
                  <a:pt x="36296" y="90512"/>
                </a:cubicBezTo>
                <a:close/>
                <a:moveTo>
                  <a:pt x="22407" y="90083"/>
                </a:moveTo>
                <a:cubicBezTo>
                  <a:pt x="22896" y="90751"/>
                  <a:pt x="23368" y="91383"/>
                  <a:pt x="23812" y="91969"/>
                </a:cubicBezTo>
                <a:cubicBezTo>
                  <a:pt x="23651" y="94294"/>
                  <a:pt x="23350" y="95513"/>
                  <a:pt x="22659" y="95725"/>
                </a:cubicBezTo>
                <a:cubicBezTo>
                  <a:pt x="22631" y="95734"/>
                  <a:pt x="22601" y="95738"/>
                  <a:pt x="22571" y="95738"/>
                </a:cubicBezTo>
                <a:cubicBezTo>
                  <a:pt x="21966" y="95738"/>
                  <a:pt x="20951" y="94057"/>
                  <a:pt x="22192" y="90140"/>
                </a:cubicBezTo>
                <a:lnTo>
                  <a:pt x="22407" y="90083"/>
                </a:lnTo>
                <a:close/>
                <a:moveTo>
                  <a:pt x="29975" y="88301"/>
                </a:moveTo>
                <a:cubicBezTo>
                  <a:pt x="30424" y="88760"/>
                  <a:pt x="30841" y="89196"/>
                  <a:pt x="31218" y="89598"/>
                </a:cubicBezTo>
                <a:cubicBezTo>
                  <a:pt x="30238" y="92009"/>
                  <a:pt x="29252" y="95776"/>
                  <a:pt x="28146" y="95776"/>
                </a:cubicBezTo>
                <a:cubicBezTo>
                  <a:pt x="28085" y="95776"/>
                  <a:pt x="28025" y="95765"/>
                  <a:pt x="27963" y="95741"/>
                </a:cubicBezTo>
                <a:lnTo>
                  <a:pt x="27963" y="95742"/>
                </a:lnTo>
                <a:cubicBezTo>
                  <a:pt x="27146" y="95431"/>
                  <a:pt x="27622" y="92221"/>
                  <a:pt x="29975" y="88301"/>
                </a:cubicBezTo>
                <a:close/>
                <a:moveTo>
                  <a:pt x="16593" y="95117"/>
                </a:moveTo>
                <a:cubicBezTo>
                  <a:pt x="16777" y="95347"/>
                  <a:pt x="16955" y="95561"/>
                  <a:pt x="17127" y="95761"/>
                </a:cubicBezTo>
                <a:cubicBezTo>
                  <a:pt x="17320" y="98247"/>
                  <a:pt x="17069" y="97724"/>
                  <a:pt x="16709" y="98040"/>
                </a:cubicBezTo>
                <a:cubicBezTo>
                  <a:pt x="16691" y="98056"/>
                  <a:pt x="16668" y="98063"/>
                  <a:pt x="16640" y="98063"/>
                </a:cubicBezTo>
                <a:cubicBezTo>
                  <a:pt x="16550" y="98063"/>
                  <a:pt x="16414" y="97978"/>
                  <a:pt x="16252" y="97813"/>
                </a:cubicBezTo>
                <a:cubicBezTo>
                  <a:pt x="16316" y="96909"/>
                  <a:pt x="16430" y="96009"/>
                  <a:pt x="16593" y="95117"/>
                </a:cubicBezTo>
                <a:close/>
                <a:moveTo>
                  <a:pt x="23780" y="106777"/>
                </a:moveTo>
                <a:cubicBezTo>
                  <a:pt x="24158" y="106777"/>
                  <a:pt x="24691" y="107214"/>
                  <a:pt x="25348" y="107963"/>
                </a:cubicBezTo>
                <a:cubicBezTo>
                  <a:pt x="25450" y="108079"/>
                  <a:pt x="25611" y="108270"/>
                  <a:pt x="25821" y="108513"/>
                </a:cubicBezTo>
                <a:cubicBezTo>
                  <a:pt x="25529" y="108563"/>
                  <a:pt x="25301" y="108605"/>
                  <a:pt x="25180" y="108629"/>
                </a:cubicBezTo>
                <a:cubicBezTo>
                  <a:pt x="25119" y="108640"/>
                  <a:pt x="25066" y="108677"/>
                  <a:pt x="25032" y="108729"/>
                </a:cubicBezTo>
                <a:cubicBezTo>
                  <a:pt x="24934" y="108886"/>
                  <a:pt x="24701" y="109263"/>
                  <a:pt x="24406" y="109800"/>
                </a:cubicBezTo>
                <a:cubicBezTo>
                  <a:pt x="22736" y="107669"/>
                  <a:pt x="23210" y="107110"/>
                  <a:pt x="23519" y="106866"/>
                </a:cubicBezTo>
                <a:cubicBezTo>
                  <a:pt x="23595" y="106806"/>
                  <a:pt x="23683" y="106777"/>
                  <a:pt x="23780" y="106777"/>
                </a:cubicBezTo>
                <a:close/>
                <a:moveTo>
                  <a:pt x="30021" y="112614"/>
                </a:moveTo>
                <a:cubicBezTo>
                  <a:pt x="30522" y="112995"/>
                  <a:pt x="31037" y="113341"/>
                  <a:pt x="31552" y="113623"/>
                </a:cubicBezTo>
                <a:cubicBezTo>
                  <a:pt x="31359" y="114064"/>
                  <a:pt x="31188" y="114505"/>
                  <a:pt x="31042" y="114936"/>
                </a:cubicBezTo>
                <a:cubicBezTo>
                  <a:pt x="30467" y="114701"/>
                  <a:pt x="29906" y="114433"/>
                  <a:pt x="29361" y="114131"/>
                </a:cubicBezTo>
                <a:cubicBezTo>
                  <a:pt x="29563" y="113635"/>
                  <a:pt x="29783" y="113128"/>
                  <a:pt x="30021" y="112614"/>
                </a:cubicBezTo>
                <a:close/>
                <a:moveTo>
                  <a:pt x="30450" y="117362"/>
                </a:moveTo>
                <a:cubicBezTo>
                  <a:pt x="29947" y="120488"/>
                  <a:pt x="29708" y="124894"/>
                  <a:pt x="28374" y="124894"/>
                </a:cubicBezTo>
                <a:cubicBezTo>
                  <a:pt x="28343" y="124894"/>
                  <a:pt x="28310" y="124892"/>
                  <a:pt x="28278" y="124887"/>
                </a:cubicBezTo>
                <a:cubicBezTo>
                  <a:pt x="27433" y="124757"/>
                  <a:pt x="27115" y="122123"/>
                  <a:pt x="28011" y="118326"/>
                </a:cubicBezTo>
                <a:cubicBezTo>
                  <a:pt x="28849" y="118076"/>
                  <a:pt x="29666" y="117753"/>
                  <a:pt x="30450" y="117362"/>
                </a:cubicBezTo>
                <a:close/>
                <a:moveTo>
                  <a:pt x="20336" y="118655"/>
                </a:moveTo>
                <a:lnTo>
                  <a:pt x="20336" y="118655"/>
                </a:lnTo>
                <a:cubicBezTo>
                  <a:pt x="20915" y="118774"/>
                  <a:pt x="21501" y="118859"/>
                  <a:pt x="22091" y="118913"/>
                </a:cubicBezTo>
                <a:cubicBezTo>
                  <a:pt x="22890" y="123362"/>
                  <a:pt x="23084" y="125654"/>
                  <a:pt x="22125" y="126189"/>
                </a:cubicBezTo>
                <a:cubicBezTo>
                  <a:pt x="22071" y="126220"/>
                  <a:pt x="22007" y="126235"/>
                  <a:pt x="21937" y="126235"/>
                </a:cubicBezTo>
                <a:cubicBezTo>
                  <a:pt x="21141" y="126235"/>
                  <a:pt x="19511" y="124196"/>
                  <a:pt x="20336" y="118655"/>
                </a:cubicBezTo>
                <a:close/>
                <a:moveTo>
                  <a:pt x="16158" y="129259"/>
                </a:moveTo>
                <a:cubicBezTo>
                  <a:pt x="16158" y="129263"/>
                  <a:pt x="16159" y="129267"/>
                  <a:pt x="16159" y="129271"/>
                </a:cubicBezTo>
                <a:lnTo>
                  <a:pt x="16152" y="129266"/>
                </a:lnTo>
                <a:cubicBezTo>
                  <a:pt x="16155" y="129263"/>
                  <a:pt x="16156" y="129261"/>
                  <a:pt x="16158" y="129259"/>
                </a:cubicBezTo>
                <a:close/>
                <a:moveTo>
                  <a:pt x="17274" y="137056"/>
                </a:moveTo>
                <a:cubicBezTo>
                  <a:pt x="17860" y="137056"/>
                  <a:pt x="18033" y="137421"/>
                  <a:pt x="18052" y="137467"/>
                </a:cubicBezTo>
                <a:cubicBezTo>
                  <a:pt x="18054" y="137471"/>
                  <a:pt x="18054" y="137471"/>
                  <a:pt x="18056" y="137477"/>
                </a:cubicBezTo>
                <a:cubicBezTo>
                  <a:pt x="18088" y="137569"/>
                  <a:pt x="18476" y="138902"/>
                  <a:pt x="15512" y="140556"/>
                </a:cubicBezTo>
                <a:cubicBezTo>
                  <a:pt x="15305" y="140673"/>
                  <a:pt x="15107" y="140808"/>
                  <a:pt x="14922" y="140959"/>
                </a:cubicBezTo>
                <a:cubicBezTo>
                  <a:pt x="14886" y="140852"/>
                  <a:pt x="14821" y="140711"/>
                  <a:pt x="14731" y="140658"/>
                </a:cubicBezTo>
                <a:lnTo>
                  <a:pt x="14731" y="140658"/>
                </a:lnTo>
                <a:cubicBezTo>
                  <a:pt x="14735" y="140658"/>
                  <a:pt x="14739" y="140658"/>
                  <a:pt x="14744" y="140658"/>
                </a:cubicBezTo>
                <a:cubicBezTo>
                  <a:pt x="14863" y="140658"/>
                  <a:pt x="14983" y="140601"/>
                  <a:pt x="15047" y="140500"/>
                </a:cubicBezTo>
                <a:cubicBezTo>
                  <a:pt x="15133" y="140365"/>
                  <a:pt x="15110" y="140171"/>
                  <a:pt x="14996" y="140060"/>
                </a:cubicBezTo>
                <a:lnTo>
                  <a:pt x="14996" y="140060"/>
                </a:lnTo>
                <a:cubicBezTo>
                  <a:pt x="15008" y="140061"/>
                  <a:pt x="15019" y="140062"/>
                  <a:pt x="15031" y="140062"/>
                </a:cubicBezTo>
                <a:cubicBezTo>
                  <a:pt x="15168" y="140062"/>
                  <a:pt x="15302" y="139964"/>
                  <a:pt x="15340" y="139830"/>
                </a:cubicBezTo>
                <a:cubicBezTo>
                  <a:pt x="15381" y="139686"/>
                  <a:pt x="15301" y="139517"/>
                  <a:pt x="15163" y="139456"/>
                </a:cubicBezTo>
                <a:lnTo>
                  <a:pt x="15163" y="139456"/>
                </a:lnTo>
                <a:cubicBezTo>
                  <a:pt x="15186" y="139460"/>
                  <a:pt x="15209" y="139462"/>
                  <a:pt x="15231" y="139462"/>
                </a:cubicBezTo>
                <a:cubicBezTo>
                  <a:pt x="15395" y="139462"/>
                  <a:pt x="15558" y="139365"/>
                  <a:pt x="15631" y="139217"/>
                </a:cubicBezTo>
                <a:cubicBezTo>
                  <a:pt x="15715" y="139050"/>
                  <a:pt x="15674" y="138829"/>
                  <a:pt x="15537" y="138701"/>
                </a:cubicBezTo>
                <a:cubicBezTo>
                  <a:pt x="15713" y="138699"/>
                  <a:pt x="15902" y="138625"/>
                  <a:pt x="15989" y="138470"/>
                </a:cubicBezTo>
                <a:cubicBezTo>
                  <a:pt x="16076" y="138316"/>
                  <a:pt x="16015" y="138082"/>
                  <a:pt x="15845" y="138031"/>
                </a:cubicBezTo>
                <a:cubicBezTo>
                  <a:pt x="15975" y="137994"/>
                  <a:pt x="16071" y="137881"/>
                  <a:pt x="16086" y="137745"/>
                </a:cubicBezTo>
                <a:cubicBezTo>
                  <a:pt x="16096" y="137637"/>
                  <a:pt x="16044" y="137530"/>
                  <a:pt x="15959" y="137463"/>
                </a:cubicBezTo>
                <a:cubicBezTo>
                  <a:pt x="16539" y="137158"/>
                  <a:pt x="16964" y="137056"/>
                  <a:pt x="17274" y="137056"/>
                </a:cubicBezTo>
                <a:close/>
                <a:moveTo>
                  <a:pt x="26321" y="138704"/>
                </a:moveTo>
                <a:cubicBezTo>
                  <a:pt x="26767" y="138704"/>
                  <a:pt x="27440" y="139070"/>
                  <a:pt x="28291" y="139702"/>
                </a:cubicBezTo>
                <a:cubicBezTo>
                  <a:pt x="29144" y="140336"/>
                  <a:pt x="32863" y="143315"/>
                  <a:pt x="36334" y="144534"/>
                </a:cubicBezTo>
                <a:lnTo>
                  <a:pt x="36334" y="144536"/>
                </a:lnTo>
                <a:cubicBezTo>
                  <a:pt x="36164" y="144712"/>
                  <a:pt x="35999" y="144892"/>
                  <a:pt x="35843" y="145071"/>
                </a:cubicBezTo>
                <a:cubicBezTo>
                  <a:pt x="35576" y="145378"/>
                  <a:pt x="35323" y="145697"/>
                  <a:pt x="35082" y="146023"/>
                </a:cubicBezTo>
                <a:cubicBezTo>
                  <a:pt x="33433" y="145584"/>
                  <a:pt x="31488" y="144830"/>
                  <a:pt x="29617" y="143535"/>
                </a:cubicBezTo>
                <a:cubicBezTo>
                  <a:pt x="25010" y="140351"/>
                  <a:pt x="25540" y="139321"/>
                  <a:pt x="25898" y="138887"/>
                </a:cubicBezTo>
                <a:cubicBezTo>
                  <a:pt x="26000" y="138763"/>
                  <a:pt x="26143" y="138704"/>
                  <a:pt x="26321" y="138704"/>
                </a:cubicBezTo>
                <a:close/>
                <a:moveTo>
                  <a:pt x="32124" y="151927"/>
                </a:moveTo>
                <a:lnTo>
                  <a:pt x="32124" y="151927"/>
                </a:lnTo>
                <a:cubicBezTo>
                  <a:pt x="30625" y="156170"/>
                  <a:pt x="30521" y="159496"/>
                  <a:pt x="30598" y="161134"/>
                </a:cubicBezTo>
                <a:cubicBezTo>
                  <a:pt x="30594" y="161117"/>
                  <a:pt x="30591" y="161099"/>
                  <a:pt x="30589" y="161082"/>
                </a:cubicBezTo>
                <a:lnTo>
                  <a:pt x="30486" y="161095"/>
                </a:lnTo>
                <a:cubicBezTo>
                  <a:pt x="30504" y="161258"/>
                  <a:pt x="30528" y="161421"/>
                  <a:pt x="30547" y="161584"/>
                </a:cubicBezTo>
                <a:cubicBezTo>
                  <a:pt x="30290" y="160468"/>
                  <a:pt x="29416" y="156684"/>
                  <a:pt x="28512" y="153008"/>
                </a:cubicBezTo>
                <a:cubicBezTo>
                  <a:pt x="29750" y="152770"/>
                  <a:pt x="30960" y="152408"/>
                  <a:pt x="32124" y="151927"/>
                </a:cubicBezTo>
                <a:close/>
                <a:moveTo>
                  <a:pt x="22612" y="153201"/>
                </a:moveTo>
                <a:lnTo>
                  <a:pt x="22612" y="153201"/>
                </a:lnTo>
                <a:cubicBezTo>
                  <a:pt x="23382" y="153296"/>
                  <a:pt x="24158" y="153343"/>
                  <a:pt x="24933" y="153343"/>
                </a:cubicBezTo>
                <a:cubicBezTo>
                  <a:pt x="25266" y="153343"/>
                  <a:pt x="25598" y="153335"/>
                  <a:pt x="25930" y="153317"/>
                </a:cubicBezTo>
                <a:cubicBezTo>
                  <a:pt x="26759" y="155627"/>
                  <a:pt x="28200" y="158454"/>
                  <a:pt x="30580" y="161854"/>
                </a:cubicBezTo>
                <a:cubicBezTo>
                  <a:pt x="30696" y="162814"/>
                  <a:pt x="30826" y="163771"/>
                  <a:pt x="30970" y="164728"/>
                </a:cubicBezTo>
                <a:cubicBezTo>
                  <a:pt x="30951" y="164704"/>
                  <a:pt x="30929" y="164678"/>
                  <a:pt x="30906" y="164649"/>
                </a:cubicBezTo>
                <a:cubicBezTo>
                  <a:pt x="29854" y="163338"/>
                  <a:pt x="25354" y="157664"/>
                  <a:pt x="22612" y="153201"/>
                </a:cubicBezTo>
                <a:close/>
                <a:moveTo>
                  <a:pt x="45426" y="159099"/>
                </a:moveTo>
                <a:cubicBezTo>
                  <a:pt x="45828" y="160607"/>
                  <a:pt x="46257" y="162098"/>
                  <a:pt x="46699" y="163550"/>
                </a:cubicBezTo>
                <a:cubicBezTo>
                  <a:pt x="45855" y="164101"/>
                  <a:pt x="45009" y="164676"/>
                  <a:pt x="44173" y="165274"/>
                </a:cubicBezTo>
                <a:cubicBezTo>
                  <a:pt x="43212" y="164281"/>
                  <a:pt x="42262" y="163620"/>
                  <a:pt x="41575" y="163214"/>
                </a:cubicBezTo>
                <a:cubicBezTo>
                  <a:pt x="42896" y="161836"/>
                  <a:pt x="44199" y="160440"/>
                  <a:pt x="45426" y="159099"/>
                </a:cubicBezTo>
                <a:close/>
                <a:moveTo>
                  <a:pt x="50938" y="164082"/>
                </a:moveTo>
                <a:lnTo>
                  <a:pt x="50938" y="164083"/>
                </a:lnTo>
                <a:cubicBezTo>
                  <a:pt x="51088" y="164690"/>
                  <a:pt x="51261" y="165406"/>
                  <a:pt x="51450" y="166201"/>
                </a:cubicBezTo>
                <a:cubicBezTo>
                  <a:pt x="51184" y="166395"/>
                  <a:pt x="50913" y="166595"/>
                  <a:pt x="50638" y="166800"/>
                </a:cubicBezTo>
                <a:cubicBezTo>
                  <a:pt x="50431" y="166121"/>
                  <a:pt x="50217" y="165490"/>
                  <a:pt x="49995" y="164909"/>
                </a:cubicBezTo>
                <a:cubicBezTo>
                  <a:pt x="50315" y="164629"/>
                  <a:pt x="50630" y="164354"/>
                  <a:pt x="50938" y="164082"/>
                </a:cubicBezTo>
                <a:close/>
                <a:moveTo>
                  <a:pt x="15231" y="150482"/>
                </a:moveTo>
                <a:cubicBezTo>
                  <a:pt x="15936" y="151042"/>
                  <a:pt x="16807" y="151553"/>
                  <a:pt x="17880" y="151985"/>
                </a:cubicBezTo>
                <a:cubicBezTo>
                  <a:pt x="19005" y="152437"/>
                  <a:pt x="20172" y="152779"/>
                  <a:pt x="21363" y="153008"/>
                </a:cubicBezTo>
                <a:cubicBezTo>
                  <a:pt x="21808" y="156047"/>
                  <a:pt x="23660" y="161484"/>
                  <a:pt x="30989" y="164863"/>
                </a:cubicBezTo>
                <a:cubicBezTo>
                  <a:pt x="31031" y="165148"/>
                  <a:pt x="31081" y="165430"/>
                  <a:pt x="31127" y="165714"/>
                </a:cubicBezTo>
                <a:cubicBezTo>
                  <a:pt x="30272" y="166142"/>
                  <a:pt x="29447" y="166598"/>
                  <a:pt x="28703" y="167133"/>
                </a:cubicBezTo>
                <a:cubicBezTo>
                  <a:pt x="25410" y="163527"/>
                  <a:pt x="20256" y="158144"/>
                  <a:pt x="14601" y="153220"/>
                </a:cubicBezTo>
                <a:cubicBezTo>
                  <a:pt x="14565" y="153004"/>
                  <a:pt x="14484" y="152800"/>
                  <a:pt x="14361" y="152620"/>
                </a:cubicBezTo>
                <a:lnTo>
                  <a:pt x="14361" y="152620"/>
                </a:lnTo>
                <a:cubicBezTo>
                  <a:pt x="14390" y="152627"/>
                  <a:pt x="14419" y="152631"/>
                  <a:pt x="14448" y="152631"/>
                </a:cubicBezTo>
                <a:cubicBezTo>
                  <a:pt x="14586" y="152631"/>
                  <a:pt x="14723" y="152550"/>
                  <a:pt x="14782" y="152425"/>
                </a:cubicBezTo>
                <a:cubicBezTo>
                  <a:pt x="14852" y="152273"/>
                  <a:pt x="14800" y="152074"/>
                  <a:pt x="14664" y="151977"/>
                </a:cubicBezTo>
                <a:cubicBezTo>
                  <a:pt x="14839" y="151965"/>
                  <a:pt x="14991" y="151851"/>
                  <a:pt x="15049" y="151687"/>
                </a:cubicBezTo>
                <a:cubicBezTo>
                  <a:pt x="15108" y="151522"/>
                  <a:pt x="15063" y="151337"/>
                  <a:pt x="14935" y="151217"/>
                </a:cubicBezTo>
                <a:lnTo>
                  <a:pt x="14935" y="151217"/>
                </a:lnTo>
                <a:cubicBezTo>
                  <a:pt x="14955" y="151221"/>
                  <a:pt x="14974" y="151223"/>
                  <a:pt x="14994" y="151223"/>
                </a:cubicBezTo>
                <a:cubicBezTo>
                  <a:pt x="15135" y="151223"/>
                  <a:pt x="15274" y="151125"/>
                  <a:pt x="15313" y="150988"/>
                </a:cubicBezTo>
                <a:cubicBezTo>
                  <a:pt x="15358" y="150832"/>
                  <a:pt x="15267" y="150650"/>
                  <a:pt x="15114" y="150593"/>
                </a:cubicBezTo>
                <a:cubicBezTo>
                  <a:pt x="15161" y="150565"/>
                  <a:pt x="15201" y="150528"/>
                  <a:pt x="15231" y="150482"/>
                </a:cubicBezTo>
                <a:close/>
                <a:moveTo>
                  <a:pt x="41200" y="163603"/>
                </a:moveTo>
                <a:cubicBezTo>
                  <a:pt x="41732" y="164385"/>
                  <a:pt x="42289" y="165288"/>
                  <a:pt x="42844" y="166250"/>
                </a:cubicBezTo>
                <a:cubicBezTo>
                  <a:pt x="42196" y="166740"/>
                  <a:pt x="41561" y="167242"/>
                  <a:pt x="40946" y="167755"/>
                </a:cubicBezTo>
                <a:cubicBezTo>
                  <a:pt x="40243" y="166996"/>
                  <a:pt x="39574" y="166384"/>
                  <a:pt x="38949" y="165895"/>
                </a:cubicBezTo>
                <a:cubicBezTo>
                  <a:pt x="39697" y="165149"/>
                  <a:pt x="40451" y="164380"/>
                  <a:pt x="41200" y="163603"/>
                </a:cubicBezTo>
                <a:close/>
                <a:moveTo>
                  <a:pt x="47741" y="166838"/>
                </a:moveTo>
                <a:cubicBezTo>
                  <a:pt x="47936" y="167433"/>
                  <a:pt x="48132" y="168016"/>
                  <a:pt x="48327" y="168586"/>
                </a:cubicBezTo>
                <a:cubicBezTo>
                  <a:pt x="47884" y="168941"/>
                  <a:pt x="47436" y="169307"/>
                  <a:pt x="46983" y="169685"/>
                </a:cubicBezTo>
                <a:cubicBezTo>
                  <a:pt x="46771" y="169138"/>
                  <a:pt x="46523" y="168603"/>
                  <a:pt x="46241" y="168086"/>
                </a:cubicBezTo>
                <a:cubicBezTo>
                  <a:pt x="46749" y="167669"/>
                  <a:pt x="47249" y="167252"/>
                  <a:pt x="47741" y="166838"/>
                </a:cubicBezTo>
                <a:close/>
                <a:moveTo>
                  <a:pt x="38665" y="168832"/>
                </a:moveTo>
                <a:cubicBezTo>
                  <a:pt x="38843" y="168984"/>
                  <a:pt x="39023" y="169137"/>
                  <a:pt x="39203" y="169290"/>
                </a:cubicBezTo>
                <a:cubicBezTo>
                  <a:pt x="38469" y="169976"/>
                  <a:pt x="37781" y="170675"/>
                  <a:pt x="37156" y="171386"/>
                </a:cubicBezTo>
                <a:cubicBezTo>
                  <a:pt x="37724" y="170559"/>
                  <a:pt x="38347" y="169761"/>
                  <a:pt x="38665" y="168832"/>
                </a:cubicBezTo>
                <a:close/>
                <a:moveTo>
                  <a:pt x="44589" y="169427"/>
                </a:moveTo>
                <a:cubicBezTo>
                  <a:pt x="44875" y="169970"/>
                  <a:pt x="45151" y="170507"/>
                  <a:pt x="45415" y="171030"/>
                </a:cubicBezTo>
                <a:cubicBezTo>
                  <a:pt x="45017" y="171380"/>
                  <a:pt x="44619" y="171739"/>
                  <a:pt x="44219" y="172107"/>
                </a:cubicBezTo>
                <a:cubicBezTo>
                  <a:pt x="43867" y="171548"/>
                  <a:pt x="43520" y="171026"/>
                  <a:pt x="43178" y="170541"/>
                </a:cubicBezTo>
                <a:cubicBezTo>
                  <a:pt x="43652" y="170171"/>
                  <a:pt x="44123" y="169801"/>
                  <a:pt x="44589" y="169427"/>
                </a:cubicBezTo>
                <a:close/>
                <a:moveTo>
                  <a:pt x="51997" y="168505"/>
                </a:moveTo>
                <a:lnTo>
                  <a:pt x="51997" y="168505"/>
                </a:lnTo>
                <a:cubicBezTo>
                  <a:pt x="52331" y="169912"/>
                  <a:pt x="52692" y="171430"/>
                  <a:pt x="53056" y="172934"/>
                </a:cubicBezTo>
                <a:cubicBezTo>
                  <a:pt x="52722" y="173087"/>
                  <a:pt x="52390" y="173237"/>
                  <a:pt x="52060" y="173383"/>
                </a:cubicBezTo>
                <a:cubicBezTo>
                  <a:pt x="51847" y="171905"/>
                  <a:pt x="51596" y="170565"/>
                  <a:pt x="51315" y="169348"/>
                </a:cubicBezTo>
                <a:cubicBezTo>
                  <a:pt x="51544" y="169061"/>
                  <a:pt x="51772" y="168778"/>
                  <a:pt x="51997" y="168505"/>
                </a:cubicBezTo>
                <a:close/>
                <a:moveTo>
                  <a:pt x="41875" y="171543"/>
                </a:moveTo>
                <a:cubicBezTo>
                  <a:pt x="42429" y="172005"/>
                  <a:pt x="42956" y="172446"/>
                  <a:pt x="43432" y="172841"/>
                </a:cubicBezTo>
                <a:cubicBezTo>
                  <a:pt x="43243" y="173021"/>
                  <a:pt x="43054" y="173202"/>
                  <a:pt x="42866" y="173385"/>
                </a:cubicBezTo>
                <a:cubicBezTo>
                  <a:pt x="42077" y="173081"/>
                  <a:pt x="41271" y="172820"/>
                  <a:pt x="40452" y="172606"/>
                </a:cubicBezTo>
                <a:cubicBezTo>
                  <a:pt x="40929" y="172257"/>
                  <a:pt x="41403" y="171902"/>
                  <a:pt x="41875" y="171543"/>
                </a:cubicBezTo>
                <a:close/>
                <a:moveTo>
                  <a:pt x="14384" y="154010"/>
                </a:moveTo>
                <a:cubicBezTo>
                  <a:pt x="14931" y="156244"/>
                  <a:pt x="17288" y="161613"/>
                  <a:pt x="27386" y="168279"/>
                </a:cubicBezTo>
                <a:cubicBezTo>
                  <a:pt x="27093" y="168591"/>
                  <a:pt x="26831" y="168930"/>
                  <a:pt x="26602" y="169291"/>
                </a:cubicBezTo>
                <a:cubicBezTo>
                  <a:pt x="26589" y="169310"/>
                  <a:pt x="26579" y="169331"/>
                  <a:pt x="26567" y="169351"/>
                </a:cubicBezTo>
                <a:cubicBezTo>
                  <a:pt x="21904" y="165391"/>
                  <a:pt x="16494" y="160975"/>
                  <a:pt x="15819" y="160246"/>
                </a:cubicBezTo>
                <a:cubicBezTo>
                  <a:pt x="15723" y="160143"/>
                  <a:pt x="15633" y="160034"/>
                  <a:pt x="15547" y="159923"/>
                </a:cubicBezTo>
                <a:cubicBezTo>
                  <a:pt x="13927" y="157853"/>
                  <a:pt x="13839" y="154600"/>
                  <a:pt x="13839" y="154599"/>
                </a:cubicBezTo>
                <a:lnTo>
                  <a:pt x="13839" y="154599"/>
                </a:lnTo>
                <a:cubicBezTo>
                  <a:pt x="13839" y="154600"/>
                  <a:pt x="13413" y="158545"/>
                  <a:pt x="15049" y="160883"/>
                </a:cubicBezTo>
                <a:cubicBezTo>
                  <a:pt x="16153" y="162460"/>
                  <a:pt x="20308" y="167780"/>
                  <a:pt x="25504" y="171702"/>
                </a:cubicBezTo>
                <a:cubicBezTo>
                  <a:pt x="25314" y="172190"/>
                  <a:pt x="25117" y="172675"/>
                  <a:pt x="24877" y="173138"/>
                </a:cubicBezTo>
                <a:cubicBezTo>
                  <a:pt x="24728" y="173419"/>
                  <a:pt x="24566" y="173693"/>
                  <a:pt x="24391" y="173957"/>
                </a:cubicBezTo>
                <a:cubicBezTo>
                  <a:pt x="22731" y="173106"/>
                  <a:pt x="20982" y="172288"/>
                  <a:pt x="19227" y="171597"/>
                </a:cubicBezTo>
                <a:cubicBezTo>
                  <a:pt x="17187" y="170793"/>
                  <a:pt x="15311" y="170106"/>
                  <a:pt x="13627" y="169506"/>
                </a:cubicBezTo>
                <a:cubicBezTo>
                  <a:pt x="13662" y="167539"/>
                  <a:pt x="13693" y="165579"/>
                  <a:pt x="13711" y="163640"/>
                </a:cubicBezTo>
                <a:cubicBezTo>
                  <a:pt x="13743" y="160547"/>
                  <a:pt x="13670" y="157352"/>
                  <a:pt x="13701" y="154259"/>
                </a:cubicBezTo>
                <a:lnTo>
                  <a:pt x="13701" y="154259"/>
                </a:lnTo>
                <a:cubicBezTo>
                  <a:pt x="13745" y="154269"/>
                  <a:pt x="13788" y="154273"/>
                  <a:pt x="13831" y="154273"/>
                </a:cubicBezTo>
                <a:cubicBezTo>
                  <a:pt x="14038" y="154273"/>
                  <a:pt x="14238" y="154168"/>
                  <a:pt x="14384" y="154010"/>
                </a:cubicBezTo>
                <a:close/>
                <a:moveTo>
                  <a:pt x="49426" y="171713"/>
                </a:moveTo>
                <a:cubicBezTo>
                  <a:pt x="49746" y="172598"/>
                  <a:pt x="50055" y="173435"/>
                  <a:pt x="50348" y="174208"/>
                </a:cubicBezTo>
                <a:cubicBezTo>
                  <a:pt x="49619" y="174603"/>
                  <a:pt x="48835" y="175077"/>
                  <a:pt x="48025" y="175601"/>
                </a:cubicBezTo>
                <a:cubicBezTo>
                  <a:pt x="48027" y="174855"/>
                  <a:pt x="47981" y="174110"/>
                  <a:pt x="47892" y="173370"/>
                </a:cubicBezTo>
                <a:cubicBezTo>
                  <a:pt x="48431" y="172825"/>
                  <a:pt x="48945" y="172273"/>
                  <a:pt x="49426" y="171713"/>
                </a:cubicBezTo>
                <a:close/>
                <a:moveTo>
                  <a:pt x="46998" y="174246"/>
                </a:moveTo>
                <a:cubicBezTo>
                  <a:pt x="47305" y="174887"/>
                  <a:pt x="47554" y="175419"/>
                  <a:pt x="47729" y="175796"/>
                </a:cubicBezTo>
                <a:cubicBezTo>
                  <a:pt x="47660" y="175839"/>
                  <a:pt x="47592" y="175885"/>
                  <a:pt x="47523" y="175931"/>
                </a:cubicBezTo>
                <a:lnTo>
                  <a:pt x="47524" y="175932"/>
                </a:lnTo>
                <a:cubicBezTo>
                  <a:pt x="47075" y="175621"/>
                  <a:pt x="46623" y="175314"/>
                  <a:pt x="46169" y="175010"/>
                </a:cubicBezTo>
                <a:cubicBezTo>
                  <a:pt x="46449" y="174758"/>
                  <a:pt x="46725" y="174504"/>
                  <a:pt x="46998" y="174246"/>
                </a:cubicBezTo>
                <a:close/>
                <a:moveTo>
                  <a:pt x="46057" y="175110"/>
                </a:moveTo>
                <a:cubicBezTo>
                  <a:pt x="46484" y="175423"/>
                  <a:pt x="46909" y="175739"/>
                  <a:pt x="47332" y="176058"/>
                </a:cubicBezTo>
                <a:lnTo>
                  <a:pt x="47333" y="176060"/>
                </a:lnTo>
                <a:cubicBezTo>
                  <a:pt x="47008" y="176278"/>
                  <a:pt x="46681" y="176504"/>
                  <a:pt x="46351" y="176736"/>
                </a:cubicBezTo>
                <a:cubicBezTo>
                  <a:pt x="45900" y="176702"/>
                  <a:pt x="45391" y="176681"/>
                  <a:pt x="44815" y="176681"/>
                </a:cubicBezTo>
                <a:cubicBezTo>
                  <a:pt x="44617" y="176681"/>
                  <a:pt x="44411" y="176684"/>
                  <a:pt x="44198" y="176689"/>
                </a:cubicBezTo>
                <a:cubicBezTo>
                  <a:pt x="44825" y="176182"/>
                  <a:pt x="45448" y="175655"/>
                  <a:pt x="46057" y="175110"/>
                </a:cubicBezTo>
                <a:close/>
                <a:moveTo>
                  <a:pt x="68439" y="170174"/>
                </a:moveTo>
                <a:lnTo>
                  <a:pt x="68439" y="170175"/>
                </a:lnTo>
                <a:cubicBezTo>
                  <a:pt x="69063" y="171312"/>
                  <a:pt x="70261" y="173457"/>
                  <a:pt x="71816" y="176032"/>
                </a:cubicBezTo>
                <a:cubicBezTo>
                  <a:pt x="71480" y="176479"/>
                  <a:pt x="71133" y="176936"/>
                  <a:pt x="70774" y="177404"/>
                </a:cubicBezTo>
                <a:cubicBezTo>
                  <a:pt x="69462" y="175679"/>
                  <a:pt x="68349" y="174379"/>
                  <a:pt x="67703" y="173651"/>
                </a:cubicBezTo>
                <a:cubicBezTo>
                  <a:pt x="67983" y="172467"/>
                  <a:pt x="68227" y="171301"/>
                  <a:pt x="68439" y="170174"/>
                </a:cubicBezTo>
                <a:close/>
                <a:moveTo>
                  <a:pt x="38294" y="174148"/>
                </a:moveTo>
                <a:cubicBezTo>
                  <a:pt x="39521" y="174211"/>
                  <a:pt x="40729" y="174292"/>
                  <a:pt x="41849" y="174393"/>
                </a:cubicBezTo>
                <a:cubicBezTo>
                  <a:pt x="40985" y="175267"/>
                  <a:pt x="40134" y="176178"/>
                  <a:pt x="39309" y="177124"/>
                </a:cubicBezTo>
                <a:cubicBezTo>
                  <a:pt x="38357" y="177257"/>
                  <a:pt x="37321" y="177427"/>
                  <a:pt x="36194" y="177637"/>
                </a:cubicBezTo>
                <a:cubicBezTo>
                  <a:pt x="36096" y="176994"/>
                  <a:pt x="35994" y="176352"/>
                  <a:pt x="35944" y="175717"/>
                </a:cubicBezTo>
                <a:cubicBezTo>
                  <a:pt x="36721" y="175218"/>
                  <a:pt x="37505" y="174695"/>
                  <a:pt x="38294" y="174148"/>
                </a:cubicBezTo>
                <a:close/>
                <a:moveTo>
                  <a:pt x="13567" y="172730"/>
                </a:moveTo>
                <a:cubicBezTo>
                  <a:pt x="16246" y="174368"/>
                  <a:pt x="19059" y="175775"/>
                  <a:pt x="21975" y="176937"/>
                </a:cubicBezTo>
                <a:cubicBezTo>
                  <a:pt x="21347" y="177671"/>
                  <a:pt x="20751" y="178421"/>
                  <a:pt x="20289" y="179249"/>
                </a:cubicBezTo>
                <a:cubicBezTo>
                  <a:pt x="19920" y="179203"/>
                  <a:pt x="19548" y="179162"/>
                  <a:pt x="19171" y="179126"/>
                </a:cubicBezTo>
                <a:cubicBezTo>
                  <a:pt x="16873" y="178910"/>
                  <a:pt x="15014" y="178770"/>
                  <a:pt x="13448" y="178671"/>
                </a:cubicBezTo>
                <a:cubicBezTo>
                  <a:pt x="13487" y="176703"/>
                  <a:pt x="13528" y="174717"/>
                  <a:pt x="13567" y="172730"/>
                </a:cubicBezTo>
                <a:close/>
                <a:moveTo>
                  <a:pt x="51529" y="177252"/>
                </a:moveTo>
                <a:cubicBezTo>
                  <a:pt x="51933" y="178264"/>
                  <a:pt x="52253" y="179038"/>
                  <a:pt x="52450" y="179509"/>
                </a:cubicBezTo>
                <a:cubicBezTo>
                  <a:pt x="52456" y="179528"/>
                  <a:pt x="52460" y="179547"/>
                  <a:pt x="52465" y="179565"/>
                </a:cubicBezTo>
                <a:cubicBezTo>
                  <a:pt x="52312" y="179446"/>
                  <a:pt x="52161" y="179323"/>
                  <a:pt x="52008" y="179203"/>
                </a:cubicBezTo>
                <a:cubicBezTo>
                  <a:pt x="51497" y="178811"/>
                  <a:pt x="50981" y="178428"/>
                  <a:pt x="50465" y="178045"/>
                </a:cubicBezTo>
                <a:lnTo>
                  <a:pt x="50465" y="178045"/>
                </a:lnTo>
                <a:cubicBezTo>
                  <a:pt x="50823" y="177781"/>
                  <a:pt x="51177" y="177517"/>
                  <a:pt x="51529" y="177252"/>
                </a:cubicBezTo>
                <a:close/>
                <a:moveTo>
                  <a:pt x="52475" y="179568"/>
                </a:moveTo>
                <a:cubicBezTo>
                  <a:pt x="52476" y="179571"/>
                  <a:pt x="52477" y="179574"/>
                  <a:pt x="52479" y="179577"/>
                </a:cubicBezTo>
                <a:lnTo>
                  <a:pt x="52476" y="179575"/>
                </a:lnTo>
                <a:cubicBezTo>
                  <a:pt x="52476" y="179572"/>
                  <a:pt x="52476" y="179570"/>
                  <a:pt x="52475" y="179568"/>
                </a:cubicBezTo>
                <a:close/>
                <a:moveTo>
                  <a:pt x="58074" y="171975"/>
                </a:moveTo>
                <a:cubicBezTo>
                  <a:pt x="57992" y="174416"/>
                  <a:pt x="58080" y="176844"/>
                  <a:pt x="58229" y="178962"/>
                </a:cubicBezTo>
                <a:cubicBezTo>
                  <a:pt x="57624" y="179243"/>
                  <a:pt x="56955" y="179538"/>
                  <a:pt x="56226" y="179849"/>
                </a:cubicBezTo>
                <a:cubicBezTo>
                  <a:pt x="56285" y="177949"/>
                  <a:pt x="56054" y="175953"/>
                  <a:pt x="55655" y="174001"/>
                </a:cubicBezTo>
                <a:cubicBezTo>
                  <a:pt x="56521" y="173292"/>
                  <a:pt x="57333" y="172609"/>
                  <a:pt x="58074" y="171975"/>
                </a:cubicBezTo>
                <a:close/>
                <a:moveTo>
                  <a:pt x="50146" y="178278"/>
                </a:moveTo>
                <a:cubicBezTo>
                  <a:pt x="50673" y="178703"/>
                  <a:pt x="51194" y="179134"/>
                  <a:pt x="51714" y="179567"/>
                </a:cubicBezTo>
                <a:lnTo>
                  <a:pt x="51714" y="179568"/>
                </a:lnTo>
                <a:cubicBezTo>
                  <a:pt x="51992" y="179798"/>
                  <a:pt x="52266" y="180036"/>
                  <a:pt x="52542" y="180270"/>
                </a:cubicBezTo>
                <a:cubicBezTo>
                  <a:pt x="52239" y="180259"/>
                  <a:pt x="51936" y="180254"/>
                  <a:pt x="51632" y="180254"/>
                </a:cubicBezTo>
                <a:cubicBezTo>
                  <a:pt x="49987" y="180254"/>
                  <a:pt x="48337" y="180405"/>
                  <a:pt x="46714" y="180663"/>
                </a:cubicBezTo>
                <a:cubicBezTo>
                  <a:pt x="47873" y="179900"/>
                  <a:pt x="49024" y="179096"/>
                  <a:pt x="50146" y="178278"/>
                </a:cubicBezTo>
                <a:close/>
                <a:moveTo>
                  <a:pt x="53702" y="175573"/>
                </a:moveTo>
                <a:cubicBezTo>
                  <a:pt x="54158" y="177405"/>
                  <a:pt x="54597" y="179090"/>
                  <a:pt x="54970" y="180368"/>
                </a:cubicBezTo>
                <a:cubicBezTo>
                  <a:pt x="54647" y="180498"/>
                  <a:pt x="54312" y="180631"/>
                  <a:pt x="53967" y="180766"/>
                </a:cubicBezTo>
                <a:cubicBezTo>
                  <a:pt x="53533" y="180414"/>
                  <a:pt x="53097" y="180066"/>
                  <a:pt x="52659" y="179719"/>
                </a:cubicBezTo>
                <a:cubicBezTo>
                  <a:pt x="52602" y="178612"/>
                  <a:pt x="52526" y="177562"/>
                  <a:pt x="52434" y="176563"/>
                </a:cubicBezTo>
                <a:cubicBezTo>
                  <a:pt x="52864" y="176231"/>
                  <a:pt x="53287" y="175902"/>
                  <a:pt x="53702" y="175573"/>
                </a:cubicBezTo>
                <a:close/>
                <a:moveTo>
                  <a:pt x="37393" y="179442"/>
                </a:moveTo>
                <a:cubicBezTo>
                  <a:pt x="37054" y="179876"/>
                  <a:pt x="36724" y="180318"/>
                  <a:pt x="36401" y="180767"/>
                </a:cubicBezTo>
                <a:cubicBezTo>
                  <a:pt x="36426" y="180361"/>
                  <a:pt x="36428" y="179954"/>
                  <a:pt x="36408" y="179548"/>
                </a:cubicBezTo>
                <a:lnTo>
                  <a:pt x="36408" y="179548"/>
                </a:lnTo>
                <a:cubicBezTo>
                  <a:pt x="36730" y="179514"/>
                  <a:pt x="37058" y="179478"/>
                  <a:pt x="37393" y="179442"/>
                </a:cubicBezTo>
                <a:close/>
                <a:moveTo>
                  <a:pt x="87099" y="181697"/>
                </a:moveTo>
                <a:lnTo>
                  <a:pt x="87115" y="181709"/>
                </a:lnTo>
                <a:lnTo>
                  <a:pt x="87084" y="181730"/>
                </a:lnTo>
                <a:cubicBezTo>
                  <a:pt x="87090" y="181719"/>
                  <a:pt x="87094" y="181708"/>
                  <a:pt x="87099" y="181697"/>
                </a:cubicBezTo>
                <a:close/>
                <a:moveTo>
                  <a:pt x="86445" y="181160"/>
                </a:moveTo>
                <a:lnTo>
                  <a:pt x="86445" y="181160"/>
                </a:lnTo>
                <a:cubicBezTo>
                  <a:pt x="86618" y="181305"/>
                  <a:pt x="86782" y="181440"/>
                  <a:pt x="86932" y="181563"/>
                </a:cubicBezTo>
                <a:cubicBezTo>
                  <a:pt x="86855" y="181706"/>
                  <a:pt x="86776" y="181850"/>
                  <a:pt x="86699" y="181992"/>
                </a:cubicBezTo>
                <a:cubicBezTo>
                  <a:pt x="86611" y="181966"/>
                  <a:pt x="86525" y="181936"/>
                  <a:pt x="86438" y="181907"/>
                </a:cubicBezTo>
                <a:cubicBezTo>
                  <a:pt x="86450" y="181688"/>
                  <a:pt x="86454" y="181440"/>
                  <a:pt x="86445" y="181160"/>
                </a:cubicBezTo>
                <a:close/>
                <a:moveTo>
                  <a:pt x="67630" y="173951"/>
                </a:moveTo>
                <a:cubicBezTo>
                  <a:pt x="68144" y="174908"/>
                  <a:pt x="68968" y="176535"/>
                  <a:pt x="69857" y="178619"/>
                </a:cubicBezTo>
                <a:cubicBezTo>
                  <a:pt x="69063" y="179713"/>
                  <a:pt x="68332" y="180855"/>
                  <a:pt x="67670" y="182035"/>
                </a:cubicBezTo>
                <a:cubicBezTo>
                  <a:pt x="67009" y="181420"/>
                  <a:pt x="66363" y="180796"/>
                  <a:pt x="65763" y="180200"/>
                </a:cubicBezTo>
                <a:cubicBezTo>
                  <a:pt x="66515" y="178147"/>
                  <a:pt x="67128" y="176026"/>
                  <a:pt x="67630" y="173951"/>
                </a:cubicBezTo>
                <a:close/>
                <a:moveTo>
                  <a:pt x="87227" y="181798"/>
                </a:moveTo>
                <a:lnTo>
                  <a:pt x="87227" y="181800"/>
                </a:lnTo>
                <a:cubicBezTo>
                  <a:pt x="87544" y="182053"/>
                  <a:pt x="87752" y="182212"/>
                  <a:pt x="87752" y="182212"/>
                </a:cubicBezTo>
                <a:cubicBezTo>
                  <a:pt x="87479" y="182184"/>
                  <a:pt x="87200" y="182127"/>
                  <a:pt x="86924" y="182054"/>
                </a:cubicBezTo>
                <a:cubicBezTo>
                  <a:pt x="86961" y="181978"/>
                  <a:pt x="87000" y="181904"/>
                  <a:pt x="87037" y="181828"/>
                </a:cubicBezTo>
                <a:cubicBezTo>
                  <a:pt x="87102" y="181819"/>
                  <a:pt x="87162" y="181808"/>
                  <a:pt x="87227" y="181798"/>
                </a:cubicBezTo>
                <a:close/>
                <a:moveTo>
                  <a:pt x="43828" y="178601"/>
                </a:moveTo>
                <a:lnTo>
                  <a:pt x="43828" y="178601"/>
                </a:lnTo>
                <a:cubicBezTo>
                  <a:pt x="42186" y="179876"/>
                  <a:pt x="40632" y="181198"/>
                  <a:pt x="39390" y="182374"/>
                </a:cubicBezTo>
                <a:cubicBezTo>
                  <a:pt x="39364" y="182366"/>
                  <a:pt x="39337" y="182363"/>
                  <a:pt x="39310" y="182363"/>
                </a:cubicBezTo>
                <a:cubicBezTo>
                  <a:pt x="39230" y="182363"/>
                  <a:pt x="39150" y="182395"/>
                  <a:pt x="39107" y="182465"/>
                </a:cubicBezTo>
                <a:cubicBezTo>
                  <a:pt x="39092" y="182385"/>
                  <a:pt x="39009" y="182336"/>
                  <a:pt x="38930" y="182336"/>
                </a:cubicBezTo>
                <a:cubicBezTo>
                  <a:pt x="38886" y="182336"/>
                  <a:pt x="38843" y="182351"/>
                  <a:pt x="38813" y="182385"/>
                </a:cubicBezTo>
                <a:cubicBezTo>
                  <a:pt x="38779" y="182425"/>
                  <a:pt x="38762" y="182479"/>
                  <a:pt x="38716" y="182502"/>
                </a:cubicBezTo>
                <a:cubicBezTo>
                  <a:pt x="38702" y="182509"/>
                  <a:pt x="38686" y="182512"/>
                  <a:pt x="38671" y="182512"/>
                </a:cubicBezTo>
                <a:cubicBezTo>
                  <a:pt x="38627" y="182512"/>
                  <a:pt x="38580" y="182489"/>
                  <a:pt x="38535" y="182478"/>
                </a:cubicBezTo>
                <a:cubicBezTo>
                  <a:pt x="38516" y="182473"/>
                  <a:pt x="38496" y="182470"/>
                  <a:pt x="38477" y="182470"/>
                </a:cubicBezTo>
                <a:cubicBezTo>
                  <a:pt x="38312" y="182470"/>
                  <a:pt x="38156" y="182650"/>
                  <a:pt x="38202" y="182816"/>
                </a:cubicBezTo>
                <a:cubicBezTo>
                  <a:pt x="38100" y="182586"/>
                  <a:pt x="37785" y="182461"/>
                  <a:pt x="37489" y="182461"/>
                </a:cubicBezTo>
                <a:cubicBezTo>
                  <a:pt x="37332" y="182461"/>
                  <a:pt x="37181" y="182496"/>
                  <a:pt x="37069" y="182569"/>
                </a:cubicBezTo>
                <a:cubicBezTo>
                  <a:pt x="37046" y="182390"/>
                  <a:pt x="36911" y="182246"/>
                  <a:pt x="36733" y="182216"/>
                </a:cubicBezTo>
                <a:cubicBezTo>
                  <a:pt x="36709" y="182212"/>
                  <a:pt x="36685" y="182210"/>
                  <a:pt x="36662" y="182210"/>
                </a:cubicBezTo>
                <a:cubicBezTo>
                  <a:pt x="36510" y="182210"/>
                  <a:pt x="36368" y="182294"/>
                  <a:pt x="36297" y="182433"/>
                </a:cubicBezTo>
                <a:cubicBezTo>
                  <a:pt x="36271" y="182385"/>
                  <a:pt x="36235" y="182343"/>
                  <a:pt x="36193" y="182309"/>
                </a:cubicBezTo>
                <a:cubicBezTo>
                  <a:pt x="36223" y="182157"/>
                  <a:pt x="36250" y="182005"/>
                  <a:pt x="36275" y="181853"/>
                </a:cubicBezTo>
                <a:cubicBezTo>
                  <a:pt x="37500" y="181310"/>
                  <a:pt x="39235" y="180298"/>
                  <a:pt x="41130" y="178985"/>
                </a:cubicBezTo>
                <a:cubicBezTo>
                  <a:pt x="42005" y="178867"/>
                  <a:pt x="42904" y="178739"/>
                  <a:pt x="43828" y="178601"/>
                </a:cubicBezTo>
                <a:close/>
                <a:moveTo>
                  <a:pt x="55772" y="183117"/>
                </a:moveTo>
                <a:lnTo>
                  <a:pt x="55772" y="183118"/>
                </a:lnTo>
                <a:cubicBezTo>
                  <a:pt x="55871" y="183208"/>
                  <a:pt x="55973" y="183298"/>
                  <a:pt x="56072" y="183389"/>
                </a:cubicBezTo>
                <a:cubicBezTo>
                  <a:pt x="55850" y="183361"/>
                  <a:pt x="55622" y="183342"/>
                  <a:pt x="55392" y="183330"/>
                </a:cubicBezTo>
                <a:cubicBezTo>
                  <a:pt x="55519" y="183260"/>
                  <a:pt x="55648" y="183188"/>
                  <a:pt x="55772" y="183117"/>
                </a:cubicBezTo>
                <a:close/>
                <a:moveTo>
                  <a:pt x="52710" y="180411"/>
                </a:moveTo>
                <a:cubicBezTo>
                  <a:pt x="52935" y="180603"/>
                  <a:pt x="53156" y="180799"/>
                  <a:pt x="53380" y="180993"/>
                </a:cubicBezTo>
                <a:cubicBezTo>
                  <a:pt x="52861" y="181191"/>
                  <a:pt x="52323" y="181392"/>
                  <a:pt x="51754" y="181599"/>
                </a:cubicBezTo>
                <a:cubicBezTo>
                  <a:pt x="49292" y="182493"/>
                  <a:pt x="47245" y="183380"/>
                  <a:pt x="45548" y="184217"/>
                </a:cubicBezTo>
                <a:cubicBezTo>
                  <a:pt x="44922" y="184069"/>
                  <a:pt x="44293" y="183921"/>
                  <a:pt x="43670" y="183777"/>
                </a:cubicBezTo>
                <a:cubicBezTo>
                  <a:pt x="47050" y="182696"/>
                  <a:pt x="50305" y="181533"/>
                  <a:pt x="52710" y="180411"/>
                </a:cubicBezTo>
                <a:close/>
                <a:moveTo>
                  <a:pt x="62634" y="178093"/>
                </a:moveTo>
                <a:cubicBezTo>
                  <a:pt x="62140" y="180273"/>
                  <a:pt x="61817" y="182487"/>
                  <a:pt x="61669" y="184716"/>
                </a:cubicBezTo>
                <a:cubicBezTo>
                  <a:pt x="60785" y="183830"/>
                  <a:pt x="60231" y="183176"/>
                  <a:pt x="59850" y="182725"/>
                </a:cubicBezTo>
                <a:cubicBezTo>
                  <a:pt x="60110" y="181785"/>
                  <a:pt x="60337" y="180857"/>
                  <a:pt x="60532" y="179942"/>
                </a:cubicBezTo>
                <a:cubicBezTo>
                  <a:pt x="61377" y="179272"/>
                  <a:pt x="62071" y="178649"/>
                  <a:pt x="62634" y="178093"/>
                </a:cubicBezTo>
                <a:close/>
                <a:moveTo>
                  <a:pt x="58441" y="181468"/>
                </a:moveTo>
                <a:cubicBezTo>
                  <a:pt x="58599" y="183045"/>
                  <a:pt x="58765" y="184286"/>
                  <a:pt x="58866" y="184977"/>
                </a:cubicBezTo>
                <a:cubicBezTo>
                  <a:pt x="58727" y="184850"/>
                  <a:pt x="58588" y="184722"/>
                  <a:pt x="58449" y="184595"/>
                </a:cubicBezTo>
                <a:cubicBezTo>
                  <a:pt x="57763" y="183977"/>
                  <a:pt x="57067" y="183373"/>
                  <a:pt x="56367" y="182774"/>
                </a:cubicBezTo>
                <a:cubicBezTo>
                  <a:pt x="57118" y="182330"/>
                  <a:pt x="57810" y="181895"/>
                  <a:pt x="58441" y="181468"/>
                </a:cubicBezTo>
                <a:close/>
                <a:moveTo>
                  <a:pt x="56395" y="183683"/>
                </a:moveTo>
                <a:lnTo>
                  <a:pt x="56395" y="183683"/>
                </a:lnTo>
                <a:cubicBezTo>
                  <a:pt x="56913" y="184164"/>
                  <a:pt x="57427" y="184650"/>
                  <a:pt x="57937" y="185140"/>
                </a:cubicBezTo>
                <a:cubicBezTo>
                  <a:pt x="58042" y="185241"/>
                  <a:pt x="58144" y="185346"/>
                  <a:pt x="58249" y="185449"/>
                </a:cubicBezTo>
                <a:cubicBezTo>
                  <a:pt x="58220" y="185446"/>
                  <a:pt x="58191" y="185445"/>
                  <a:pt x="58163" y="185445"/>
                </a:cubicBezTo>
                <a:cubicBezTo>
                  <a:pt x="58021" y="185445"/>
                  <a:pt x="57891" y="185480"/>
                  <a:pt x="57805" y="185556"/>
                </a:cubicBezTo>
                <a:cubicBezTo>
                  <a:pt x="57734" y="185361"/>
                  <a:pt x="57610" y="185129"/>
                  <a:pt x="57409" y="185129"/>
                </a:cubicBezTo>
                <a:cubicBezTo>
                  <a:pt x="57401" y="185129"/>
                  <a:pt x="57393" y="185130"/>
                  <a:pt x="57385" y="185131"/>
                </a:cubicBezTo>
                <a:cubicBezTo>
                  <a:pt x="57335" y="185135"/>
                  <a:pt x="57286" y="185154"/>
                  <a:pt x="57236" y="185154"/>
                </a:cubicBezTo>
                <a:cubicBezTo>
                  <a:pt x="57110" y="185153"/>
                  <a:pt x="57021" y="185035"/>
                  <a:pt x="56917" y="184964"/>
                </a:cubicBezTo>
                <a:cubicBezTo>
                  <a:pt x="56880" y="184939"/>
                  <a:pt x="56830" y="184926"/>
                  <a:pt x="56782" y="184926"/>
                </a:cubicBezTo>
                <a:cubicBezTo>
                  <a:pt x="56698" y="184926"/>
                  <a:pt x="56620" y="184966"/>
                  <a:pt x="56628" y="185047"/>
                </a:cubicBezTo>
                <a:cubicBezTo>
                  <a:pt x="56548" y="184979"/>
                  <a:pt x="56448" y="184908"/>
                  <a:pt x="56350" y="184908"/>
                </a:cubicBezTo>
                <a:cubicBezTo>
                  <a:pt x="56324" y="184908"/>
                  <a:pt x="56298" y="184913"/>
                  <a:pt x="56272" y="184924"/>
                </a:cubicBezTo>
                <a:cubicBezTo>
                  <a:pt x="56232" y="184942"/>
                  <a:pt x="56200" y="184976"/>
                  <a:pt x="56162" y="184999"/>
                </a:cubicBezTo>
                <a:cubicBezTo>
                  <a:pt x="56095" y="185040"/>
                  <a:pt x="56015" y="185049"/>
                  <a:pt x="55938" y="185057"/>
                </a:cubicBezTo>
                <a:lnTo>
                  <a:pt x="54540" y="185204"/>
                </a:lnTo>
                <a:cubicBezTo>
                  <a:pt x="54504" y="185208"/>
                  <a:pt x="54467" y="185210"/>
                  <a:pt x="54431" y="185210"/>
                </a:cubicBezTo>
                <a:cubicBezTo>
                  <a:pt x="54289" y="185210"/>
                  <a:pt x="54143" y="185183"/>
                  <a:pt x="53996" y="185142"/>
                </a:cubicBezTo>
                <a:cubicBezTo>
                  <a:pt x="54827" y="184662"/>
                  <a:pt x="55631" y="184175"/>
                  <a:pt x="56395" y="183683"/>
                </a:cubicBezTo>
                <a:close/>
                <a:moveTo>
                  <a:pt x="59590" y="183625"/>
                </a:moveTo>
                <a:cubicBezTo>
                  <a:pt x="59832" y="184140"/>
                  <a:pt x="60159" y="184760"/>
                  <a:pt x="60601" y="185473"/>
                </a:cubicBezTo>
                <a:cubicBezTo>
                  <a:pt x="60530" y="185449"/>
                  <a:pt x="60459" y="185422"/>
                  <a:pt x="60396" y="185422"/>
                </a:cubicBezTo>
                <a:cubicBezTo>
                  <a:pt x="60356" y="185422"/>
                  <a:pt x="60319" y="185433"/>
                  <a:pt x="60287" y="185462"/>
                </a:cubicBezTo>
                <a:cubicBezTo>
                  <a:pt x="60246" y="185499"/>
                  <a:pt x="60229" y="185558"/>
                  <a:pt x="60185" y="185589"/>
                </a:cubicBezTo>
                <a:cubicBezTo>
                  <a:pt x="60161" y="185607"/>
                  <a:pt x="60135" y="185613"/>
                  <a:pt x="60108" y="185613"/>
                </a:cubicBezTo>
                <a:cubicBezTo>
                  <a:pt x="60028" y="185613"/>
                  <a:pt x="59938" y="185555"/>
                  <a:pt x="59852" y="185537"/>
                </a:cubicBezTo>
                <a:cubicBezTo>
                  <a:pt x="59832" y="185533"/>
                  <a:pt x="59812" y="185531"/>
                  <a:pt x="59792" y="185531"/>
                </a:cubicBezTo>
                <a:cubicBezTo>
                  <a:pt x="59709" y="185531"/>
                  <a:pt x="59626" y="185563"/>
                  <a:pt x="59547" y="185596"/>
                </a:cubicBezTo>
                <a:lnTo>
                  <a:pt x="59535" y="185600"/>
                </a:lnTo>
                <a:cubicBezTo>
                  <a:pt x="59388" y="185463"/>
                  <a:pt x="59243" y="185325"/>
                  <a:pt x="59096" y="185189"/>
                </a:cubicBezTo>
                <a:cubicBezTo>
                  <a:pt x="59115" y="185128"/>
                  <a:pt x="59136" y="185070"/>
                  <a:pt x="59156" y="185010"/>
                </a:cubicBezTo>
                <a:lnTo>
                  <a:pt x="59156" y="185010"/>
                </a:lnTo>
                <a:cubicBezTo>
                  <a:pt x="59154" y="185031"/>
                  <a:pt x="59152" y="185051"/>
                  <a:pt x="59151" y="185072"/>
                </a:cubicBezTo>
                <a:cubicBezTo>
                  <a:pt x="59153" y="185048"/>
                  <a:pt x="59156" y="185024"/>
                  <a:pt x="59159" y="185000"/>
                </a:cubicBezTo>
                <a:cubicBezTo>
                  <a:pt x="59311" y="184539"/>
                  <a:pt x="59456" y="184080"/>
                  <a:pt x="59590" y="183625"/>
                </a:cubicBezTo>
                <a:close/>
                <a:moveTo>
                  <a:pt x="102001" y="185097"/>
                </a:moveTo>
                <a:cubicBezTo>
                  <a:pt x="102058" y="185164"/>
                  <a:pt x="102117" y="185234"/>
                  <a:pt x="102178" y="185307"/>
                </a:cubicBezTo>
                <a:cubicBezTo>
                  <a:pt x="101614" y="185562"/>
                  <a:pt x="101267" y="185726"/>
                  <a:pt x="101267" y="185726"/>
                </a:cubicBezTo>
                <a:cubicBezTo>
                  <a:pt x="101466" y="185538"/>
                  <a:pt x="101716" y="185325"/>
                  <a:pt x="102001" y="185097"/>
                </a:cubicBezTo>
                <a:close/>
                <a:moveTo>
                  <a:pt x="65273" y="181474"/>
                </a:moveTo>
                <a:cubicBezTo>
                  <a:pt x="65729" y="182191"/>
                  <a:pt x="66230" y="182958"/>
                  <a:pt x="66764" y="183755"/>
                </a:cubicBezTo>
                <a:cubicBezTo>
                  <a:pt x="66493" y="184308"/>
                  <a:pt x="66248" y="184841"/>
                  <a:pt x="66026" y="185354"/>
                </a:cubicBezTo>
                <a:cubicBezTo>
                  <a:pt x="66009" y="185354"/>
                  <a:pt x="65992" y="185353"/>
                  <a:pt x="65975" y="185353"/>
                </a:cubicBezTo>
                <a:cubicBezTo>
                  <a:pt x="65805" y="185353"/>
                  <a:pt x="65637" y="185393"/>
                  <a:pt x="65485" y="185470"/>
                </a:cubicBezTo>
                <a:cubicBezTo>
                  <a:pt x="65451" y="185606"/>
                  <a:pt x="65266" y="185615"/>
                  <a:pt x="65126" y="185622"/>
                </a:cubicBezTo>
                <a:cubicBezTo>
                  <a:pt x="64986" y="185628"/>
                  <a:pt x="64806" y="185746"/>
                  <a:pt x="64879" y="185867"/>
                </a:cubicBezTo>
                <a:cubicBezTo>
                  <a:pt x="64864" y="185902"/>
                  <a:pt x="64834" y="185917"/>
                  <a:pt x="64796" y="185917"/>
                </a:cubicBezTo>
                <a:cubicBezTo>
                  <a:pt x="64667" y="185917"/>
                  <a:pt x="64444" y="185746"/>
                  <a:pt x="64355" y="185648"/>
                </a:cubicBezTo>
                <a:cubicBezTo>
                  <a:pt x="64264" y="185546"/>
                  <a:pt x="64140" y="185422"/>
                  <a:pt x="64018" y="185422"/>
                </a:cubicBezTo>
                <a:cubicBezTo>
                  <a:pt x="63989" y="185422"/>
                  <a:pt x="63959" y="185429"/>
                  <a:pt x="63930" y="185446"/>
                </a:cubicBezTo>
                <a:cubicBezTo>
                  <a:pt x="63887" y="185471"/>
                  <a:pt x="63852" y="185516"/>
                  <a:pt x="63802" y="185520"/>
                </a:cubicBezTo>
                <a:cubicBezTo>
                  <a:pt x="63800" y="185520"/>
                  <a:pt x="63798" y="185520"/>
                  <a:pt x="63796" y="185520"/>
                </a:cubicBezTo>
                <a:cubicBezTo>
                  <a:pt x="63715" y="185520"/>
                  <a:pt x="63681" y="185416"/>
                  <a:pt x="63642" y="185343"/>
                </a:cubicBezTo>
                <a:cubicBezTo>
                  <a:pt x="63615" y="185294"/>
                  <a:pt x="63574" y="185252"/>
                  <a:pt x="63523" y="185227"/>
                </a:cubicBezTo>
                <a:cubicBezTo>
                  <a:pt x="64169" y="184035"/>
                  <a:pt x="64751" y="182775"/>
                  <a:pt x="65273" y="181474"/>
                </a:cubicBezTo>
                <a:close/>
                <a:moveTo>
                  <a:pt x="76293" y="171522"/>
                </a:moveTo>
                <a:cubicBezTo>
                  <a:pt x="78152" y="175598"/>
                  <a:pt x="80705" y="180916"/>
                  <a:pt x="82991" y="184698"/>
                </a:cubicBezTo>
                <a:cubicBezTo>
                  <a:pt x="82839" y="186169"/>
                  <a:pt x="82830" y="187253"/>
                  <a:pt x="82830" y="187253"/>
                </a:cubicBezTo>
                <a:cubicBezTo>
                  <a:pt x="82840" y="187275"/>
                  <a:pt x="82852" y="187298"/>
                  <a:pt x="82863" y="187321"/>
                </a:cubicBezTo>
                <a:cubicBezTo>
                  <a:pt x="82771" y="187215"/>
                  <a:pt x="82628" y="187151"/>
                  <a:pt x="82488" y="187151"/>
                </a:cubicBezTo>
                <a:cubicBezTo>
                  <a:pt x="82421" y="187151"/>
                  <a:pt x="82355" y="187165"/>
                  <a:pt x="82294" y="187197"/>
                </a:cubicBezTo>
                <a:cubicBezTo>
                  <a:pt x="82250" y="187027"/>
                  <a:pt x="82073" y="186918"/>
                  <a:pt x="81900" y="186918"/>
                </a:cubicBezTo>
                <a:cubicBezTo>
                  <a:pt x="81825" y="186918"/>
                  <a:pt x="81750" y="186939"/>
                  <a:pt x="81689" y="186985"/>
                </a:cubicBezTo>
                <a:cubicBezTo>
                  <a:pt x="81720" y="186865"/>
                  <a:pt x="81617" y="186729"/>
                  <a:pt x="81492" y="186728"/>
                </a:cubicBezTo>
                <a:cubicBezTo>
                  <a:pt x="81461" y="186728"/>
                  <a:pt x="81430" y="186735"/>
                  <a:pt x="81404" y="186750"/>
                </a:cubicBezTo>
                <a:cubicBezTo>
                  <a:pt x="80147" y="183086"/>
                  <a:pt x="77177" y="179076"/>
                  <a:pt x="74347" y="175825"/>
                </a:cubicBezTo>
                <a:lnTo>
                  <a:pt x="76293" y="171522"/>
                </a:lnTo>
                <a:close/>
                <a:moveTo>
                  <a:pt x="71183" y="181967"/>
                </a:moveTo>
                <a:cubicBezTo>
                  <a:pt x="71947" y="183925"/>
                  <a:pt x="73117" y="185978"/>
                  <a:pt x="74369" y="187831"/>
                </a:cubicBezTo>
                <a:cubicBezTo>
                  <a:pt x="73883" y="187765"/>
                  <a:pt x="73398" y="187681"/>
                  <a:pt x="72914" y="187584"/>
                </a:cubicBezTo>
                <a:lnTo>
                  <a:pt x="72914" y="187585"/>
                </a:lnTo>
                <a:cubicBezTo>
                  <a:pt x="71891" y="186227"/>
                  <a:pt x="70840" y="184975"/>
                  <a:pt x="69901" y="184055"/>
                </a:cubicBezTo>
                <a:cubicBezTo>
                  <a:pt x="70344" y="183367"/>
                  <a:pt x="70772" y="182667"/>
                  <a:pt x="71183" y="181967"/>
                </a:cubicBezTo>
                <a:close/>
                <a:moveTo>
                  <a:pt x="73190" y="178263"/>
                </a:moveTo>
                <a:cubicBezTo>
                  <a:pt x="75169" y="181419"/>
                  <a:pt x="77531" y="184925"/>
                  <a:pt x="79956" y="187932"/>
                </a:cubicBezTo>
                <a:cubicBezTo>
                  <a:pt x="79171" y="188009"/>
                  <a:pt x="78382" y="188047"/>
                  <a:pt x="77594" y="188047"/>
                </a:cubicBezTo>
                <a:cubicBezTo>
                  <a:pt x="77513" y="188047"/>
                  <a:pt x="77432" y="188047"/>
                  <a:pt x="77351" y="188046"/>
                </a:cubicBezTo>
                <a:cubicBezTo>
                  <a:pt x="75869" y="184920"/>
                  <a:pt x="74098" y="182065"/>
                  <a:pt x="72448" y="179700"/>
                </a:cubicBezTo>
                <a:cubicBezTo>
                  <a:pt x="72706" y="179214"/>
                  <a:pt x="72953" y="178736"/>
                  <a:pt x="73190" y="178263"/>
                </a:cubicBezTo>
                <a:close/>
                <a:moveTo>
                  <a:pt x="83817" y="188602"/>
                </a:moveTo>
                <a:cubicBezTo>
                  <a:pt x="83846" y="188632"/>
                  <a:pt x="83875" y="188662"/>
                  <a:pt x="83904" y="188692"/>
                </a:cubicBezTo>
                <a:cubicBezTo>
                  <a:pt x="83860" y="188715"/>
                  <a:pt x="83814" y="188738"/>
                  <a:pt x="83771" y="188760"/>
                </a:cubicBezTo>
                <a:lnTo>
                  <a:pt x="83747" y="188759"/>
                </a:lnTo>
                <a:cubicBezTo>
                  <a:pt x="83780" y="188712"/>
                  <a:pt x="83804" y="188658"/>
                  <a:pt x="83817" y="188602"/>
                </a:cubicBezTo>
                <a:close/>
                <a:moveTo>
                  <a:pt x="122860" y="188795"/>
                </a:moveTo>
                <a:cubicBezTo>
                  <a:pt x="122861" y="188795"/>
                  <a:pt x="123056" y="188806"/>
                  <a:pt x="123366" y="188818"/>
                </a:cubicBezTo>
                <a:cubicBezTo>
                  <a:pt x="123461" y="188956"/>
                  <a:pt x="123555" y="189095"/>
                  <a:pt x="123652" y="189234"/>
                </a:cubicBezTo>
                <a:cubicBezTo>
                  <a:pt x="123371" y="189108"/>
                  <a:pt x="123100" y="188964"/>
                  <a:pt x="122860" y="188795"/>
                </a:cubicBezTo>
                <a:close/>
                <a:moveTo>
                  <a:pt x="125479" y="191798"/>
                </a:moveTo>
                <a:lnTo>
                  <a:pt x="125481" y="191802"/>
                </a:lnTo>
                <a:lnTo>
                  <a:pt x="125476" y="191802"/>
                </a:lnTo>
                <a:cubicBezTo>
                  <a:pt x="125476" y="191800"/>
                  <a:pt x="125477" y="191800"/>
                  <a:pt x="125479" y="191798"/>
                </a:cubicBezTo>
                <a:close/>
                <a:moveTo>
                  <a:pt x="128025" y="187909"/>
                </a:moveTo>
                <a:cubicBezTo>
                  <a:pt x="129068" y="190104"/>
                  <a:pt x="130509" y="192325"/>
                  <a:pt x="131912" y="194173"/>
                </a:cubicBezTo>
                <a:cubicBezTo>
                  <a:pt x="131463" y="194143"/>
                  <a:pt x="131015" y="194115"/>
                  <a:pt x="130571" y="194081"/>
                </a:cubicBezTo>
                <a:cubicBezTo>
                  <a:pt x="130564" y="194072"/>
                  <a:pt x="130559" y="194064"/>
                  <a:pt x="130552" y="194055"/>
                </a:cubicBezTo>
                <a:cubicBezTo>
                  <a:pt x="130641" y="193697"/>
                  <a:pt x="130390" y="193309"/>
                  <a:pt x="130046" y="193174"/>
                </a:cubicBezTo>
                <a:cubicBezTo>
                  <a:pt x="130000" y="193157"/>
                  <a:pt x="129953" y="193143"/>
                  <a:pt x="129905" y="193132"/>
                </a:cubicBezTo>
                <a:cubicBezTo>
                  <a:pt x="128733" y="191492"/>
                  <a:pt x="127473" y="189919"/>
                  <a:pt x="126350" y="188777"/>
                </a:cubicBezTo>
                <a:cubicBezTo>
                  <a:pt x="126982" y="188719"/>
                  <a:pt x="127506" y="188614"/>
                  <a:pt x="127710" y="188431"/>
                </a:cubicBezTo>
                <a:cubicBezTo>
                  <a:pt x="127710" y="188431"/>
                  <a:pt x="127829" y="188236"/>
                  <a:pt x="128025" y="187909"/>
                </a:cubicBezTo>
                <a:close/>
                <a:moveTo>
                  <a:pt x="133228" y="177579"/>
                </a:moveTo>
                <a:cubicBezTo>
                  <a:pt x="134690" y="180728"/>
                  <a:pt x="136453" y="184347"/>
                  <a:pt x="138154" y="187379"/>
                </a:cubicBezTo>
                <a:cubicBezTo>
                  <a:pt x="138620" y="189527"/>
                  <a:pt x="138226" y="191810"/>
                  <a:pt x="138416" y="193986"/>
                </a:cubicBezTo>
                <a:cubicBezTo>
                  <a:pt x="138352" y="194083"/>
                  <a:pt x="138292" y="194180"/>
                  <a:pt x="138229" y="194276"/>
                </a:cubicBezTo>
                <a:cubicBezTo>
                  <a:pt x="138087" y="190303"/>
                  <a:pt x="134834" y="185414"/>
                  <a:pt x="131495" y="181407"/>
                </a:cubicBezTo>
                <a:cubicBezTo>
                  <a:pt x="131518" y="181353"/>
                  <a:pt x="131540" y="181298"/>
                  <a:pt x="131561" y="181245"/>
                </a:cubicBezTo>
                <a:lnTo>
                  <a:pt x="131561" y="181245"/>
                </a:lnTo>
                <a:cubicBezTo>
                  <a:pt x="131543" y="181246"/>
                  <a:pt x="131526" y="181246"/>
                  <a:pt x="131508" y="181246"/>
                </a:cubicBezTo>
                <a:cubicBezTo>
                  <a:pt x="131457" y="181246"/>
                  <a:pt x="131405" y="181244"/>
                  <a:pt x="131355" y="181240"/>
                </a:cubicBezTo>
                <a:cubicBezTo>
                  <a:pt x="131098" y="180933"/>
                  <a:pt x="130841" y="180633"/>
                  <a:pt x="130584" y="180337"/>
                </a:cubicBezTo>
                <a:lnTo>
                  <a:pt x="132157" y="179599"/>
                </a:lnTo>
                <a:cubicBezTo>
                  <a:pt x="132157" y="179599"/>
                  <a:pt x="132615" y="178828"/>
                  <a:pt x="133228" y="177579"/>
                </a:cubicBezTo>
                <a:close/>
                <a:moveTo>
                  <a:pt x="130218" y="184037"/>
                </a:moveTo>
                <a:cubicBezTo>
                  <a:pt x="132532" y="187641"/>
                  <a:pt x="135268" y="191538"/>
                  <a:pt x="137981" y="194552"/>
                </a:cubicBezTo>
                <a:cubicBezTo>
                  <a:pt x="136780" y="194475"/>
                  <a:pt x="135576" y="194401"/>
                  <a:pt x="134367" y="194331"/>
                </a:cubicBezTo>
                <a:cubicBezTo>
                  <a:pt x="132978" y="191030"/>
                  <a:pt x="131201" y="187972"/>
                  <a:pt x="129480" y="185389"/>
                </a:cubicBezTo>
                <a:cubicBezTo>
                  <a:pt x="129725" y="184951"/>
                  <a:pt x="129976" y="184495"/>
                  <a:pt x="130218" y="184037"/>
                </a:cubicBezTo>
                <a:close/>
                <a:moveTo>
                  <a:pt x="46477" y="0"/>
                </a:moveTo>
                <a:cubicBezTo>
                  <a:pt x="45091" y="0"/>
                  <a:pt x="42466" y="110"/>
                  <a:pt x="40102" y="827"/>
                </a:cubicBezTo>
                <a:cubicBezTo>
                  <a:pt x="40102" y="827"/>
                  <a:pt x="40169" y="2747"/>
                  <a:pt x="39550" y="4360"/>
                </a:cubicBezTo>
                <a:cubicBezTo>
                  <a:pt x="39550" y="4360"/>
                  <a:pt x="38998" y="1757"/>
                  <a:pt x="38608" y="1122"/>
                </a:cubicBezTo>
                <a:cubicBezTo>
                  <a:pt x="38608" y="1122"/>
                  <a:pt x="35411" y="1419"/>
                  <a:pt x="34124" y="2007"/>
                </a:cubicBezTo>
                <a:cubicBezTo>
                  <a:pt x="32837" y="2594"/>
                  <a:pt x="29332" y="2787"/>
                  <a:pt x="28702" y="3057"/>
                </a:cubicBezTo>
                <a:cubicBezTo>
                  <a:pt x="28702" y="3057"/>
                  <a:pt x="27883" y="10155"/>
                  <a:pt x="27102" y="12411"/>
                </a:cubicBezTo>
                <a:cubicBezTo>
                  <a:pt x="27102" y="12411"/>
                  <a:pt x="27198" y="6324"/>
                  <a:pt x="26447" y="3978"/>
                </a:cubicBezTo>
                <a:cubicBezTo>
                  <a:pt x="26447" y="3978"/>
                  <a:pt x="24101" y="4729"/>
                  <a:pt x="22132" y="5681"/>
                </a:cubicBezTo>
                <a:cubicBezTo>
                  <a:pt x="21045" y="6207"/>
                  <a:pt x="19797" y="6832"/>
                  <a:pt x="18791" y="7383"/>
                </a:cubicBezTo>
                <a:lnTo>
                  <a:pt x="18793" y="7189"/>
                </a:lnTo>
                <a:lnTo>
                  <a:pt x="0" y="7386"/>
                </a:lnTo>
                <a:lnTo>
                  <a:pt x="0" y="209527"/>
                </a:lnTo>
                <a:lnTo>
                  <a:pt x="174326" y="209526"/>
                </a:lnTo>
                <a:lnTo>
                  <a:pt x="174952" y="197921"/>
                </a:lnTo>
                <a:lnTo>
                  <a:pt x="174952" y="197921"/>
                </a:lnTo>
                <a:cubicBezTo>
                  <a:pt x="173722" y="198048"/>
                  <a:pt x="172488" y="198111"/>
                  <a:pt x="171254" y="198111"/>
                </a:cubicBezTo>
                <a:cubicBezTo>
                  <a:pt x="168585" y="198111"/>
                  <a:pt x="165920" y="197814"/>
                  <a:pt x="163309" y="197224"/>
                </a:cubicBezTo>
                <a:cubicBezTo>
                  <a:pt x="162252" y="196985"/>
                  <a:pt x="161205" y="196698"/>
                  <a:pt x="160140" y="196501"/>
                </a:cubicBezTo>
                <a:cubicBezTo>
                  <a:pt x="158922" y="196276"/>
                  <a:pt x="157686" y="196170"/>
                  <a:pt x="156452" y="196066"/>
                </a:cubicBezTo>
                <a:cubicBezTo>
                  <a:pt x="156263" y="196050"/>
                  <a:pt x="156072" y="196033"/>
                  <a:pt x="155881" y="196017"/>
                </a:cubicBezTo>
                <a:cubicBezTo>
                  <a:pt x="160286" y="194760"/>
                  <a:pt x="162909" y="193257"/>
                  <a:pt x="162910" y="193257"/>
                </a:cubicBezTo>
                <a:lnTo>
                  <a:pt x="162910" y="193257"/>
                </a:lnTo>
                <a:cubicBezTo>
                  <a:pt x="162005" y="193740"/>
                  <a:pt x="159397" y="193748"/>
                  <a:pt x="155468" y="193906"/>
                </a:cubicBezTo>
                <a:cubicBezTo>
                  <a:pt x="156311" y="192735"/>
                  <a:pt x="157300" y="191661"/>
                  <a:pt x="158180" y="190512"/>
                </a:cubicBezTo>
                <a:cubicBezTo>
                  <a:pt x="159477" y="188818"/>
                  <a:pt x="160536" y="186954"/>
                  <a:pt x="161328" y="184973"/>
                </a:cubicBezTo>
                <a:cubicBezTo>
                  <a:pt x="161547" y="183075"/>
                  <a:pt x="161380" y="181156"/>
                  <a:pt x="160709" y="179365"/>
                </a:cubicBezTo>
                <a:cubicBezTo>
                  <a:pt x="159985" y="177431"/>
                  <a:pt x="158687" y="175597"/>
                  <a:pt x="158793" y="173536"/>
                </a:cubicBezTo>
                <a:cubicBezTo>
                  <a:pt x="158882" y="171773"/>
                  <a:pt x="160008" y="170151"/>
                  <a:pt x="159950" y="168387"/>
                </a:cubicBezTo>
                <a:cubicBezTo>
                  <a:pt x="159860" y="165730"/>
                  <a:pt x="157289" y="163843"/>
                  <a:pt x="157233" y="161185"/>
                </a:cubicBezTo>
                <a:cubicBezTo>
                  <a:pt x="155996" y="165846"/>
                  <a:pt x="149819" y="167903"/>
                  <a:pt x="148501" y="172541"/>
                </a:cubicBezTo>
                <a:cubicBezTo>
                  <a:pt x="148116" y="173897"/>
                  <a:pt x="148200" y="175338"/>
                  <a:pt x="147928" y="176719"/>
                </a:cubicBezTo>
                <a:cubicBezTo>
                  <a:pt x="147744" y="177653"/>
                  <a:pt x="147400" y="178546"/>
                  <a:pt x="147013" y="179425"/>
                </a:cubicBezTo>
                <a:cubicBezTo>
                  <a:pt x="146926" y="179570"/>
                  <a:pt x="146841" y="179713"/>
                  <a:pt x="146756" y="179856"/>
                </a:cubicBezTo>
                <a:cubicBezTo>
                  <a:pt x="146249" y="178258"/>
                  <a:pt x="146561" y="176429"/>
                  <a:pt x="145840" y="174911"/>
                </a:cubicBezTo>
                <a:cubicBezTo>
                  <a:pt x="145677" y="174570"/>
                  <a:pt x="145471" y="174267"/>
                  <a:pt x="145241" y="173984"/>
                </a:cubicBezTo>
                <a:cubicBezTo>
                  <a:pt x="145225" y="173868"/>
                  <a:pt x="145213" y="173755"/>
                  <a:pt x="145197" y="173636"/>
                </a:cubicBezTo>
                <a:cubicBezTo>
                  <a:pt x="145026" y="172450"/>
                  <a:pt x="144719" y="171285"/>
                  <a:pt x="144236" y="170189"/>
                </a:cubicBezTo>
                <a:cubicBezTo>
                  <a:pt x="143782" y="169157"/>
                  <a:pt x="143126" y="168040"/>
                  <a:pt x="142318" y="167694"/>
                </a:cubicBezTo>
                <a:lnTo>
                  <a:pt x="142318" y="167694"/>
                </a:lnTo>
                <a:cubicBezTo>
                  <a:pt x="142318" y="167694"/>
                  <a:pt x="142633" y="169536"/>
                  <a:pt x="142998" y="172050"/>
                </a:cubicBezTo>
                <a:cubicBezTo>
                  <a:pt x="141988" y="171308"/>
                  <a:pt x="141003" y="170547"/>
                  <a:pt x="140471" y="169395"/>
                </a:cubicBezTo>
                <a:lnTo>
                  <a:pt x="140471" y="169395"/>
                </a:lnTo>
                <a:cubicBezTo>
                  <a:pt x="140727" y="171066"/>
                  <a:pt x="140296" y="172688"/>
                  <a:pt x="139658" y="174295"/>
                </a:cubicBezTo>
                <a:cubicBezTo>
                  <a:pt x="138853" y="172226"/>
                  <a:pt x="137844" y="169859"/>
                  <a:pt x="136578" y="167144"/>
                </a:cubicBezTo>
                <a:lnTo>
                  <a:pt x="136578" y="167144"/>
                </a:lnTo>
                <a:cubicBezTo>
                  <a:pt x="136578" y="167144"/>
                  <a:pt x="136598" y="167268"/>
                  <a:pt x="136639" y="167495"/>
                </a:cubicBezTo>
                <a:cubicBezTo>
                  <a:pt x="136825" y="168529"/>
                  <a:pt x="137454" y="171816"/>
                  <a:pt x="138710" y="176469"/>
                </a:cubicBezTo>
                <a:cubicBezTo>
                  <a:pt x="138070" y="177877"/>
                  <a:pt x="137436" y="179286"/>
                  <a:pt x="137133" y="180722"/>
                </a:cubicBezTo>
                <a:cubicBezTo>
                  <a:pt x="136176" y="178828"/>
                  <a:pt x="135129" y="177092"/>
                  <a:pt x="134133" y="175596"/>
                </a:cubicBezTo>
                <a:cubicBezTo>
                  <a:pt x="135664" y="171990"/>
                  <a:pt x="137279" y="166674"/>
                  <a:pt x="135698" y="162776"/>
                </a:cubicBezTo>
                <a:cubicBezTo>
                  <a:pt x="135698" y="162776"/>
                  <a:pt x="134313" y="161898"/>
                  <a:pt x="131507" y="161898"/>
                </a:cubicBezTo>
                <a:cubicBezTo>
                  <a:pt x="130788" y="161898"/>
                  <a:pt x="129976" y="161956"/>
                  <a:pt x="129069" y="162100"/>
                </a:cubicBezTo>
                <a:cubicBezTo>
                  <a:pt x="129069" y="162100"/>
                  <a:pt x="128604" y="164597"/>
                  <a:pt x="128538" y="167598"/>
                </a:cubicBezTo>
                <a:cubicBezTo>
                  <a:pt x="128538" y="167598"/>
                  <a:pt x="127804" y="164497"/>
                  <a:pt x="128072" y="162633"/>
                </a:cubicBezTo>
                <a:lnTo>
                  <a:pt x="128072" y="162633"/>
                </a:lnTo>
                <a:cubicBezTo>
                  <a:pt x="128072" y="162633"/>
                  <a:pt x="127097" y="162792"/>
                  <a:pt x="126541" y="163135"/>
                </a:cubicBezTo>
                <a:cubicBezTo>
                  <a:pt x="126541" y="163135"/>
                  <a:pt x="126272" y="167790"/>
                  <a:pt x="126636" y="169851"/>
                </a:cubicBezTo>
                <a:cubicBezTo>
                  <a:pt x="126636" y="169851"/>
                  <a:pt x="125080" y="165198"/>
                  <a:pt x="125170" y="163646"/>
                </a:cubicBezTo>
                <a:lnTo>
                  <a:pt x="125170" y="163646"/>
                </a:lnTo>
                <a:cubicBezTo>
                  <a:pt x="125170" y="163647"/>
                  <a:pt x="121489" y="165098"/>
                  <a:pt x="118830" y="167467"/>
                </a:cubicBezTo>
                <a:cubicBezTo>
                  <a:pt x="118830" y="167467"/>
                  <a:pt x="119697" y="169181"/>
                  <a:pt x="119811" y="170905"/>
                </a:cubicBezTo>
                <a:cubicBezTo>
                  <a:pt x="119811" y="170905"/>
                  <a:pt x="118218" y="168773"/>
                  <a:pt x="117597" y="168361"/>
                </a:cubicBezTo>
                <a:cubicBezTo>
                  <a:pt x="117597" y="168361"/>
                  <a:pt x="114820" y="169972"/>
                  <a:pt x="113899" y="171047"/>
                </a:cubicBezTo>
                <a:cubicBezTo>
                  <a:pt x="112979" y="172121"/>
                  <a:pt x="109877" y="173767"/>
                  <a:pt x="109418" y="174276"/>
                </a:cubicBezTo>
                <a:cubicBezTo>
                  <a:pt x="109418" y="174276"/>
                  <a:pt x="111657" y="181061"/>
                  <a:pt x="111895" y="183438"/>
                </a:cubicBezTo>
                <a:cubicBezTo>
                  <a:pt x="111895" y="183438"/>
                  <a:pt x="111085" y="181613"/>
                  <a:pt x="110079" y="179713"/>
                </a:cubicBezTo>
                <a:cubicBezTo>
                  <a:pt x="110186" y="179648"/>
                  <a:pt x="110246" y="179612"/>
                  <a:pt x="110246" y="179612"/>
                </a:cubicBezTo>
                <a:cubicBezTo>
                  <a:pt x="110227" y="178827"/>
                  <a:pt x="108759" y="175086"/>
                  <a:pt x="108759" y="173467"/>
                </a:cubicBezTo>
                <a:cubicBezTo>
                  <a:pt x="108759" y="171848"/>
                  <a:pt x="107548" y="168379"/>
                  <a:pt x="107548" y="168379"/>
                </a:cubicBezTo>
                <a:cubicBezTo>
                  <a:pt x="107487" y="168371"/>
                  <a:pt x="107414" y="168368"/>
                  <a:pt x="107331" y="168368"/>
                </a:cubicBezTo>
                <a:cubicBezTo>
                  <a:pt x="106284" y="168368"/>
                  <a:pt x="103728" y="168938"/>
                  <a:pt x="103728" y="168938"/>
                </a:cubicBezTo>
                <a:cubicBezTo>
                  <a:pt x="105113" y="167525"/>
                  <a:pt x="107144" y="166682"/>
                  <a:pt x="107144" y="166682"/>
                </a:cubicBezTo>
                <a:cubicBezTo>
                  <a:pt x="106598" y="162642"/>
                  <a:pt x="104483" y="158638"/>
                  <a:pt x="104483" y="158638"/>
                </a:cubicBezTo>
                <a:cubicBezTo>
                  <a:pt x="103404" y="160053"/>
                  <a:pt x="98585" y="162935"/>
                  <a:pt x="98585" y="162935"/>
                </a:cubicBezTo>
                <a:cubicBezTo>
                  <a:pt x="100437" y="161417"/>
                  <a:pt x="103672" y="157172"/>
                  <a:pt x="103672" y="157172"/>
                </a:cubicBezTo>
                <a:cubicBezTo>
                  <a:pt x="103444" y="156459"/>
                  <a:pt x="102715" y="155594"/>
                  <a:pt x="102715" y="155594"/>
                </a:cubicBezTo>
                <a:cubicBezTo>
                  <a:pt x="101560" y="157414"/>
                  <a:pt x="98611" y="159562"/>
                  <a:pt x="98611" y="159562"/>
                </a:cubicBezTo>
                <a:cubicBezTo>
                  <a:pt x="100791" y="156905"/>
                  <a:pt x="102245" y="154389"/>
                  <a:pt x="102245" y="154389"/>
                </a:cubicBezTo>
                <a:cubicBezTo>
                  <a:pt x="98915" y="150462"/>
                  <a:pt x="95985" y="150038"/>
                  <a:pt x="95985" y="150038"/>
                </a:cubicBezTo>
                <a:cubicBezTo>
                  <a:pt x="91023" y="152597"/>
                  <a:pt x="88375" y="160018"/>
                  <a:pt x="87230" y="164247"/>
                </a:cubicBezTo>
                <a:cubicBezTo>
                  <a:pt x="86900" y="163774"/>
                  <a:pt x="86524" y="163389"/>
                  <a:pt x="86107" y="163209"/>
                </a:cubicBezTo>
                <a:lnTo>
                  <a:pt x="86107" y="163209"/>
                </a:lnTo>
                <a:cubicBezTo>
                  <a:pt x="86107" y="163209"/>
                  <a:pt x="86347" y="164615"/>
                  <a:pt x="86650" y="166648"/>
                </a:cubicBezTo>
                <a:cubicBezTo>
                  <a:pt x="86566" y="167058"/>
                  <a:pt x="86524" y="167292"/>
                  <a:pt x="86524" y="167292"/>
                </a:cubicBezTo>
                <a:lnTo>
                  <a:pt x="86851" y="168019"/>
                </a:lnTo>
                <a:cubicBezTo>
                  <a:pt x="86932" y="168584"/>
                  <a:pt x="87015" y="169178"/>
                  <a:pt x="87096" y="169788"/>
                </a:cubicBezTo>
                <a:cubicBezTo>
                  <a:pt x="86345" y="169672"/>
                  <a:pt x="85814" y="169167"/>
                  <a:pt x="85814" y="169167"/>
                </a:cubicBezTo>
                <a:cubicBezTo>
                  <a:pt x="85436" y="170273"/>
                  <a:pt x="85058" y="171837"/>
                  <a:pt x="84734" y="173358"/>
                </a:cubicBezTo>
                <a:cubicBezTo>
                  <a:pt x="83812" y="170583"/>
                  <a:pt x="82427" y="167080"/>
                  <a:pt x="80366" y="162660"/>
                </a:cubicBezTo>
                <a:lnTo>
                  <a:pt x="80366" y="162660"/>
                </a:lnTo>
                <a:cubicBezTo>
                  <a:pt x="80366" y="162660"/>
                  <a:pt x="80386" y="162783"/>
                  <a:pt x="80428" y="163010"/>
                </a:cubicBezTo>
                <a:cubicBezTo>
                  <a:pt x="80677" y="164394"/>
                  <a:pt x="81722" y="169819"/>
                  <a:pt x="83998" y="177153"/>
                </a:cubicBezTo>
                <a:cubicBezTo>
                  <a:pt x="83876" y="177843"/>
                  <a:pt x="83805" y="178278"/>
                  <a:pt x="83805" y="178278"/>
                </a:cubicBezTo>
                <a:cubicBezTo>
                  <a:pt x="83849" y="178605"/>
                  <a:pt x="84262" y="179120"/>
                  <a:pt x="84804" y="179670"/>
                </a:cubicBezTo>
                <a:cubicBezTo>
                  <a:pt x="85002" y="180269"/>
                  <a:pt x="85208" y="180875"/>
                  <a:pt x="85420" y="181492"/>
                </a:cubicBezTo>
                <a:cubicBezTo>
                  <a:pt x="84467" y="181045"/>
                  <a:pt x="83762" y="180560"/>
                  <a:pt x="83762" y="180560"/>
                </a:cubicBezTo>
                <a:cubicBezTo>
                  <a:pt x="83597" y="181110"/>
                  <a:pt x="83461" y="181683"/>
                  <a:pt x="83349" y="182252"/>
                </a:cubicBezTo>
                <a:cubicBezTo>
                  <a:pt x="81906" y="177377"/>
                  <a:pt x="79227" y="172925"/>
                  <a:pt x="77049" y="169840"/>
                </a:cubicBezTo>
                <a:cubicBezTo>
                  <a:pt x="77976" y="167791"/>
                  <a:pt x="78610" y="166387"/>
                  <a:pt x="78610" y="166387"/>
                </a:cubicBezTo>
                <a:lnTo>
                  <a:pt x="78610" y="166387"/>
                </a:lnTo>
                <a:cubicBezTo>
                  <a:pt x="78610" y="166387"/>
                  <a:pt x="77922" y="167470"/>
                  <a:pt x="76664" y="169302"/>
                </a:cubicBezTo>
                <a:cubicBezTo>
                  <a:pt x="74956" y="166944"/>
                  <a:pt x="73644" y="165514"/>
                  <a:pt x="73644" y="165514"/>
                </a:cubicBezTo>
                <a:lnTo>
                  <a:pt x="73644" y="165514"/>
                </a:lnTo>
                <a:cubicBezTo>
                  <a:pt x="73644" y="165514"/>
                  <a:pt x="74513" y="167584"/>
                  <a:pt x="75829" y="170504"/>
                </a:cubicBezTo>
                <a:cubicBezTo>
                  <a:pt x="75048" y="171621"/>
                  <a:pt x="74116" y="172926"/>
                  <a:pt x="73049" y="174373"/>
                </a:cubicBezTo>
                <a:cubicBezTo>
                  <a:pt x="71092" y="172239"/>
                  <a:pt x="69353" y="170578"/>
                  <a:pt x="68507" y="169792"/>
                </a:cubicBezTo>
                <a:cubicBezTo>
                  <a:pt x="69638" y="163625"/>
                  <a:pt x="69817" y="158716"/>
                  <a:pt x="69817" y="158715"/>
                </a:cubicBezTo>
                <a:lnTo>
                  <a:pt x="69817" y="158715"/>
                </a:lnTo>
                <a:cubicBezTo>
                  <a:pt x="68722" y="162773"/>
                  <a:pt x="67568" y="164120"/>
                  <a:pt x="64339" y="172470"/>
                </a:cubicBezTo>
                <a:cubicBezTo>
                  <a:pt x="63849" y="173742"/>
                  <a:pt x="63424" y="175036"/>
                  <a:pt x="63066" y="176352"/>
                </a:cubicBezTo>
                <a:cubicBezTo>
                  <a:pt x="62877" y="176471"/>
                  <a:pt x="62665" y="176603"/>
                  <a:pt x="62429" y="176745"/>
                </a:cubicBezTo>
                <a:lnTo>
                  <a:pt x="62391" y="176705"/>
                </a:lnTo>
                <a:lnTo>
                  <a:pt x="62391" y="176705"/>
                </a:lnTo>
                <a:cubicBezTo>
                  <a:pt x="62391" y="176705"/>
                  <a:pt x="62400" y="176721"/>
                  <a:pt x="62418" y="176753"/>
                </a:cubicBezTo>
                <a:cubicBezTo>
                  <a:pt x="62015" y="176998"/>
                  <a:pt x="61539" y="177274"/>
                  <a:pt x="60973" y="177582"/>
                </a:cubicBezTo>
                <a:cubicBezTo>
                  <a:pt x="61441" y="174697"/>
                  <a:pt x="61652" y="171776"/>
                  <a:pt x="61604" y="168853"/>
                </a:cubicBezTo>
                <a:cubicBezTo>
                  <a:pt x="62240" y="168271"/>
                  <a:pt x="62595" y="167932"/>
                  <a:pt x="62595" y="167932"/>
                </a:cubicBezTo>
                <a:lnTo>
                  <a:pt x="62595" y="167932"/>
                </a:lnTo>
                <a:cubicBezTo>
                  <a:pt x="62595" y="167932"/>
                  <a:pt x="62283" y="168116"/>
                  <a:pt x="61744" y="168421"/>
                </a:cubicBezTo>
                <a:cubicBezTo>
                  <a:pt x="61889" y="168304"/>
                  <a:pt x="62034" y="168187"/>
                  <a:pt x="62178" y="168068"/>
                </a:cubicBezTo>
                <a:lnTo>
                  <a:pt x="62178" y="168068"/>
                </a:lnTo>
                <a:cubicBezTo>
                  <a:pt x="61985" y="168215"/>
                  <a:pt x="61791" y="168356"/>
                  <a:pt x="61597" y="168501"/>
                </a:cubicBezTo>
                <a:cubicBezTo>
                  <a:pt x="61417" y="160635"/>
                  <a:pt x="59449" y="155392"/>
                  <a:pt x="59448" y="155391"/>
                </a:cubicBezTo>
                <a:lnTo>
                  <a:pt x="59448" y="155391"/>
                </a:lnTo>
                <a:cubicBezTo>
                  <a:pt x="59968" y="156910"/>
                  <a:pt x="58892" y="161872"/>
                  <a:pt x="58221" y="169471"/>
                </a:cubicBezTo>
                <a:cubicBezTo>
                  <a:pt x="58193" y="169778"/>
                  <a:pt x="58171" y="170086"/>
                  <a:pt x="58151" y="170393"/>
                </a:cubicBezTo>
                <a:cubicBezTo>
                  <a:pt x="57224" y="170885"/>
                  <a:pt x="56210" y="171408"/>
                  <a:pt x="55165" y="171924"/>
                </a:cubicBezTo>
                <a:cubicBezTo>
                  <a:pt x="54674" y="170061"/>
                  <a:pt x="54072" y="168292"/>
                  <a:pt x="53476" y="166752"/>
                </a:cubicBezTo>
                <a:cubicBezTo>
                  <a:pt x="55268" y="164696"/>
                  <a:pt x="56773" y="163178"/>
                  <a:pt x="57610" y="162366"/>
                </a:cubicBezTo>
                <a:cubicBezTo>
                  <a:pt x="57680" y="162297"/>
                  <a:pt x="57751" y="162230"/>
                  <a:pt x="57822" y="162160"/>
                </a:cubicBezTo>
                <a:cubicBezTo>
                  <a:pt x="58144" y="161851"/>
                  <a:pt x="58325" y="161689"/>
                  <a:pt x="58325" y="161688"/>
                </a:cubicBezTo>
                <a:lnTo>
                  <a:pt x="58325" y="161688"/>
                </a:lnTo>
                <a:cubicBezTo>
                  <a:pt x="58325" y="161689"/>
                  <a:pt x="56075" y="162941"/>
                  <a:pt x="52849" y="165199"/>
                </a:cubicBezTo>
                <a:cubicBezTo>
                  <a:pt x="52524" y="164429"/>
                  <a:pt x="52217" y="163750"/>
                  <a:pt x="51949" y="163183"/>
                </a:cubicBezTo>
                <a:cubicBezTo>
                  <a:pt x="55948" y="159615"/>
                  <a:pt x="58665" y="156915"/>
                  <a:pt x="58665" y="156915"/>
                </a:cubicBezTo>
                <a:lnTo>
                  <a:pt x="58665" y="156915"/>
                </a:lnTo>
                <a:cubicBezTo>
                  <a:pt x="58665" y="156915"/>
                  <a:pt x="58477" y="157001"/>
                  <a:pt x="58137" y="157162"/>
                </a:cubicBezTo>
                <a:lnTo>
                  <a:pt x="58336" y="157004"/>
                </a:lnTo>
                <a:lnTo>
                  <a:pt x="58336" y="157004"/>
                </a:lnTo>
                <a:cubicBezTo>
                  <a:pt x="58255" y="157063"/>
                  <a:pt x="58175" y="157122"/>
                  <a:pt x="58094" y="157181"/>
                </a:cubicBezTo>
                <a:cubicBezTo>
                  <a:pt x="56929" y="157732"/>
                  <a:pt x="54100" y="159114"/>
                  <a:pt x="50760" y="161051"/>
                </a:cubicBezTo>
                <a:cubicBezTo>
                  <a:pt x="49306" y="159232"/>
                  <a:pt x="46637" y="158240"/>
                  <a:pt x="46637" y="158240"/>
                </a:cubicBezTo>
                <a:lnTo>
                  <a:pt x="46637" y="158240"/>
                </a:lnTo>
                <a:cubicBezTo>
                  <a:pt x="46637" y="158240"/>
                  <a:pt x="48972" y="159487"/>
                  <a:pt x="50086" y="161446"/>
                </a:cubicBezTo>
                <a:cubicBezTo>
                  <a:pt x="49660" y="161697"/>
                  <a:pt x="49229" y="161957"/>
                  <a:pt x="48792" y="162223"/>
                </a:cubicBezTo>
                <a:cubicBezTo>
                  <a:pt x="47734" y="160226"/>
                  <a:pt x="46691" y="159090"/>
                  <a:pt x="45985" y="158481"/>
                </a:cubicBezTo>
                <a:cubicBezTo>
                  <a:pt x="50090" y="153970"/>
                  <a:pt x="53235" y="150233"/>
                  <a:pt x="53235" y="150233"/>
                </a:cubicBezTo>
                <a:lnTo>
                  <a:pt x="53235" y="150233"/>
                </a:lnTo>
                <a:cubicBezTo>
                  <a:pt x="53235" y="150234"/>
                  <a:pt x="44704" y="155185"/>
                  <a:pt x="38097" y="163015"/>
                </a:cubicBezTo>
                <a:cubicBezTo>
                  <a:pt x="37992" y="162294"/>
                  <a:pt x="37978" y="161574"/>
                  <a:pt x="38174" y="160850"/>
                </a:cubicBezTo>
                <a:lnTo>
                  <a:pt x="38174" y="160850"/>
                </a:lnTo>
                <a:cubicBezTo>
                  <a:pt x="37298" y="162296"/>
                  <a:pt x="35929" y="163263"/>
                  <a:pt x="34409" y="164087"/>
                </a:cubicBezTo>
                <a:cubicBezTo>
                  <a:pt x="34043" y="164133"/>
                  <a:pt x="33838" y="164255"/>
                  <a:pt x="33827" y="164362"/>
                </a:cubicBezTo>
                <a:cubicBezTo>
                  <a:pt x="33827" y="164367"/>
                  <a:pt x="33835" y="164379"/>
                  <a:pt x="33837" y="164387"/>
                </a:cubicBezTo>
                <a:cubicBezTo>
                  <a:pt x="33688" y="164463"/>
                  <a:pt x="33539" y="164538"/>
                  <a:pt x="33388" y="164613"/>
                </a:cubicBezTo>
                <a:cubicBezTo>
                  <a:pt x="40692" y="154623"/>
                  <a:pt x="45042" y="146516"/>
                  <a:pt x="46001" y="144674"/>
                </a:cubicBezTo>
                <a:cubicBezTo>
                  <a:pt x="46135" y="144415"/>
                  <a:pt x="46207" y="144274"/>
                  <a:pt x="46207" y="144274"/>
                </a:cubicBezTo>
                <a:lnTo>
                  <a:pt x="46207" y="144274"/>
                </a:lnTo>
                <a:cubicBezTo>
                  <a:pt x="34851" y="156760"/>
                  <a:pt x="32173" y="162875"/>
                  <a:pt x="31607" y="165475"/>
                </a:cubicBezTo>
                <a:cubicBezTo>
                  <a:pt x="31540" y="165508"/>
                  <a:pt x="31474" y="165540"/>
                  <a:pt x="31407" y="165573"/>
                </a:cubicBezTo>
                <a:cubicBezTo>
                  <a:pt x="31169" y="164399"/>
                  <a:pt x="30949" y="163220"/>
                  <a:pt x="30748" y="162039"/>
                </a:cubicBezTo>
                <a:cubicBezTo>
                  <a:pt x="31466" y="159165"/>
                  <a:pt x="33618" y="154220"/>
                  <a:pt x="35555" y="150060"/>
                </a:cubicBezTo>
                <a:cubicBezTo>
                  <a:pt x="36815" y="149190"/>
                  <a:pt x="37960" y="148162"/>
                  <a:pt x="38960" y="147001"/>
                </a:cubicBezTo>
                <a:cubicBezTo>
                  <a:pt x="39084" y="146858"/>
                  <a:pt x="38987" y="146632"/>
                  <a:pt x="38797" y="146622"/>
                </a:cubicBezTo>
                <a:cubicBezTo>
                  <a:pt x="38448" y="146605"/>
                  <a:pt x="37918" y="146564"/>
                  <a:pt x="37262" y="146470"/>
                </a:cubicBezTo>
                <a:cubicBezTo>
                  <a:pt x="37528" y="145922"/>
                  <a:pt x="37774" y="145418"/>
                  <a:pt x="37994" y="144970"/>
                </a:cubicBezTo>
                <a:cubicBezTo>
                  <a:pt x="38335" y="145026"/>
                  <a:pt x="38667" y="145056"/>
                  <a:pt x="38988" y="145056"/>
                </a:cubicBezTo>
                <a:cubicBezTo>
                  <a:pt x="39399" y="145056"/>
                  <a:pt x="39792" y="145006"/>
                  <a:pt x="40158" y="144896"/>
                </a:cubicBezTo>
                <a:cubicBezTo>
                  <a:pt x="43354" y="143942"/>
                  <a:pt x="46167" y="138757"/>
                  <a:pt x="47067" y="136946"/>
                </a:cubicBezTo>
                <a:cubicBezTo>
                  <a:pt x="47147" y="136784"/>
                  <a:pt x="47022" y="136614"/>
                  <a:pt x="46864" y="136614"/>
                </a:cubicBezTo>
                <a:cubicBezTo>
                  <a:pt x="46832" y="136614"/>
                  <a:pt x="46799" y="136621"/>
                  <a:pt x="46765" y="136636"/>
                </a:cubicBezTo>
                <a:cubicBezTo>
                  <a:pt x="45794" y="137094"/>
                  <a:pt x="43678" y="137888"/>
                  <a:pt x="40695" y="137888"/>
                </a:cubicBezTo>
                <a:cubicBezTo>
                  <a:pt x="39798" y="137888"/>
                  <a:pt x="38822" y="137816"/>
                  <a:pt x="37776" y="137642"/>
                </a:cubicBezTo>
                <a:cubicBezTo>
                  <a:pt x="31837" y="136655"/>
                  <a:pt x="30563" y="135932"/>
                  <a:pt x="30952" y="135172"/>
                </a:cubicBezTo>
                <a:cubicBezTo>
                  <a:pt x="31134" y="134817"/>
                  <a:pt x="31374" y="134671"/>
                  <a:pt x="31779" y="134671"/>
                </a:cubicBezTo>
                <a:cubicBezTo>
                  <a:pt x="32242" y="134671"/>
                  <a:pt x="32922" y="134861"/>
                  <a:pt x="33981" y="135148"/>
                </a:cubicBezTo>
                <a:cubicBezTo>
                  <a:pt x="35214" y="135482"/>
                  <a:pt x="38495" y="136258"/>
                  <a:pt x="41673" y="136258"/>
                </a:cubicBezTo>
                <a:cubicBezTo>
                  <a:pt x="43613" y="136258"/>
                  <a:pt x="45514" y="135969"/>
                  <a:pt x="46887" y="135114"/>
                </a:cubicBezTo>
                <a:cubicBezTo>
                  <a:pt x="46887" y="135114"/>
                  <a:pt x="48816" y="134451"/>
                  <a:pt x="49710" y="129954"/>
                </a:cubicBezTo>
                <a:cubicBezTo>
                  <a:pt x="49741" y="129801"/>
                  <a:pt x="49620" y="129675"/>
                  <a:pt x="49485" y="129675"/>
                </a:cubicBezTo>
                <a:cubicBezTo>
                  <a:pt x="49446" y="129675"/>
                  <a:pt x="49405" y="129685"/>
                  <a:pt x="49367" y="129709"/>
                </a:cubicBezTo>
                <a:cubicBezTo>
                  <a:pt x="48312" y="130365"/>
                  <a:pt x="45426" y="131886"/>
                  <a:pt x="41376" y="131886"/>
                </a:cubicBezTo>
                <a:cubicBezTo>
                  <a:pt x="40278" y="131886"/>
                  <a:pt x="39094" y="131774"/>
                  <a:pt x="37838" y="131503"/>
                </a:cubicBezTo>
                <a:cubicBezTo>
                  <a:pt x="37838" y="131503"/>
                  <a:pt x="34459" y="131005"/>
                  <a:pt x="35153" y="129921"/>
                </a:cubicBezTo>
                <a:cubicBezTo>
                  <a:pt x="35296" y="129697"/>
                  <a:pt x="35578" y="129612"/>
                  <a:pt x="35971" y="129612"/>
                </a:cubicBezTo>
                <a:cubicBezTo>
                  <a:pt x="37228" y="129612"/>
                  <a:pt x="39615" y="130484"/>
                  <a:pt x="42193" y="130484"/>
                </a:cubicBezTo>
                <a:cubicBezTo>
                  <a:pt x="42714" y="130484"/>
                  <a:pt x="43242" y="130448"/>
                  <a:pt x="43770" y="130362"/>
                </a:cubicBezTo>
                <a:cubicBezTo>
                  <a:pt x="47733" y="129720"/>
                  <a:pt x="49322" y="129026"/>
                  <a:pt x="49867" y="126359"/>
                </a:cubicBezTo>
                <a:cubicBezTo>
                  <a:pt x="50393" y="123786"/>
                  <a:pt x="48551" y="119745"/>
                  <a:pt x="50507" y="118134"/>
                </a:cubicBezTo>
                <a:cubicBezTo>
                  <a:pt x="50619" y="118042"/>
                  <a:pt x="50616" y="117869"/>
                  <a:pt x="50501" y="117781"/>
                </a:cubicBezTo>
                <a:cubicBezTo>
                  <a:pt x="49740" y="117197"/>
                  <a:pt x="47381" y="115312"/>
                  <a:pt x="46286" y="113553"/>
                </a:cubicBezTo>
                <a:cubicBezTo>
                  <a:pt x="45746" y="112685"/>
                  <a:pt x="44895" y="112201"/>
                  <a:pt x="43930" y="112201"/>
                </a:cubicBezTo>
                <a:cubicBezTo>
                  <a:pt x="42544" y="112201"/>
                  <a:pt x="40925" y="113202"/>
                  <a:pt x="39663" y="115506"/>
                </a:cubicBezTo>
                <a:cubicBezTo>
                  <a:pt x="37680" y="119126"/>
                  <a:pt x="36505" y="121983"/>
                  <a:pt x="35457" y="121983"/>
                </a:cubicBezTo>
                <a:cubicBezTo>
                  <a:pt x="35374" y="121983"/>
                  <a:pt x="35292" y="121965"/>
                  <a:pt x="35210" y="121928"/>
                </a:cubicBezTo>
                <a:cubicBezTo>
                  <a:pt x="34126" y="121439"/>
                  <a:pt x="36519" y="114421"/>
                  <a:pt x="42366" y="110784"/>
                </a:cubicBezTo>
                <a:cubicBezTo>
                  <a:pt x="42540" y="110675"/>
                  <a:pt x="42504" y="110412"/>
                  <a:pt x="42303" y="110364"/>
                </a:cubicBezTo>
                <a:cubicBezTo>
                  <a:pt x="41896" y="110269"/>
                  <a:pt x="41288" y="110120"/>
                  <a:pt x="40568" y="109927"/>
                </a:cubicBezTo>
                <a:cubicBezTo>
                  <a:pt x="40879" y="109571"/>
                  <a:pt x="41136" y="109257"/>
                  <a:pt x="41324" y="109020"/>
                </a:cubicBezTo>
                <a:cubicBezTo>
                  <a:pt x="41428" y="108889"/>
                  <a:pt x="41331" y="108706"/>
                  <a:pt x="41177" y="108706"/>
                </a:cubicBezTo>
                <a:cubicBezTo>
                  <a:pt x="41162" y="108706"/>
                  <a:pt x="41147" y="108707"/>
                  <a:pt x="41131" y="108711"/>
                </a:cubicBezTo>
                <a:cubicBezTo>
                  <a:pt x="40626" y="108829"/>
                  <a:pt x="39792" y="108969"/>
                  <a:pt x="38710" y="108969"/>
                </a:cubicBezTo>
                <a:cubicBezTo>
                  <a:pt x="38203" y="108969"/>
                  <a:pt x="37642" y="108938"/>
                  <a:pt x="37034" y="108860"/>
                </a:cubicBezTo>
                <a:cubicBezTo>
                  <a:pt x="36997" y="108847"/>
                  <a:pt x="36962" y="108835"/>
                  <a:pt x="36925" y="108822"/>
                </a:cubicBezTo>
                <a:cubicBezTo>
                  <a:pt x="36701" y="108743"/>
                  <a:pt x="36467" y="108704"/>
                  <a:pt x="36230" y="108704"/>
                </a:cubicBezTo>
                <a:cubicBezTo>
                  <a:pt x="36186" y="108704"/>
                  <a:pt x="36142" y="108705"/>
                  <a:pt x="36098" y="108708"/>
                </a:cubicBezTo>
                <a:cubicBezTo>
                  <a:pt x="35224" y="108530"/>
                  <a:pt x="34368" y="108276"/>
                  <a:pt x="33538" y="107947"/>
                </a:cubicBezTo>
                <a:cubicBezTo>
                  <a:pt x="28816" y="106079"/>
                  <a:pt x="27893" y="105257"/>
                  <a:pt x="28349" y="104699"/>
                </a:cubicBezTo>
                <a:cubicBezTo>
                  <a:pt x="28512" y="104500"/>
                  <a:pt x="28681" y="104407"/>
                  <a:pt x="28902" y="104407"/>
                </a:cubicBezTo>
                <a:cubicBezTo>
                  <a:pt x="29298" y="104407"/>
                  <a:pt x="29860" y="104705"/>
                  <a:pt x="30851" y="105217"/>
                </a:cubicBezTo>
                <a:cubicBezTo>
                  <a:pt x="32116" y="105869"/>
                  <a:pt x="36187" y="107790"/>
                  <a:pt x="39480" y="107790"/>
                </a:cubicBezTo>
                <a:cubicBezTo>
                  <a:pt x="40204" y="107790"/>
                  <a:pt x="40890" y="107697"/>
                  <a:pt x="41500" y="107478"/>
                </a:cubicBezTo>
                <a:cubicBezTo>
                  <a:pt x="41500" y="107478"/>
                  <a:pt x="43209" y="107273"/>
                  <a:pt x="44744" y="103722"/>
                </a:cubicBezTo>
                <a:cubicBezTo>
                  <a:pt x="44802" y="103588"/>
                  <a:pt x="44702" y="103448"/>
                  <a:pt x="44570" y="103448"/>
                </a:cubicBezTo>
                <a:cubicBezTo>
                  <a:pt x="44549" y="103448"/>
                  <a:pt x="44527" y="103452"/>
                  <a:pt x="44504" y="103460"/>
                </a:cubicBezTo>
                <a:cubicBezTo>
                  <a:pt x="43818" y="103706"/>
                  <a:pt x="42327" y="104140"/>
                  <a:pt x="40359" y="104140"/>
                </a:cubicBezTo>
                <a:cubicBezTo>
                  <a:pt x="38730" y="104140"/>
                  <a:pt x="36774" y="103842"/>
                  <a:pt x="34678" y="102895"/>
                </a:cubicBezTo>
                <a:cubicBezTo>
                  <a:pt x="34678" y="102895"/>
                  <a:pt x="31980" y="101885"/>
                  <a:pt x="32744" y="101114"/>
                </a:cubicBezTo>
                <a:cubicBezTo>
                  <a:pt x="32846" y="101011"/>
                  <a:pt x="32985" y="100966"/>
                  <a:pt x="33159" y="100966"/>
                </a:cubicBezTo>
                <a:cubicBezTo>
                  <a:pt x="34287" y="100966"/>
                  <a:pt x="36843" y="102856"/>
                  <a:pt x="39773" y="103007"/>
                </a:cubicBezTo>
                <a:cubicBezTo>
                  <a:pt x="40289" y="103033"/>
                  <a:pt x="40760" y="103049"/>
                  <a:pt x="41191" y="103049"/>
                </a:cubicBezTo>
                <a:cubicBezTo>
                  <a:pt x="43581" y="103049"/>
                  <a:pt x="44730" y="102568"/>
                  <a:pt x="45512" y="100786"/>
                </a:cubicBezTo>
                <a:cubicBezTo>
                  <a:pt x="46401" y="98758"/>
                  <a:pt x="45598" y="95099"/>
                  <a:pt x="47497" y="94116"/>
                </a:cubicBezTo>
                <a:cubicBezTo>
                  <a:pt x="47606" y="94061"/>
                  <a:pt x="47634" y="93917"/>
                  <a:pt x="47555" y="93824"/>
                </a:cubicBezTo>
                <a:cubicBezTo>
                  <a:pt x="47031" y="93207"/>
                  <a:pt x="45420" y="91234"/>
                  <a:pt x="44828" y="89589"/>
                </a:cubicBezTo>
                <a:cubicBezTo>
                  <a:pt x="44473" y="88602"/>
                  <a:pt x="43637" y="88000"/>
                  <a:pt x="42582" y="88000"/>
                </a:cubicBezTo>
                <a:cubicBezTo>
                  <a:pt x="41525" y="88000"/>
                  <a:pt x="40250" y="88603"/>
                  <a:pt x="39021" y="90025"/>
                </a:cubicBezTo>
                <a:cubicBezTo>
                  <a:pt x="38604" y="90507"/>
                  <a:pt x="38215" y="90972"/>
                  <a:pt x="37851" y="91409"/>
                </a:cubicBezTo>
                <a:cubicBezTo>
                  <a:pt x="37645" y="90918"/>
                  <a:pt x="37400" y="90340"/>
                  <a:pt x="37115" y="89692"/>
                </a:cubicBezTo>
                <a:cubicBezTo>
                  <a:pt x="38421" y="88477"/>
                  <a:pt x="40103" y="87319"/>
                  <a:pt x="42083" y="86608"/>
                </a:cubicBezTo>
                <a:cubicBezTo>
                  <a:pt x="42246" y="86550"/>
                  <a:pt x="42264" y="86327"/>
                  <a:pt x="42106" y="86252"/>
                </a:cubicBezTo>
                <a:cubicBezTo>
                  <a:pt x="41321" y="85879"/>
                  <a:pt x="39589" y="85026"/>
                  <a:pt x="37944" y="84025"/>
                </a:cubicBezTo>
                <a:cubicBezTo>
                  <a:pt x="37648" y="83845"/>
                  <a:pt x="37331" y="83763"/>
                  <a:pt x="37002" y="83763"/>
                </a:cubicBezTo>
                <a:cubicBezTo>
                  <a:pt x="36291" y="83763"/>
                  <a:pt x="35523" y="84145"/>
                  <a:pt x="34782" y="84735"/>
                </a:cubicBezTo>
                <a:cubicBezTo>
                  <a:pt x="34521" y="84218"/>
                  <a:pt x="34249" y="83690"/>
                  <a:pt x="33967" y="83153"/>
                </a:cubicBezTo>
                <a:cubicBezTo>
                  <a:pt x="34137" y="82977"/>
                  <a:pt x="34312" y="82803"/>
                  <a:pt x="34489" y="82628"/>
                </a:cubicBezTo>
                <a:cubicBezTo>
                  <a:pt x="34614" y="82507"/>
                  <a:pt x="34532" y="82297"/>
                  <a:pt x="34358" y="82297"/>
                </a:cubicBezTo>
                <a:cubicBezTo>
                  <a:pt x="34358" y="82297"/>
                  <a:pt x="34357" y="82297"/>
                  <a:pt x="34357" y="82297"/>
                </a:cubicBezTo>
                <a:cubicBezTo>
                  <a:pt x="34321" y="82297"/>
                  <a:pt x="34284" y="82297"/>
                  <a:pt x="34245" y="82297"/>
                </a:cubicBezTo>
                <a:cubicBezTo>
                  <a:pt x="34034" y="82297"/>
                  <a:pt x="33778" y="82294"/>
                  <a:pt x="33505" y="82287"/>
                </a:cubicBezTo>
                <a:cubicBezTo>
                  <a:pt x="33276" y="81866"/>
                  <a:pt x="33044" y="81442"/>
                  <a:pt x="32803" y="81017"/>
                </a:cubicBezTo>
                <a:cubicBezTo>
                  <a:pt x="33112" y="79466"/>
                  <a:pt x="33293" y="77856"/>
                  <a:pt x="34113" y="76561"/>
                </a:cubicBezTo>
                <a:cubicBezTo>
                  <a:pt x="39782" y="82661"/>
                  <a:pt x="45583" y="88198"/>
                  <a:pt x="45583" y="88198"/>
                </a:cubicBezTo>
                <a:cubicBezTo>
                  <a:pt x="45583" y="88198"/>
                  <a:pt x="42084" y="81194"/>
                  <a:pt x="36089" y="74656"/>
                </a:cubicBezTo>
                <a:cubicBezTo>
                  <a:pt x="36919" y="74055"/>
                  <a:pt x="37769" y="73476"/>
                  <a:pt x="38328" y="72632"/>
                </a:cubicBezTo>
                <a:cubicBezTo>
                  <a:pt x="38399" y="72525"/>
                  <a:pt x="38459" y="72416"/>
                  <a:pt x="38518" y="72306"/>
                </a:cubicBezTo>
                <a:cubicBezTo>
                  <a:pt x="45164" y="77374"/>
                  <a:pt x="50201" y="80492"/>
                  <a:pt x="51585" y="81327"/>
                </a:cubicBezTo>
                <a:cubicBezTo>
                  <a:pt x="51834" y="81477"/>
                  <a:pt x="51970" y="81556"/>
                  <a:pt x="51970" y="81556"/>
                </a:cubicBezTo>
                <a:cubicBezTo>
                  <a:pt x="46558" y="75976"/>
                  <a:pt x="42380" y="72319"/>
                  <a:pt x="39196" y="69924"/>
                </a:cubicBezTo>
                <a:cubicBezTo>
                  <a:pt x="39325" y="68891"/>
                  <a:pt x="39358" y="67826"/>
                  <a:pt x="39599" y="66832"/>
                </a:cubicBezTo>
                <a:cubicBezTo>
                  <a:pt x="45769" y="69740"/>
                  <a:pt x="53904" y="74542"/>
                  <a:pt x="53904" y="74542"/>
                </a:cubicBezTo>
                <a:cubicBezTo>
                  <a:pt x="53859" y="73434"/>
                  <a:pt x="52836" y="72158"/>
                  <a:pt x="51824" y="71159"/>
                </a:cubicBezTo>
                <a:cubicBezTo>
                  <a:pt x="50749" y="70097"/>
                  <a:pt x="49514" y="69211"/>
                  <a:pt x="48193" y="68476"/>
                </a:cubicBezTo>
                <a:cubicBezTo>
                  <a:pt x="45130" y="66773"/>
                  <a:pt x="42365" y="65874"/>
                  <a:pt x="40166" y="65406"/>
                </a:cubicBezTo>
                <a:cubicBezTo>
                  <a:pt x="40209" y="65333"/>
                  <a:pt x="40248" y="65260"/>
                  <a:pt x="40296" y="65188"/>
                </a:cubicBezTo>
                <a:lnTo>
                  <a:pt x="40296" y="65188"/>
                </a:lnTo>
                <a:cubicBezTo>
                  <a:pt x="40214" y="65256"/>
                  <a:pt x="40131" y="65318"/>
                  <a:pt x="40048" y="65380"/>
                </a:cubicBezTo>
                <a:cubicBezTo>
                  <a:pt x="38349" y="65026"/>
                  <a:pt x="36996" y="64931"/>
                  <a:pt x="36121" y="64916"/>
                </a:cubicBezTo>
                <a:cubicBezTo>
                  <a:pt x="36140" y="64914"/>
                  <a:pt x="36157" y="64912"/>
                  <a:pt x="36175" y="64911"/>
                </a:cubicBezTo>
                <a:lnTo>
                  <a:pt x="36168" y="64808"/>
                </a:lnTo>
                <a:cubicBezTo>
                  <a:pt x="36004" y="64815"/>
                  <a:pt x="35840" y="64828"/>
                  <a:pt x="35676" y="64838"/>
                </a:cubicBezTo>
                <a:cubicBezTo>
                  <a:pt x="38048" y="64447"/>
                  <a:pt x="52310" y="62076"/>
                  <a:pt x="52544" y="61557"/>
                </a:cubicBezTo>
                <a:cubicBezTo>
                  <a:pt x="52676" y="61264"/>
                  <a:pt x="51503" y="60056"/>
                  <a:pt x="48554" y="60056"/>
                </a:cubicBezTo>
                <a:cubicBezTo>
                  <a:pt x="45821" y="60056"/>
                  <a:pt x="41563" y="61093"/>
                  <a:pt x="35404" y="64854"/>
                </a:cubicBezTo>
                <a:cubicBezTo>
                  <a:pt x="34438" y="64910"/>
                  <a:pt x="33474" y="64980"/>
                  <a:pt x="32511" y="65063"/>
                </a:cubicBezTo>
                <a:lnTo>
                  <a:pt x="32593" y="65005"/>
                </a:lnTo>
                <a:cubicBezTo>
                  <a:pt x="33200" y="64577"/>
                  <a:pt x="34697" y="63533"/>
                  <a:pt x="36578" y="62289"/>
                </a:cubicBezTo>
                <a:cubicBezTo>
                  <a:pt x="36663" y="62293"/>
                  <a:pt x="36752" y="62295"/>
                  <a:pt x="36845" y="62295"/>
                </a:cubicBezTo>
                <a:cubicBezTo>
                  <a:pt x="37773" y="62295"/>
                  <a:pt x="39082" y="62082"/>
                  <a:pt x="40843" y="61353"/>
                </a:cubicBezTo>
                <a:cubicBezTo>
                  <a:pt x="41029" y="61276"/>
                  <a:pt x="41038" y="61015"/>
                  <a:pt x="40856" y="60932"/>
                </a:cubicBezTo>
                <a:cubicBezTo>
                  <a:pt x="40445" y="60743"/>
                  <a:pt x="40045" y="60533"/>
                  <a:pt x="39657" y="60303"/>
                </a:cubicBezTo>
                <a:cubicBezTo>
                  <a:pt x="40027" y="60070"/>
                  <a:pt x="40402" y="59838"/>
                  <a:pt x="40780" y="59607"/>
                </a:cubicBezTo>
                <a:cubicBezTo>
                  <a:pt x="41224" y="59793"/>
                  <a:pt x="41666" y="59886"/>
                  <a:pt x="42129" y="59886"/>
                </a:cubicBezTo>
                <a:cubicBezTo>
                  <a:pt x="42681" y="59886"/>
                  <a:pt x="43264" y="59753"/>
                  <a:pt x="43918" y="59486"/>
                </a:cubicBezTo>
                <a:cubicBezTo>
                  <a:pt x="46137" y="58580"/>
                  <a:pt x="48276" y="55354"/>
                  <a:pt x="50478" y="55354"/>
                </a:cubicBezTo>
                <a:cubicBezTo>
                  <a:pt x="50689" y="55354"/>
                  <a:pt x="50900" y="55384"/>
                  <a:pt x="51112" y="55447"/>
                </a:cubicBezTo>
                <a:cubicBezTo>
                  <a:pt x="51134" y="55454"/>
                  <a:pt x="51156" y="55457"/>
                  <a:pt x="51178" y="55457"/>
                </a:cubicBezTo>
                <a:cubicBezTo>
                  <a:pt x="51292" y="55457"/>
                  <a:pt x="51394" y="55368"/>
                  <a:pt x="51402" y="55246"/>
                </a:cubicBezTo>
                <a:cubicBezTo>
                  <a:pt x="51464" y="54289"/>
                  <a:pt x="51721" y="51280"/>
                  <a:pt x="52574" y="49392"/>
                </a:cubicBezTo>
                <a:cubicBezTo>
                  <a:pt x="53530" y="47282"/>
                  <a:pt x="51958" y="44931"/>
                  <a:pt x="48159" y="44931"/>
                </a:cubicBezTo>
                <a:cubicBezTo>
                  <a:pt x="47875" y="44931"/>
                  <a:pt x="47579" y="44944"/>
                  <a:pt x="47271" y="44972"/>
                </a:cubicBezTo>
                <a:cubicBezTo>
                  <a:pt x="44713" y="45197"/>
                  <a:pt x="42575" y="45517"/>
                  <a:pt x="41183" y="45517"/>
                </a:cubicBezTo>
                <a:cubicBezTo>
                  <a:pt x="40160" y="45517"/>
                  <a:pt x="39541" y="45344"/>
                  <a:pt x="39456" y="44834"/>
                </a:cubicBezTo>
                <a:cubicBezTo>
                  <a:pt x="39335" y="44111"/>
                  <a:pt x="42006" y="43110"/>
                  <a:pt x="45541" y="43110"/>
                </a:cubicBezTo>
                <a:cubicBezTo>
                  <a:pt x="47746" y="43110"/>
                  <a:pt x="50288" y="43500"/>
                  <a:pt x="52698" y="44590"/>
                </a:cubicBezTo>
                <a:cubicBezTo>
                  <a:pt x="52731" y="44605"/>
                  <a:pt x="52764" y="44612"/>
                  <a:pt x="52796" y="44612"/>
                </a:cubicBezTo>
                <a:cubicBezTo>
                  <a:pt x="52946" y="44612"/>
                  <a:pt x="53070" y="44464"/>
                  <a:pt x="53011" y="44305"/>
                </a:cubicBezTo>
                <a:cubicBezTo>
                  <a:pt x="52651" y="43339"/>
                  <a:pt x="51880" y="41185"/>
                  <a:pt x="51305" y="38976"/>
                </a:cubicBezTo>
                <a:cubicBezTo>
                  <a:pt x="50911" y="37463"/>
                  <a:pt x="49095" y="36922"/>
                  <a:pt x="47011" y="36922"/>
                </a:cubicBezTo>
                <a:cubicBezTo>
                  <a:pt x="44990" y="36922"/>
                  <a:pt x="42719" y="37430"/>
                  <a:pt x="41249" y="38054"/>
                </a:cubicBezTo>
                <a:cubicBezTo>
                  <a:pt x="38837" y="39079"/>
                  <a:pt x="35457" y="41099"/>
                  <a:pt x="33904" y="41099"/>
                </a:cubicBezTo>
                <a:cubicBezTo>
                  <a:pt x="33535" y="41099"/>
                  <a:pt x="33269" y="40985"/>
                  <a:pt x="33144" y="40717"/>
                </a:cubicBezTo>
                <a:cubicBezTo>
                  <a:pt x="32502" y="39344"/>
                  <a:pt x="39322" y="34977"/>
                  <a:pt x="49518" y="34940"/>
                </a:cubicBezTo>
                <a:cubicBezTo>
                  <a:pt x="49726" y="34939"/>
                  <a:pt x="49829" y="34691"/>
                  <a:pt x="49679" y="34547"/>
                </a:cubicBezTo>
                <a:cubicBezTo>
                  <a:pt x="49066" y="33960"/>
                  <a:pt x="47937" y="32831"/>
                  <a:pt x="47358" y="31943"/>
                </a:cubicBezTo>
                <a:cubicBezTo>
                  <a:pt x="46636" y="30840"/>
                  <a:pt x="45262" y="29432"/>
                  <a:pt x="44940" y="29107"/>
                </a:cubicBezTo>
                <a:cubicBezTo>
                  <a:pt x="44898" y="29065"/>
                  <a:pt x="44842" y="29041"/>
                  <a:pt x="44782" y="29041"/>
                </a:cubicBezTo>
                <a:cubicBezTo>
                  <a:pt x="44780" y="29041"/>
                  <a:pt x="44777" y="29041"/>
                  <a:pt x="44775" y="29041"/>
                </a:cubicBezTo>
                <a:cubicBezTo>
                  <a:pt x="43926" y="29062"/>
                  <a:pt x="37713" y="29323"/>
                  <a:pt x="34680" y="32248"/>
                </a:cubicBezTo>
                <a:cubicBezTo>
                  <a:pt x="31844" y="34980"/>
                  <a:pt x="30114" y="36423"/>
                  <a:pt x="29067" y="36423"/>
                </a:cubicBezTo>
                <a:cubicBezTo>
                  <a:pt x="28910" y="36423"/>
                  <a:pt x="28769" y="36391"/>
                  <a:pt x="28642" y="36326"/>
                </a:cubicBezTo>
                <a:cubicBezTo>
                  <a:pt x="27673" y="35830"/>
                  <a:pt x="28940" y="30686"/>
                  <a:pt x="43267" y="27730"/>
                </a:cubicBezTo>
                <a:cubicBezTo>
                  <a:pt x="43456" y="27691"/>
                  <a:pt x="43519" y="27452"/>
                  <a:pt x="43371" y="27330"/>
                </a:cubicBezTo>
                <a:cubicBezTo>
                  <a:pt x="42383" y="26510"/>
                  <a:pt x="39450" y="24241"/>
                  <a:pt x="35789" y="22927"/>
                </a:cubicBezTo>
                <a:cubicBezTo>
                  <a:pt x="35763" y="22917"/>
                  <a:pt x="35738" y="22912"/>
                  <a:pt x="35711" y="22912"/>
                </a:cubicBezTo>
                <a:cubicBezTo>
                  <a:pt x="35709" y="22912"/>
                  <a:pt x="35706" y="22912"/>
                  <a:pt x="35703" y="22913"/>
                </a:cubicBezTo>
                <a:cubicBezTo>
                  <a:pt x="35683" y="22913"/>
                  <a:pt x="35656" y="22915"/>
                  <a:pt x="35624" y="22917"/>
                </a:cubicBezTo>
                <a:cubicBezTo>
                  <a:pt x="35311" y="22598"/>
                  <a:pt x="35019" y="22246"/>
                  <a:pt x="34803" y="21876"/>
                </a:cubicBezTo>
                <a:lnTo>
                  <a:pt x="34803" y="21876"/>
                </a:lnTo>
                <a:cubicBezTo>
                  <a:pt x="34803" y="21877"/>
                  <a:pt x="38041" y="23607"/>
                  <a:pt x="39164" y="23607"/>
                </a:cubicBezTo>
                <a:cubicBezTo>
                  <a:pt x="39239" y="23607"/>
                  <a:pt x="39304" y="23600"/>
                  <a:pt x="39359" y="23583"/>
                </a:cubicBezTo>
                <a:cubicBezTo>
                  <a:pt x="39359" y="23583"/>
                  <a:pt x="43901" y="20543"/>
                  <a:pt x="45870" y="18679"/>
                </a:cubicBezTo>
                <a:cubicBezTo>
                  <a:pt x="45870" y="18679"/>
                  <a:pt x="44968" y="18318"/>
                  <a:pt x="44705" y="17449"/>
                </a:cubicBezTo>
                <a:lnTo>
                  <a:pt x="47102" y="17434"/>
                </a:lnTo>
                <a:cubicBezTo>
                  <a:pt x="47102" y="17434"/>
                  <a:pt x="57048" y="10618"/>
                  <a:pt x="57380" y="3653"/>
                </a:cubicBezTo>
                <a:cubicBezTo>
                  <a:pt x="57380" y="3653"/>
                  <a:pt x="55979" y="1478"/>
                  <a:pt x="51649" y="258"/>
                </a:cubicBezTo>
                <a:cubicBezTo>
                  <a:pt x="51649" y="258"/>
                  <a:pt x="50178" y="2326"/>
                  <a:pt x="48857" y="5024"/>
                </a:cubicBezTo>
                <a:cubicBezTo>
                  <a:pt x="48857" y="5024"/>
                  <a:pt x="49494" y="1900"/>
                  <a:pt x="50520" y="322"/>
                </a:cubicBezTo>
                <a:cubicBezTo>
                  <a:pt x="50520" y="322"/>
                  <a:pt x="49797" y="119"/>
                  <a:pt x="49181" y="119"/>
                </a:cubicBezTo>
                <a:cubicBezTo>
                  <a:pt x="49091" y="119"/>
                  <a:pt x="49002" y="124"/>
                  <a:pt x="48919" y="134"/>
                </a:cubicBezTo>
                <a:cubicBezTo>
                  <a:pt x="48919" y="134"/>
                  <a:pt x="46721" y="4245"/>
                  <a:pt x="46186" y="6268"/>
                </a:cubicBezTo>
                <a:cubicBezTo>
                  <a:pt x="46186" y="6268"/>
                  <a:pt x="46727" y="1393"/>
                  <a:pt x="47460" y="22"/>
                </a:cubicBezTo>
                <a:cubicBezTo>
                  <a:pt x="47460" y="22"/>
                  <a:pt x="47089" y="0"/>
                  <a:pt x="46477" y="0"/>
                </a:cubicBezTo>
                <a:close/>
              </a:path>
            </a:pathLst>
          </a:custGeom>
          <a:solidFill>
            <a:srgbClr val="82C1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8"/>
          <p:cNvSpPr/>
          <p:nvPr/>
        </p:nvSpPr>
        <p:spPr>
          <a:xfrm rot="4500142">
            <a:off x="-295981" y="914030"/>
            <a:ext cx="1367224" cy="1332188"/>
          </a:xfrm>
          <a:custGeom>
            <a:avLst/>
            <a:gdLst/>
            <a:ahLst/>
            <a:cxnLst/>
            <a:rect l="l" t="t" r="r" b="b"/>
            <a:pathLst>
              <a:path w="42847" h="41749" extrusionOk="0">
                <a:moveTo>
                  <a:pt x="23095" y="23279"/>
                </a:moveTo>
                <a:lnTo>
                  <a:pt x="23086" y="23281"/>
                </a:lnTo>
                <a:lnTo>
                  <a:pt x="23088" y="23279"/>
                </a:lnTo>
                <a:close/>
                <a:moveTo>
                  <a:pt x="27396" y="0"/>
                </a:moveTo>
                <a:lnTo>
                  <a:pt x="27396" y="0"/>
                </a:lnTo>
                <a:cubicBezTo>
                  <a:pt x="27396" y="0"/>
                  <a:pt x="27370" y="122"/>
                  <a:pt x="27327" y="346"/>
                </a:cubicBezTo>
                <a:cubicBezTo>
                  <a:pt x="26993" y="2068"/>
                  <a:pt x="25528" y="10157"/>
                  <a:pt x="25263" y="21002"/>
                </a:cubicBezTo>
                <a:cubicBezTo>
                  <a:pt x="24591" y="21553"/>
                  <a:pt x="23914" y="22097"/>
                  <a:pt x="23231" y="22634"/>
                </a:cubicBezTo>
                <a:cubicBezTo>
                  <a:pt x="22984" y="22829"/>
                  <a:pt x="22734" y="23019"/>
                  <a:pt x="22485" y="23211"/>
                </a:cubicBezTo>
                <a:cubicBezTo>
                  <a:pt x="25076" y="12769"/>
                  <a:pt x="20166" y="230"/>
                  <a:pt x="20166" y="228"/>
                </a:cubicBezTo>
                <a:lnTo>
                  <a:pt x="20166" y="228"/>
                </a:lnTo>
                <a:cubicBezTo>
                  <a:pt x="20166" y="230"/>
                  <a:pt x="20599" y="15838"/>
                  <a:pt x="22335" y="23327"/>
                </a:cubicBezTo>
                <a:cubicBezTo>
                  <a:pt x="21306" y="24121"/>
                  <a:pt x="20262" y="24894"/>
                  <a:pt x="19204" y="25647"/>
                </a:cubicBezTo>
                <a:cubicBezTo>
                  <a:pt x="21630" y="18664"/>
                  <a:pt x="15086" y="4772"/>
                  <a:pt x="13785" y="2124"/>
                </a:cubicBezTo>
                <a:cubicBezTo>
                  <a:pt x="13764" y="2049"/>
                  <a:pt x="13744" y="1973"/>
                  <a:pt x="13723" y="1898"/>
                </a:cubicBezTo>
                <a:lnTo>
                  <a:pt x="13723" y="1898"/>
                </a:lnTo>
                <a:lnTo>
                  <a:pt x="13769" y="2092"/>
                </a:lnTo>
                <a:cubicBezTo>
                  <a:pt x="13638" y="1827"/>
                  <a:pt x="13564" y="1682"/>
                  <a:pt x="13564" y="1682"/>
                </a:cubicBezTo>
                <a:lnTo>
                  <a:pt x="13564" y="1682"/>
                </a:lnTo>
                <a:cubicBezTo>
                  <a:pt x="13565" y="1683"/>
                  <a:pt x="15293" y="16415"/>
                  <a:pt x="18897" y="25868"/>
                </a:cubicBezTo>
                <a:cubicBezTo>
                  <a:pt x="18395" y="26221"/>
                  <a:pt x="17890" y="26570"/>
                  <a:pt x="17382" y="26915"/>
                </a:cubicBezTo>
                <a:cubicBezTo>
                  <a:pt x="16778" y="27322"/>
                  <a:pt x="16164" y="27714"/>
                  <a:pt x="15546" y="28097"/>
                </a:cubicBezTo>
                <a:cubicBezTo>
                  <a:pt x="15560" y="27903"/>
                  <a:pt x="15572" y="27708"/>
                  <a:pt x="15583" y="27512"/>
                </a:cubicBezTo>
                <a:cubicBezTo>
                  <a:pt x="16189" y="16302"/>
                  <a:pt x="11443" y="4783"/>
                  <a:pt x="11442" y="4781"/>
                </a:cubicBezTo>
                <a:lnTo>
                  <a:pt x="11442" y="4781"/>
                </a:lnTo>
                <a:cubicBezTo>
                  <a:pt x="11442" y="4782"/>
                  <a:pt x="11473" y="4970"/>
                  <a:pt x="11521" y="5317"/>
                </a:cubicBezTo>
                <a:cubicBezTo>
                  <a:pt x="11530" y="5393"/>
                  <a:pt x="11540" y="5471"/>
                  <a:pt x="11550" y="5547"/>
                </a:cubicBezTo>
                <a:cubicBezTo>
                  <a:pt x="11733" y="6952"/>
                  <a:pt x="12074" y="10175"/>
                  <a:pt x="12001" y="14162"/>
                </a:cubicBezTo>
                <a:cubicBezTo>
                  <a:pt x="11908" y="19275"/>
                  <a:pt x="14003" y="25992"/>
                  <a:pt x="15307" y="28245"/>
                </a:cubicBezTo>
                <a:cubicBezTo>
                  <a:pt x="14595" y="28684"/>
                  <a:pt x="13879" y="29113"/>
                  <a:pt x="13160" y="29538"/>
                </a:cubicBezTo>
                <a:cubicBezTo>
                  <a:pt x="13374" y="26998"/>
                  <a:pt x="11560" y="18744"/>
                  <a:pt x="9704" y="15264"/>
                </a:cubicBezTo>
                <a:cubicBezTo>
                  <a:pt x="8186" y="12416"/>
                  <a:pt x="6747" y="8973"/>
                  <a:pt x="6111" y="7397"/>
                </a:cubicBezTo>
                <a:cubicBezTo>
                  <a:pt x="6060" y="7205"/>
                  <a:pt x="6007" y="7013"/>
                  <a:pt x="5957" y="6820"/>
                </a:cubicBezTo>
                <a:lnTo>
                  <a:pt x="5957" y="6820"/>
                </a:lnTo>
                <a:cubicBezTo>
                  <a:pt x="5987" y="6963"/>
                  <a:pt x="6020" y="7106"/>
                  <a:pt x="6051" y="7249"/>
                </a:cubicBezTo>
                <a:cubicBezTo>
                  <a:pt x="5870" y="6798"/>
                  <a:pt x="5766" y="6533"/>
                  <a:pt x="5766" y="6533"/>
                </a:cubicBezTo>
                <a:lnTo>
                  <a:pt x="5766" y="6533"/>
                </a:lnTo>
                <a:cubicBezTo>
                  <a:pt x="5767" y="6534"/>
                  <a:pt x="8059" y="22925"/>
                  <a:pt x="12782" y="29762"/>
                </a:cubicBezTo>
                <a:cubicBezTo>
                  <a:pt x="12260" y="30071"/>
                  <a:pt x="11739" y="30379"/>
                  <a:pt x="11218" y="30690"/>
                </a:cubicBezTo>
                <a:cubicBezTo>
                  <a:pt x="10930" y="30855"/>
                  <a:pt x="10639" y="31016"/>
                  <a:pt x="10349" y="31178"/>
                </a:cubicBezTo>
                <a:cubicBezTo>
                  <a:pt x="10224" y="30000"/>
                  <a:pt x="9534" y="26382"/>
                  <a:pt x="5756" y="20229"/>
                </a:cubicBezTo>
                <a:cubicBezTo>
                  <a:pt x="1060" y="12583"/>
                  <a:pt x="1345" y="10426"/>
                  <a:pt x="726" y="10125"/>
                </a:cubicBezTo>
                <a:lnTo>
                  <a:pt x="726" y="10125"/>
                </a:lnTo>
                <a:cubicBezTo>
                  <a:pt x="726" y="10125"/>
                  <a:pt x="0" y="14287"/>
                  <a:pt x="3773" y="21942"/>
                </a:cubicBezTo>
                <a:cubicBezTo>
                  <a:pt x="6799" y="28082"/>
                  <a:pt x="9218" y="30589"/>
                  <a:pt x="10057" y="31341"/>
                </a:cubicBezTo>
                <a:cubicBezTo>
                  <a:pt x="8342" y="32293"/>
                  <a:pt x="6596" y="33188"/>
                  <a:pt x="4809" y="34048"/>
                </a:cubicBezTo>
                <a:lnTo>
                  <a:pt x="4836" y="34126"/>
                </a:lnTo>
                <a:cubicBezTo>
                  <a:pt x="5998" y="33777"/>
                  <a:pt x="7179" y="33439"/>
                  <a:pt x="8293" y="32943"/>
                </a:cubicBezTo>
                <a:cubicBezTo>
                  <a:pt x="9379" y="32529"/>
                  <a:pt x="10407" y="31996"/>
                  <a:pt x="11447" y="31482"/>
                </a:cubicBezTo>
                <a:cubicBezTo>
                  <a:pt x="11380" y="31365"/>
                  <a:pt x="11314" y="31250"/>
                  <a:pt x="11252" y="31136"/>
                </a:cubicBezTo>
                <a:lnTo>
                  <a:pt x="11252" y="31136"/>
                </a:lnTo>
                <a:cubicBezTo>
                  <a:pt x="11255" y="31139"/>
                  <a:pt x="11421" y="31207"/>
                  <a:pt x="11712" y="31345"/>
                </a:cubicBezTo>
                <a:cubicBezTo>
                  <a:pt x="12615" y="30859"/>
                  <a:pt x="13494" y="30330"/>
                  <a:pt x="14355" y="29777"/>
                </a:cubicBezTo>
                <a:cubicBezTo>
                  <a:pt x="21724" y="37761"/>
                  <a:pt x="37676" y="41749"/>
                  <a:pt x="37676" y="41749"/>
                </a:cubicBezTo>
                <a:cubicBezTo>
                  <a:pt x="34428" y="40090"/>
                  <a:pt x="33492" y="38868"/>
                  <a:pt x="26985" y="34628"/>
                </a:cubicBezTo>
                <a:cubicBezTo>
                  <a:pt x="21640" y="31144"/>
                  <a:pt x="16372" y="29910"/>
                  <a:pt x="14662" y="29580"/>
                </a:cubicBezTo>
                <a:cubicBezTo>
                  <a:pt x="15498" y="29034"/>
                  <a:pt x="16320" y="28467"/>
                  <a:pt x="17133" y="27890"/>
                </a:cubicBezTo>
                <a:cubicBezTo>
                  <a:pt x="17180" y="27917"/>
                  <a:pt x="17227" y="27945"/>
                  <a:pt x="17274" y="27972"/>
                </a:cubicBezTo>
                <a:lnTo>
                  <a:pt x="17222" y="27958"/>
                </a:lnTo>
                <a:lnTo>
                  <a:pt x="17222" y="27958"/>
                </a:lnTo>
                <a:cubicBezTo>
                  <a:pt x="17241" y="27965"/>
                  <a:pt x="17262" y="27971"/>
                  <a:pt x="17281" y="27978"/>
                </a:cubicBezTo>
                <a:cubicBezTo>
                  <a:pt x="25762" y="32926"/>
                  <a:pt x="34059" y="33755"/>
                  <a:pt x="38664" y="33755"/>
                </a:cubicBezTo>
                <a:cubicBezTo>
                  <a:pt x="40980" y="33755"/>
                  <a:pt x="42361" y="33545"/>
                  <a:pt x="42362" y="33545"/>
                </a:cubicBezTo>
                <a:lnTo>
                  <a:pt x="42362" y="33545"/>
                </a:lnTo>
                <a:cubicBezTo>
                  <a:pt x="42302" y="33552"/>
                  <a:pt x="42237" y="33556"/>
                  <a:pt x="42167" y="33556"/>
                </a:cubicBezTo>
                <a:cubicBezTo>
                  <a:pt x="40626" y="33556"/>
                  <a:pt x="36684" y="31824"/>
                  <a:pt x="30630" y="29974"/>
                </a:cubicBezTo>
                <a:cubicBezTo>
                  <a:pt x="25311" y="28347"/>
                  <a:pt x="19176" y="27851"/>
                  <a:pt x="17353" y="27733"/>
                </a:cubicBezTo>
                <a:cubicBezTo>
                  <a:pt x="17487" y="27638"/>
                  <a:pt x="17621" y="27543"/>
                  <a:pt x="17753" y="27447"/>
                </a:cubicBezTo>
                <a:cubicBezTo>
                  <a:pt x="18530" y="26882"/>
                  <a:pt x="19299" y="26305"/>
                  <a:pt x="20057" y="25714"/>
                </a:cubicBezTo>
                <a:cubicBezTo>
                  <a:pt x="22232" y="26654"/>
                  <a:pt x="24866" y="26981"/>
                  <a:pt x="27463" y="26981"/>
                </a:cubicBezTo>
                <a:cubicBezTo>
                  <a:pt x="32320" y="26981"/>
                  <a:pt x="37052" y="25839"/>
                  <a:pt x="38431" y="25430"/>
                </a:cubicBezTo>
                <a:cubicBezTo>
                  <a:pt x="40577" y="24791"/>
                  <a:pt x="42243" y="22159"/>
                  <a:pt x="42243" y="22158"/>
                </a:cubicBezTo>
                <a:lnTo>
                  <a:pt x="42243" y="22158"/>
                </a:lnTo>
                <a:cubicBezTo>
                  <a:pt x="42243" y="22159"/>
                  <a:pt x="40599" y="24115"/>
                  <a:pt x="38594" y="24597"/>
                </a:cubicBezTo>
                <a:cubicBezTo>
                  <a:pt x="38486" y="24623"/>
                  <a:pt x="38378" y="24645"/>
                  <a:pt x="38269" y="24662"/>
                </a:cubicBezTo>
                <a:cubicBezTo>
                  <a:pt x="37032" y="24852"/>
                  <a:pt x="23684" y="24920"/>
                  <a:pt x="20456" y="25408"/>
                </a:cubicBezTo>
                <a:cubicBezTo>
                  <a:pt x="21292" y="24754"/>
                  <a:pt x="22118" y="24088"/>
                  <a:pt x="22932" y="23409"/>
                </a:cubicBezTo>
                <a:cubicBezTo>
                  <a:pt x="26207" y="23929"/>
                  <a:pt x="28973" y="24137"/>
                  <a:pt x="31301" y="24137"/>
                </a:cubicBezTo>
                <a:cubicBezTo>
                  <a:pt x="38496" y="24137"/>
                  <a:pt x="41511" y="22154"/>
                  <a:pt x="42474" y="21303"/>
                </a:cubicBezTo>
                <a:cubicBezTo>
                  <a:pt x="42737" y="21070"/>
                  <a:pt x="42846" y="20922"/>
                  <a:pt x="42846" y="20922"/>
                </a:cubicBezTo>
                <a:lnTo>
                  <a:pt x="42846" y="20922"/>
                </a:lnTo>
                <a:cubicBezTo>
                  <a:pt x="34020" y="21281"/>
                  <a:pt x="25279" y="22863"/>
                  <a:pt x="23149" y="23269"/>
                </a:cubicBezTo>
                <a:cubicBezTo>
                  <a:pt x="23131" y="23269"/>
                  <a:pt x="23115" y="23272"/>
                  <a:pt x="23098" y="23272"/>
                </a:cubicBezTo>
                <a:cubicBezTo>
                  <a:pt x="23227" y="23163"/>
                  <a:pt x="23358" y="23057"/>
                  <a:pt x="23488" y="22949"/>
                </a:cubicBezTo>
                <a:cubicBezTo>
                  <a:pt x="24575" y="22017"/>
                  <a:pt x="25643" y="21064"/>
                  <a:pt x="26691" y="20088"/>
                </a:cubicBezTo>
                <a:cubicBezTo>
                  <a:pt x="28043" y="20419"/>
                  <a:pt x="29282" y="20559"/>
                  <a:pt x="30410" y="20559"/>
                </a:cubicBezTo>
                <a:cubicBezTo>
                  <a:pt x="35452" y="20559"/>
                  <a:pt x="38288" y="17758"/>
                  <a:pt x="39220" y="16640"/>
                </a:cubicBezTo>
                <a:cubicBezTo>
                  <a:pt x="39249" y="16624"/>
                  <a:pt x="39278" y="16608"/>
                  <a:pt x="39308" y="16592"/>
                </a:cubicBezTo>
                <a:lnTo>
                  <a:pt x="39308" y="16592"/>
                </a:lnTo>
                <a:cubicBezTo>
                  <a:pt x="39282" y="16604"/>
                  <a:pt x="39256" y="16616"/>
                  <a:pt x="39230" y="16627"/>
                </a:cubicBezTo>
                <a:cubicBezTo>
                  <a:pt x="39455" y="16355"/>
                  <a:pt x="39567" y="16186"/>
                  <a:pt x="39567" y="16186"/>
                </a:cubicBezTo>
                <a:lnTo>
                  <a:pt x="39567" y="16186"/>
                </a:lnTo>
                <a:cubicBezTo>
                  <a:pt x="35998" y="17878"/>
                  <a:pt x="28385" y="19649"/>
                  <a:pt x="26847" y="19998"/>
                </a:cubicBezTo>
                <a:lnTo>
                  <a:pt x="26769" y="20016"/>
                </a:lnTo>
                <a:cubicBezTo>
                  <a:pt x="27324" y="19498"/>
                  <a:pt x="27872" y="18972"/>
                  <a:pt x="28413" y="18439"/>
                </a:cubicBezTo>
                <a:cubicBezTo>
                  <a:pt x="39709" y="15091"/>
                  <a:pt x="39813" y="10336"/>
                  <a:pt x="39350" y="10187"/>
                </a:cubicBezTo>
                <a:cubicBezTo>
                  <a:pt x="39346" y="10185"/>
                  <a:pt x="39341" y="10185"/>
                  <a:pt x="39336" y="10185"/>
                </a:cubicBezTo>
                <a:cubicBezTo>
                  <a:pt x="38756" y="10185"/>
                  <a:pt x="30027" y="17124"/>
                  <a:pt x="28566" y="18290"/>
                </a:cubicBezTo>
                <a:lnTo>
                  <a:pt x="28566" y="18290"/>
                </a:lnTo>
                <a:cubicBezTo>
                  <a:pt x="28657" y="18199"/>
                  <a:pt x="28751" y="18110"/>
                  <a:pt x="28842" y="18018"/>
                </a:cubicBezTo>
                <a:lnTo>
                  <a:pt x="28785" y="17960"/>
                </a:lnTo>
                <a:cubicBezTo>
                  <a:pt x="28775" y="17970"/>
                  <a:pt x="28765" y="17978"/>
                  <a:pt x="28754" y="17988"/>
                </a:cubicBezTo>
                <a:cubicBezTo>
                  <a:pt x="29796" y="16795"/>
                  <a:pt x="31917" y="13901"/>
                  <a:pt x="33031" y="9082"/>
                </a:cubicBezTo>
                <a:cubicBezTo>
                  <a:pt x="33297" y="7925"/>
                  <a:pt x="33431" y="6739"/>
                  <a:pt x="33379" y="5554"/>
                </a:cubicBezTo>
                <a:cubicBezTo>
                  <a:pt x="33329" y="4439"/>
                  <a:pt x="33123" y="3172"/>
                  <a:pt x="32501" y="2563"/>
                </a:cubicBezTo>
                <a:cubicBezTo>
                  <a:pt x="32501" y="2563"/>
                  <a:pt x="30105" y="14315"/>
                  <a:pt x="28218" y="18469"/>
                </a:cubicBezTo>
                <a:cubicBezTo>
                  <a:pt x="27420" y="19185"/>
                  <a:pt x="26609" y="19886"/>
                  <a:pt x="25785" y="20572"/>
                </a:cubicBezTo>
                <a:cubicBezTo>
                  <a:pt x="26688" y="19087"/>
                  <a:pt x="28348" y="14343"/>
                  <a:pt x="27396" y="0"/>
                </a:cubicBezTo>
                <a:close/>
              </a:path>
            </a:pathLst>
          </a:custGeom>
          <a:solidFill>
            <a:srgbClr val="4477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title"/>
          </p:nvPr>
        </p:nvSpPr>
        <p:spPr>
          <a:xfrm>
            <a:off x="3460500" y="1094925"/>
            <a:ext cx="4600200" cy="13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subTitle" idx="1"/>
          </p:nvPr>
        </p:nvSpPr>
        <p:spPr>
          <a:xfrm>
            <a:off x="4582025" y="2799175"/>
            <a:ext cx="3478800" cy="13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3"/>
        </a:solid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0710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5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7013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 2">
  <p:cSld name="Big text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1"/>
          <p:cNvSpPr txBox="1">
            <a:spLocks noGrp="1"/>
          </p:cNvSpPr>
          <p:nvPr>
            <p:ph type="ctrTitle"/>
          </p:nvPr>
        </p:nvSpPr>
        <p:spPr>
          <a:xfrm>
            <a:off x="711750" y="1173725"/>
            <a:ext cx="7720500" cy="8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000"/>
              <a:buNone/>
              <a:defRPr sz="5000">
                <a:solidFill>
                  <a:srgbClr val="00595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200"/>
              <a:buNone/>
              <a:defRPr sz="5200">
                <a:solidFill>
                  <a:srgbClr val="00595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200"/>
              <a:buNone/>
              <a:defRPr sz="5200">
                <a:solidFill>
                  <a:srgbClr val="00595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200"/>
              <a:buNone/>
              <a:defRPr sz="5200">
                <a:solidFill>
                  <a:srgbClr val="00595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200"/>
              <a:buNone/>
              <a:defRPr sz="5200">
                <a:solidFill>
                  <a:srgbClr val="00595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200"/>
              <a:buNone/>
              <a:defRPr sz="5200">
                <a:solidFill>
                  <a:srgbClr val="00595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200"/>
              <a:buNone/>
              <a:defRPr sz="5200">
                <a:solidFill>
                  <a:srgbClr val="00595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200"/>
              <a:buNone/>
              <a:defRPr sz="5200">
                <a:solidFill>
                  <a:srgbClr val="00595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200"/>
              <a:buNone/>
              <a:defRPr sz="5200">
                <a:solidFill>
                  <a:srgbClr val="005953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subTitle" idx="1"/>
          </p:nvPr>
        </p:nvSpPr>
        <p:spPr>
          <a:xfrm>
            <a:off x="931500" y="1935625"/>
            <a:ext cx="7281000" cy="4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1500">
                <a:solidFill>
                  <a:srgbClr val="00595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1500">
                <a:solidFill>
                  <a:srgbClr val="00595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1500">
                <a:solidFill>
                  <a:srgbClr val="00595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1500">
                <a:solidFill>
                  <a:srgbClr val="00595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1500">
                <a:solidFill>
                  <a:srgbClr val="00595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1500">
                <a:solidFill>
                  <a:srgbClr val="00595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1500">
                <a:solidFill>
                  <a:srgbClr val="00595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1500">
                <a:solidFill>
                  <a:srgbClr val="00595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1500">
                <a:solidFill>
                  <a:srgbClr val="00595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59704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5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1630650" y="1333450"/>
            <a:ext cx="5882700" cy="2476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828800" y="1493525"/>
            <a:ext cx="5486400" cy="215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20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dk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5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/>
          <p:nvPr/>
        </p:nvSpPr>
        <p:spPr>
          <a:xfrm>
            <a:off x="1630650" y="1333450"/>
            <a:ext cx="5882700" cy="24765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285750" algn="bl" rotWithShape="0">
              <a:srgbClr val="00131F">
                <a:alpha val="7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1927850" y="1583350"/>
            <a:ext cx="52884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927850" y="2840054"/>
            <a:ext cx="52884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18460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dk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2743175" y="741550"/>
            <a:ext cx="36576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0131F">
                <a:alpha val="7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" name="Google Shape;20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974875"/>
            <a:ext cx="914400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2971800" y="1074425"/>
            <a:ext cx="3200400" cy="299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55600" algn="ctr" rtl="0">
              <a:spcBef>
                <a:spcPts val="600"/>
              </a:spcBef>
              <a:spcAft>
                <a:spcPts val="0"/>
              </a:spcAft>
              <a:buSzPts val="2000"/>
              <a:buFont typeface="Bellota Text"/>
              <a:buChar char="●"/>
              <a:defRPr b="1">
                <a:latin typeface="Bellota Text"/>
                <a:ea typeface="Bellota Text"/>
                <a:cs typeface="Bellota Text"/>
                <a:sym typeface="Bellota Text"/>
              </a:defRPr>
            </a:lvl1pPr>
            <a:lvl2pPr marL="914400" lvl="1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Bellota Text"/>
              <a:buChar char="○"/>
              <a:defRPr b="1">
                <a:latin typeface="Bellota Text"/>
                <a:ea typeface="Bellota Text"/>
                <a:cs typeface="Bellota Text"/>
                <a:sym typeface="Bellota Text"/>
              </a:defRPr>
            </a:lvl2pPr>
            <a:lvl3pPr marL="1371600" lvl="2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Bellota Text"/>
              <a:buChar char="■"/>
              <a:defRPr b="1">
                <a:latin typeface="Bellota Text"/>
                <a:ea typeface="Bellota Text"/>
                <a:cs typeface="Bellota Text"/>
                <a:sym typeface="Bellota Text"/>
              </a:defRPr>
            </a:lvl3pPr>
            <a:lvl4pPr marL="1828800" lvl="3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Bellota Text"/>
              <a:buChar char="●"/>
              <a:defRPr b="1">
                <a:latin typeface="Bellota Text"/>
                <a:ea typeface="Bellota Text"/>
                <a:cs typeface="Bellota Text"/>
                <a:sym typeface="Bellota Text"/>
              </a:defRPr>
            </a:lvl4pPr>
            <a:lvl5pPr marL="2286000" lvl="4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Bellota Text"/>
              <a:buChar char="○"/>
              <a:defRPr b="1">
                <a:latin typeface="Bellota Text"/>
                <a:ea typeface="Bellota Text"/>
                <a:cs typeface="Bellota Text"/>
                <a:sym typeface="Bellota Text"/>
              </a:defRPr>
            </a:lvl5pPr>
            <a:lvl6pPr marL="2743200" lvl="5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Bellota Text"/>
              <a:buChar char="■"/>
              <a:defRPr b="1">
                <a:latin typeface="Bellota Text"/>
                <a:ea typeface="Bellota Text"/>
                <a:cs typeface="Bellota Text"/>
                <a:sym typeface="Bellota Text"/>
              </a:defRPr>
            </a:lvl6pPr>
            <a:lvl7pPr marL="3200400" lvl="6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Bellota Text"/>
              <a:buChar char="●"/>
              <a:defRPr b="1">
                <a:latin typeface="Bellota Text"/>
                <a:ea typeface="Bellota Text"/>
                <a:cs typeface="Bellota Text"/>
                <a:sym typeface="Bellota Text"/>
              </a:defRPr>
            </a:lvl7pPr>
            <a:lvl8pPr marL="3657600" lvl="7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Bellota Text"/>
              <a:buChar char="○"/>
              <a:defRPr b="1">
                <a:latin typeface="Bellota Text"/>
                <a:ea typeface="Bellota Text"/>
                <a:cs typeface="Bellota Text"/>
                <a:sym typeface="Bellota Text"/>
              </a:defRPr>
            </a:lvl8pPr>
            <a:lvl9pPr marL="4114800" lvl="8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Bellota Text"/>
              <a:buChar char="■"/>
              <a:defRPr b="1"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4293613" y="454075"/>
            <a:ext cx="556775" cy="616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46729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>
            <a:off x="741600" y="741600"/>
            <a:ext cx="76608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" name="Google Shape;40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974875"/>
            <a:ext cx="914400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 flipH="1">
            <a:off x="544005" y="1061352"/>
            <a:ext cx="382111" cy="423375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1082050" y="1127750"/>
            <a:ext cx="6979800" cy="33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1082050" y="1633650"/>
            <a:ext cx="3313800" cy="25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4747958" y="1633650"/>
            <a:ext cx="3313800" cy="25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73981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Tyrannosaurus" type="titleOnly">
  <p:cSld name="Title only - Tyrannosauru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/>
          <p:nvPr/>
        </p:nvSpPr>
        <p:spPr>
          <a:xfrm>
            <a:off x="741600" y="741600"/>
            <a:ext cx="76608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7" name="Google Shape;57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4791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1082050" y="975350"/>
            <a:ext cx="6979800" cy="33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41599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Plesiosaur">
  <p:cSld name="Title only - Plesiosau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/>
          <p:nvPr/>
        </p:nvSpPr>
        <p:spPr>
          <a:xfrm>
            <a:off x="741600" y="741600"/>
            <a:ext cx="76608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2" name="Google Shape;62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8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1082050" y="975350"/>
            <a:ext cx="6979800" cy="33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20595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Triceratops">
  <p:cSld name="Title only - Triceratop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/>
          <p:nvPr/>
        </p:nvSpPr>
        <p:spPr>
          <a:xfrm>
            <a:off x="741600" y="741600"/>
            <a:ext cx="76608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7" name="Google Shape;7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13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3"/>
          <p:cNvSpPr txBox="1">
            <a:spLocks noGrp="1"/>
          </p:cNvSpPr>
          <p:nvPr>
            <p:ph type="title"/>
          </p:nvPr>
        </p:nvSpPr>
        <p:spPr>
          <a:xfrm>
            <a:off x="1082050" y="975350"/>
            <a:ext cx="6979800" cy="33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8075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Diplodocus">
  <p:cSld name="Title only - Diplodocu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/>
          <p:nvPr/>
        </p:nvSpPr>
        <p:spPr>
          <a:xfrm>
            <a:off x="741600" y="741600"/>
            <a:ext cx="76608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2" name="Google Shape;82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4"/>
          <p:cNvSpPr txBox="1">
            <a:spLocks noGrp="1"/>
          </p:cNvSpPr>
          <p:nvPr>
            <p:ph type="title"/>
          </p:nvPr>
        </p:nvSpPr>
        <p:spPr>
          <a:xfrm>
            <a:off x="1082050" y="975350"/>
            <a:ext cx="6979800" cy="33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69179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Tyrannosaurus" type="blank">
  <p:cSld name="Blank - Tyrannosauru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92" name="Google Shape;92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47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23819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Pterodactyl">
  <p:cSld name="Blank - Pterodactyl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50348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Triceratops">
  <p:cSld name="Blank - Triceratops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13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0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51676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rtlCol="0" anchor="b"/>
          <a:lstStyle>
            <a:lvl1pPr algn="ctr">
              <a:defRPr sz="45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 rtlCol="0"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36C5693-9283-4262-B465-039284FF5225}" type="datetime1">
              <a:rPr lang="es-ES" noProof="0" smtClean="0"/>
              <a:pPr/>
              <a:t>11/10/2020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F5074B-1D8C-4FBF-B643-29DBF83DE07B}" type="slidenum">
              <a:rPr lang="es-ES" noProof="0" smtClean="0"/>
              <a:t>‹Nº›</a:t>
            </a:fld>
            <a:endParaRPr lang="es-ES" noProof="0" dirty="0"/>
          </a:p>
        </p:txBody>
      </p:sp>
      <p:grpSp>
        <p:nvGrpSpPr>
          <p:cNvPr id="7" name="Grupo 6"/>
          <p:cNvGrpSpPr/>
          <p:nvPr userDrawn="1"/>
        </p:nvGrpSpPr>
        <p:grpSpPr>
          <a:xfrm>
            <a:off x="0" y="0"/>
            <a:ext cx="9201150" cy="5165623"/>
            <a:chOff x="0" y="-29497"/>
            <a:chExt cx="12268200" cy="6887497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2"/>
            <a:srcRect l="6570" t="16308"/>
            <a:stretch/>
          </p:blipFill>
          <p:spPr>
            <a:xfrm>
              <a:off x="0" y="-29497"/>
              <a:ext cx="12268200" cy="6887497"/>
            </a:xfrm>
            <a:prstGeom prst="rect">
              <a:avLst/>
            </a:prstGeom>
          </p:spPr>
        </p:pic>
        <p:sp>
          <p:nvSpPr>
            <p:cNvPr id="9" name="Rectángulo redondeado 8"/>
            <p:cNvSpPr/>
            <p:nvPr/>
          </p:nvSpPr>
          <p:spPr>
            <a:xfrm rot="4396381">
              <a:off x="8532461" y="4718058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050" noProof="0" dirty="0"/>
            </a:p>
          </p:txBody>
        </p:sp>
        <p:sp>
          <p:nvSpPr>
            <p:cNvPr id="10" name="Rectángulo redondeado 9"/>
            <p:cNvSpPr/>
            <p:nvPr/>
          </p:nvSpPr>
          <p:spPr>
            <a:xfrm rot="4396381">
              <a:off x="10296967" y="4718059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050" noProof="0" dirty="0"/>
            </a:p>
          </p:txBody>
        </p:sp>
      </p:grpSp>
      <p:sp>
        <p:nvSpPr>
          <p:cNvPr id="11" name="Elipse 10"/>
          <p:cNvSpPr/>
          <p:nvPr userDrawn="1"/>
        </p:nvSpPr>
        <p:spPr>
          <a:xfrm>
            <a:off x="7180320" y="1974633"/>
            <a:ext cx="504826" cy="50482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  <p:sp>
        <p:nvSpPr>
          <p:cNvPr id="12" name="Rectángulo 11"/>
          <p:cNvSpPr/>
          <p:nvPr userDrawn="1"/>
        </p:nvSpPr>
        <p:spPr>
          <a:xfrm>
            <a:off x="7420740" y="1300377"/>
            <a:ext cx="504826" cy="50482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  <p:sp>
        <p:nvSpPr>
          <p:cNvPr id="13" name="Triángulo isósceles 12"/>
          <p:cNvSpPr/>
          <p:nvPr userDrawn="1"/>
        </p:nvSpPr>
        <p:spPr>
          <a:xfrm>
            <a:off x="6649981" y="1306095"/>
            <a:ext cx="504826" cy="504826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  <p:sp>
        <p:nvSpPr>
          <p:cNvPr id="14" name="Paralelogramo 13"/>
          <p:cNvSpPr/>
          <p:nvPr userDrawn="1"/>
        </p:nvSpPr>
        <p:spPr>
          <a:xfrm>
            <a:off x="6471282" y="2098457"/>
            <a:ext cx="504826" cy="504826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  <p:sp>
        <p:nvSpPr>
          <p:cNvPr id="15" name="Corazón 14"/>
          <p:cNvSpPr/>
          <p:nvPr userDrawn="1"/>
        </p:nvSpPr>
        <p:spPr>
          <a:xfrm>
            <a:off x="8040675" y="1712694"/>
            <a:ext cx="504826" cy="504826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</p:spTree>
    <p:extLst>
      <p:ext uri="{BB962C8B-B14F-4D97-AF65-F5344CB8AC3E}">
        <p14:creationId xmlns:p14="http://schemas.microsoft.com/office/powerpoint/2010/main" val="3993914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 ">
  <p:cSld name="ONE_COLUMN_TEXT_1_1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/>
          <p:nvPr/>
        </p:nvSpPr>
        <p:spPr>
          <a:xfrm rot="-5400000" flipH="1">
            <a:off x="5197456" y="902975"/>
            <a:ext cx="4142144" cy="5322001"/>
          </a:xfrm>
          <a:custGeom>
            <a:avLst/>
            <a:gdLst/>
            <a:ahLst/>
            <a:cxnLst/>
            <a:rect l="l" t="t" r="r" b="b"/>
            <a:pathLst>
              <a:path w="103476" h="132942" extrusionOk="0">
                <a:moveTo>
                  <a:pt x="89667" y="39872"/>
                </a:moveTo>
                <a:cubicBezTo>
                  <a:pt x="89707" y="39913"/>
                  <a:pt x="89743" y="39956"/>
                  <a:pt x="89775" y="40003"/>
                </a:cubicBezTo>
                <a:cubicBezTo>
                  <a:pt x="89938" y="40250"/>
                  <a:pt x="89952" y="40568"/>
                  <a:pt x="90084" y="40832"/>
                </a:cubicBezTo>
                <a:cubicBezTo>
                  <a:pt x="90191" y="41042"/>
                  <a:pt x="90368" y="41206"/>
                  <a:pt x="90511" y="41393"/>
                </a:cubicBezTo>
                <a:cubicBezTo>
                  <a:pt x="90538" y="41428"/>
                  <a:pt x="90567" y="41465"/>
                  <a:pt x="90597" y="41502"/>
                </a:cubicBezTo>
                <a:cubicBezTo>
                  <a:pt x="90226" y="41823"/>
                  <a:pt x="89775" y="42160"/>
                  <a:pt x="89239" y="42489"/>
                </a:cubicBezTo>
                <a:cubicBezTo>
                  <a:pt x="88777" y="41798"/>
                  <a:pt x="88332" y="41169"/>
                  <a:pt x="87927" y="40617"/>
                </a:cubicBezTo>
                <a:cubicBezTo>
                  <a:pt x="88641" y="40305"/>
                  <a:pt x="89208" y="40061"/>
                  <a:pt x="89667" y="39872"/>
                </a:cubicBezTo>
                <a:close/>
                <a:moveTo>
                  <a:pt x="86697" y="41162"/>
                </a:moveTo>
                <a:cubicBezTo>
                  <a:pt x="87002" y="41780"/>
                  <a:pt x="87351" y="42499"/>
                  <a:pt x="87730" y="43278"/>
                </a:cubicBezTo>
                <a:cubicBezTo>
                  <a:pt x="87485" y="43388"/>
                  <a:pt x="87229" y="43495"/>
                  <a:pt x="86960" y="43597"/>
                </a:cubicBezTo>
                <a:cubicBezTo>
                  <a:pt x="86550" y="42845"/>
                  <a:pt x="86143" y="42167"/>
                  <a:pt x="85744" y="41558"/>
                </a:cubicBezTo>
                <a:cubicBezTo>
                  <a:pt x="86024" y="41451"/>
                  <a:pt x="86309" y="41335"/>
                  <a:pt x="86599" y="41205"/>
                </a:cubicBezTo>
                <a:lnTo>
                  <a:pt x="86697" y="41162"/>
                </a:lnTo>
                <a:close/>
                <a:moveTo>
                  <a:pt x="83233" y="42284"/>
                </a:moveTo>
                <a:cubicBezTo>
                  <a:pt x="83639" y="42983"/>
                  <a:pt x="84041" y="43663"/>
                  <a:pt x="84440" y="44327"/>
                </a:cubicBezTo>
                <a:cubicBezTo>
                  <a:pt x="83830" y="44457"/>
                  <a:pt x="83178" y="44563"/>
                  <a:pt x="82482" y="44639"/>
                </a:cubicBezTo>
                <a:lnTo>
                  <a:pt x="82482" y="44641"/>
                </a:lnTo>
                <a:cubicBezTo>
                  <a:pt x="81586" y="43737"/>
                  <a:pt x="80552" y="42983"/>
                  <a:pt x="79419" y="42405"/>
                </a:cubicBezTo>
                <a:lnTo>
                  <a:pt x="79419" y="42405"/>
                </a:lnTo>
                <a:cubicBezTo>
                  <a:pt x="79856" y="42469"/>
                  <a:pt x="80357" y="42511"/>
                  <a:pt x="80918" y="42511"/>
                </a:cubicBezTo>
                <a:cubicBezTo>
                  <a:pt x="81604" y="42511"/>
                  <a:pt x="82379" y="42448"/>
                  <a:pt x="83233" y="42284"/>
                </a:cubicBezTo>
                <a:close/>
                <a:moveTo>
                  <a:pt x="85275" y="48902"/>
                </a:moveTo>
                <a:lnTo>
                  <a:pt x="85275" y="48902"/>
                </a:lnTo>
                <a:cubicBezTo>
                  <a:pt x="86188" y="49405"/>
                  <a:pt x="87168" y="49878"/>
                  <a:pt x="88183" y="50267"/>
                </a:cubicBezTo>
                <a:cubicBezTo>
                  <a:pt x="88579" y="50867"/>
                  <a:pt x="88947" y="51417"/>
                  <a:pt x="89281" y="51911"/>
                </a:cubicBezTo>
                <a:cubicBezTo>
                  <a:pt x="89229" y="52020"/>
                  <a:pt x="89200" y="52135"/>
                  <a:pt x="89218" y="52256"/>
                </a:cubicBezTo>
                <a:cubicBezTo>
                  <a:pt x="89238" y="52385"/>
                  <a:pt x="89312" y="52505"/>
                  <a:pt x="89306" y="52635"/>
                </a:cubicBezTo>
                <a:cubicBezTo>
                  <a:pt x="89300" y="52768"/>
                  <a:pt x="89215" y="52881"/>
                  <a:pt x="89153" y="53000"/>
                </a:cubicBezTo>
                <a:cubicBezTo>
                  <a:pt x="89081" y="53137"/>
                  <a:pt x="89044" y="53282"/>
                  <a:pt x="89023" y="53432"/>
                </a:cubicBezTo>
                <a:cubicBezTo>
                  <a:pt x="88104" y="53021"/>
                  <a:pt x="87182" y="52617"/>
                  <a:pt x="86252" y="52232"/>
                </a:cubicBezTo>
                <a:cubicBezTo>
                  <a:pt x="86015" y="50985"/>
                  <a:pt x="85679" y="49881"/>
                  <a:pt x="85275" y="48902"/>
                </a:cubicBezTo>
                <a:close/>
                <a:moveTo>
                  <a:pt x="90852" y="72461"/>
                </a:moveTo>
                <a:cubicBezTo>
                  <a:pt x="90994" y="72776"/>
                  <a:pt x="91116" y="73099"/>
                  <a:pt x="91216" y="73430"/>
                </a:cubicBezTo>
                <a:cubicBezTo>
                  <a:pt x="90966" y="73718"/>
                  <a:pt x="90716" y="74006"/>
                  <a:pt x="90466" y="74295"/>
                </a:cubicBezTo>
                <a:cubicBezTo>
                  <a:pt x="90420" y="74348"/>
                  <a:pt x="90373" y="74403"/>
                  <a:pt x="90355" y="74472"/>
                </a:cubicBezTo>
                <a:cubicBezTo>
                  <a:pt x="90330" y="74573"/>
                  <a:pt x="90376" y="74677"/>
                  <a:pt x="90418" y="74773"/>
                </a:cubicBezTo>
                <a:cubicBezTo>
                  <a:pt x="90631" y="75241"/>
                  <a:pt x="90860" y="75778"/>
                  <a:pt x="90600" y="76223"/>
                </a:cubicBezTo>
                <a:cubicBezTo>
                  <a:pt x="90657" y="76334"/>
                  <a:pt x="90711" y="76448"/>
                  <a:pt x="90767" y="76559"/>
                </a:cubicBezTo>
                <a:cubicBezTo>
                  <a:pt x="89980" y="76692"/>
                  <a:pt x="89192" y="76837"/>
                  <a:pt x="88420" y="76837"/>
                </a:cubicBezTo>
                <a:cubicBezTo>
                  <a:pt x="87931" y="76837"/>
                  <a:pt x="87448" y="76779"/>
                  <a:pt x="86975" y="76622"/>
                </a:cubicBezTo>
                <a:cubicBezTo>
                  <a:pt x="86605" y="76499"/>
                  <a:pt x="86257" y="76319"/>
                  <a:pt x="85920" y="76114"/>
                </a:cubicBezTo>
                <a:cubicBezTo>
                  <a:pt x="87337" y="75120"/>
                  <a:pt x="89056" y="73867"/>
                  <a:pt x="90852" y="72461"/>
                </a:cubicBezTo>
                <a:close/>
                <a:moveTo>
                  <a:pt x="59050" y="90389"/>
                </a:moveTo>
                <a:lnTo>
                  <a:pt x="59178" y="90444"/>
                </a:lnTo>
                <a:cubicBezTo>
                  <a:pt x="59216" y="90517"/>
                  <a:pt x="59254" y="90590"/>
                  <a:pt x="59293" y="90663"/>
                </a:cubicBezTo>
                <a:cubicBezTo>
                  <a:pt x="59293" y="90663"/>
                  <a:pt x="59199" y="90559"/>
                  <a:pt x="59050" y="90389"/>
                </a:cubicBezTo>
                <a:close/>
                <a:moveTo>
                  <a:pt x="83392" y="84364"/>
                </a:moveTo>
                <a:lnTo>
                  <a:pt x="83392" y="84364"/>
                </a:lnTo>
                <a:cubicBezTo>
                  <a:pt x="83550" y="84486"/>
                  <a:pt x="83715" y="84601"/>
                  <a:pt x="83886" y="84705"/>
                </a:cubicBezTo>
                <a:cubicBezTo>
                  <a:pt x="84893" y="85317"/>
                  <a:pt x="86075" y="85570"/>
                  <a:pt x="87130" y="86098"/>
                </a:cubicBezTo>
                <a:cubicBezTo>
                  <a:pt x="87411" y="86240"/>
                  <a:pt x="87684" y="86399"/>
                  <a:pt x="87946" y="86574"/>
                </a:cubicBezTo>
                <a:cubicBezTo>
                  <a:pt x="87891" y="86639"/>
                  <a:pt x="87836" y="86705"/>
                  <a:pt x="87781" y="86772"/>
                </a:cubicBezTo>
                <a:cubicBezTo>
                  <a:pt x="87636" y="86945"/>
                  <a:pt x="87487" y="87308"/>
                  <a:pt x="87649" y="87464"/>
                </a:cubicBezTo>
                <a:lnTo>
                  <a:pt x="87160" y="87956"/>
                </a:lnTo>
                <a:cubicBezTo>
                  <a:pt x="87158" y="87910"/>
                  <a:pt x="87158" y="87884"/>
                  <a:pt x="87158" y="87884"/>
                </a:cubicBezTo>
                <a:cubicBezTo>
                  <a:pt x="85629" y="88569"/>
                  <a:pt x="83336" y="89970"/>
                  <a:pt x="81743" y="90982"/>
                </a:cubicBezTo>
                <a:cubicBezTo>
                  <a:pt x="82705" y="88305"/>
                  <a:pt x="83209" y="85903"/>
                  <a:pt x="83352" y="85022"/>
                </a:cubicBezTo>
                <a:lnTo>
                  <a:pt x="83351" y="85022"/>
                </a:lnTo>
                <a:cubicBezTo>
                  <a:pt x="83384" y="84804"/>
                  <a:pt x="83399" y="84584"/>
                  <a:pt x="83392" y="84364"/>
                </a:cubicBezTo>
                <a:close/>
                <a:moveTo>
                  <a:pt x="81891" y="82754"/>
                </a:moveTo>
                <a:cubicBezTo>
                  <a:pt x="82183" y="83170"/>
                  <a:pt x="82502" y="83559"/>
                  <a:pt x="82862" y="83906"/>
                </a:cubicBezTo>
                <a:cubicBezTo>
                  <a:pt x="82853" y="84136"/>
                  <a:pt x="82825" y="84367"/>
                  <a:pt x="82777" y="84593"/>
                </a:cubicBezTo>
                <a:cubicBezTo>
                  <a:pt x="82757" y="84684"/>
                  <a:pt x="82734" y="84775"/>
                  <a:pt x="82707" y="84864"/>
                </a:cubicBezTo>
                <a:cubicBezTo>
                  <a:pt x="82500" y="85543"/>
                  <a:pt x="80247" y="90366"/>
                  <a:pt x="78546" y="94257"/>
                </a:cubicBezTo>
                <a:cubicBezTo>
                  <a:pt x="78445" y="93824"/>
                  <a:pt x="78401" y="93534"/>
                  <a:pt x="78401" y="93534"/>
                </a:cubicBezTo>
                <a:cubicBezTo>
                  <a:pt x="78096" y="93685"/>
                  <a:pt x="77791" y="93851"/>
                  <a:pt x="77493" y="94025"/>
                </a:cubicBezTo>
                <a:cubicBezTo>
                  <a:pt x="80868" y="88662"/>
                  <a:pt x="81772" y="84989"/>
                  <a:pt x="81891" y="82754"/>
                </a:cubicBezTo>
                <a:close/>
                <a:moveTo>
                  <a:pt x="65011" y="87596"/>
                </a:moveTo>
                <a:lnTo>
                  <a:pt x="65011" y="87596"/>
                </a:lnTo>
                <a:cubicBezTo>
                  <a:pt x="67591" y="89253"/>
                  <a:pt x="71051" y="91327"/>
                  <a:pt x="75155" y="93426"/>
                </a:cubicBezTo>
                <a:cubicBezTo>
                  <a:pt x="75305" y="94044"/>
                  <a:pt x="75448" y="94662"/>
                  <a:pt x="75588" y="95282"/>
                </a:cubicBezTo>
                <a:cubicBezTo>
                  <a:pt x="75383" y="95431"/>
                  <a:pt x="75191" y="95576"/>
                  <a:pt x="75008" y="95717"/>
                </a:cubicBezTo>
                <a:cubicBezTo>
                  <a:pt x="72329" y="93725"/>
                  <a:pt x="69146" y="92377"/>
                  <a:pt x="66232" y="91472"/>
                </a:cubicBezTo>
                <a:cubicBezTo>
                  <a:pt x="65958" y="90169"/>
                  <a:pt x="65567" y="88823"/>
                  <a:pt x="65011" y="87596"/>
                </a:cubicBezTo>
                <a:close/>
                <a:moveTo>
                  <a:pt x="79650" y="95574"/>
                </a:moveTo>
                <a:cubicBezTo>
                  <a:pt x="79695" y="96464"/>
                  <a:pt x="79765" y="97171"/>
                  <a:pt x="79765" y="97171"/>
                </a:cubicBezTo>
                <a:cubicBezTo>
                  <a:pt x="79558" y="96899"/>
                  <a:pt x="79379" y="96589"/>
                  <a:pt x="79225" y="96266"/>
                </a:cubicBezTo>
                <a:cubicBezTo>
                  <a:pt x="79371" y="96038"/>
                  <a:pt x="79513" y="95809"/>
                  <a:pt x="79650" y="95574"/>
                </a:cubicBezTo>
                <a:close/>
                <a:moveTo>
                  <a:pt x="66576" y="93470"/>
                </a:moveTo>
                <a:lnTo>
                  <a:pt x="66576" y="93470"/>
                </a:lnTo>
                <a:cubicBezTo>
                  <a:pt x="69259" y="94502"/>
                  <a:pt x="72103" y="95513"/>
                  <a:pt x="74451" y="96156"/>
                </a:cubicBezTo>
                <a:cubicBezTo>
                  <a:pt x="73818" y="96670"/>
                  <a:pt x="73424" y="97031"/>
                  <a:pt x="73424" y="97031"/>
                </a:cubicBezTo>
                <a:cubicBezTo>
                  <a:pt x="73341" y="97217"/>
                  <a:pt x="73280" y="97446"/>
                  <a:pt x="73234" y="97703"/>
                </a:cubicBezTo>
                <a:cubicBezTo>
                  <a:pt x="71339" y="96899"/>
                  <a:pt x="69073" y="96357"/>
                  <a:pt x="66821" y="95991"/>
                </a:cubicBezTo>
                <a:cubicBezTo>
                  <a:pt x="66778" y="95279"/>
                  <a:pt x="66704" y="94413"/>
                  <a:pt x="66576" y="93470"/>
                </a:cubicBezTo>
                <a:close/>
                <a:moveTo>
                  <a:pt x="66609" y="98290"/>
                </a:moveTo>
                <a:cubicBezTo>
                  <a:pt x="68727" y="98807"/>
                  <a:pt x="70967" y="99288"/>
                  <a:pt x="73131" y="99634"/>
                </a:cubicBezTo>
                <a:cubicBezTo>
                  <a:pt x="73148" y="100309"/>
                  <a:pt x="73204" y="101001"/>
                  <a:pt x="73269" y="101609"/>
                </a:cubicBezTo>
                <a:cubicBezTo>
                  <a:pt x="72334" y="101220"/>
                  <a:pt x="71393" y="100872"/>
                  <a:pt x="70463" y="100562"/>
                </a:cubicBezTo>
                <a:cubicBezTo>
                  <a:pt x="70155" y="100356"/>
                  <a:pt x="69975" y="100263"/>
                  <a:pt x="69975" y="100263"/>
                </a:cubicBezTo>
                <a:cubicBezTo>
                  <a:pt x="69941" y="100299"/>
                  <a:pt x="69908" y="100335"/>
                  <a:pt x="69875" y="100372"/>
                </a:cubicBezTo>
                <a:cubicBezTo>
                  <a:pt x="68947" y="100076"/>
                  <a:pt x="68032" y="99816"/>
                  <a:pt x="67145" y="99588"/>
                </a:cubicBezTo>
                <a:cubicBezTo>
                  <a:pt x="67136" y="99511"/>
                  <a:pt x="67127" y="99436"/>
                  <a:pt x="67118" y="99363"/>
                </a:cubicBezTo>
                <a:cubicBezTo>
                  <a:pt x="67022" y="99419"/>
                  <a:pt x="66922" y="99467"/>
                  <a:pt x="66819" y="99505"/>
                </a:cubicBezTo>
                <a:cubicBezTo>
                  <a:pt x="66509" y="99428"/>
                  <a:pt x="66204" y="99354"/>
                  <a:pt x="65903" y="99285"/>
                </a:cubicBezTo>
                <a:lnTo>
                  <a:pt x="66609" y="98290"/>
                </a:lnTo>
                <a:close/>
                <a:moveTo>
                  <a:pt x="67288" y="101948"/>
                </a:moveTo>
                <a:lnTo>
                  <a:pt x="67288" y="101948"/>
                </a:lnTo>
                <a:cubicBezTo>
                  <a:pt x="67592" y="102056"/>
                  <a:pt x="67899" y="102159"/>
                  <a:pt x="68210" y="102257"/>
                </a:cubicBezTo>
                <a:cubicBezTo>
                  <a:pt x="67925" y="102597"/>
                  <a:pt x="67650" y="102939"/>
                  <a:pt x="67383" y="103279"/>
                </a:cubicBezTo>
                <a:cubicBezTo>
                  <a:pt x="67358" y="103276"/>
                  <a:pt x="67332" y="103272"/>
                  <a:pt x="67308" y="103270"/>
                </a:cubicBezTo>
                <a:cubicBezTo>
                  <a:pt x="67306" y="102841"/>
                  <a:pt x="67300" y="102393"/>
                  <a:pt x="67288" y="101948"/>
                </a:cubicBezTo>
                <a:close/>
                <a:moveTo>
                  <a:pt x="73499" y="103442"/>
                </a:moveTo>
                <a:lnTo>
                  <a:pt x="73511" y="103443"/>
                </a:lnTo>
                <a:lnTo>
                  <a:pt x="73514" y="103459"/>
                </a:lnTo>
                <a:cubicBezTo>
                  <a:pt x="73509" y="103453"/>
                  <a:pt x="73505" y="103447"/>
                  <a:pt x="73499" y="103442"/>
                </a:cubicBezTo>
                <a:close/>
                <a:moveTo>
                  <a:pt x="53419" y="108704"/>
                </a:moveTo>
                <a:cubicBezTo>
                  <a:pt x="53522" y="108831"/>
                  <a:pt x="53613" y="108950"/>
                  <a:pt x="53690" y="109059"/>
                </a:cubicBezTo>
                <a:cubicBezTo>
                  <a:pt x="53690" y="109059"/>
                  <a:pt x="53558" y="108961"/>
                  <a:pt x="53332" y="108798"/>
                </a:cubicBezTo>
                <a:lnTo>
                  <a:pt x="53419" y="108704"/>
                </a:lnTo>
                <a:close/>
                <a:moveTo>
                  <a:pt x="32879" y="110932"/>
                </a:moveTo>
                <a:cubicBezTo>
                  <a:pt x="33094" y="110936"/>
                  <a:pt x="33276" y="110937"/>
                  <a:pt x="33409" y="110937"/>
                </a:cubicBezTo>
                <a:cubicBezTo>
                  <a:pt x="33561" y="110937"/>
                  <a:pt x="33649" y="110936"/>
                  <a:pt x="33649" y="110936"/>
                </a:cubicBezTo>
                <a:lnTo>
                  <a:pt x="33649" y="110936"/>
                </a:lnTo>
                <a:cubicBezTo>
                  <a:pt x="33388" y="111101"/>
                  <a:pt x="33096" y="111237"/>
                  <a:pt x="32794" y="111351"/>
                </a:cubicBezTo>
                <a:lnTo>
                  <a:pt x="32794" y="111351"/>
                </a:lnTo>
                <a:cubicBezTo>
                  <a:pt x="32824" y="111212"/>
                  <a:pt x="32852" y="111071"/>
                  <a:pt x="32879" y="110932"/>
                </a:cubicBezTo>
                <a:close/>
                <a:moveTo>
                  <a:pt x="25235" y="111484"/>
                </a:moveTo>
                <a:lnTo>
                  <a:pt x="25238" y="111492"/>
                </a:lnTo>
                <a:cubicBezTo>
                  <a:pt x="25237" y="111492"/>
                  <a:pt x="25237" y="111491"/>
                  <a:pt x="25236" y="111491"/>
                </a:cubicBezTo>
                <a:cubicBezTo>
                  <a:pt x="25236" y="111488"/>
                  <a:pt x="25235" y="111486"/>
                  <a:pt x="25235" y="111484"/>
                </a:cubicBezTo>
                <a:close/>
                <a:moveTo>
                  <a:pt x="28666" y="109715"/>
                </a:moveTo>
                <a:lnTo>
                  <a:pt x="28666" y="109715"/>
                </a:lnTo>
                <a:cubicBezTo>
                  <a:pt x="28884" y="110125"/>
                  <a:pt x="29021" y="110375"/>
                  <a:pt x="29021" y="110375"/>
                </a:cubicBezTo>
                <a:cubicBezTo>
                  <a:pt x="29234" y="110582"/>
                  <a:pt x="29842" y="110714"/>
                  <a:pt x="30550" y="110796"/>
                </a:cubicBezTo>
                <a:cubicBezTo>
                  <a:pt x="30573" y="111161"/>
                  <a:pt x="30597" y="111514"/>
                  <a:pt x="30625" y="111856"/>
                </a:cubicBezTo>
                <a:cubicBezTo>
                  <a:pt x="30344" y="111891"/>
                  <a:pt x="30168" y="111901"/>
                  <a:pt x="30168" y="111901"/>
                </a:cubicBezTo>
                <a:cubicBezTo>
                  <a:pt x="30334" y="112330"/>
                  <a:pt x="30530" y="112758"/>
                  <a:pt x="30738" y="113173"/>
                </a:cubicBezTo>
                <a:cubicBezTo>
                  <a:pt x="30879" y="114679"/>
                  <a:pt x="31033" y="115861"/>
                  <a:pt x="31125" y="116516"/>
                </a:cubicBezTo>
                <a:cubicBezTo>
                  <a:pt x="30997" y="116396"/>
                  <a:pt x="30869" y="116278"/>
                  <a:pt x="30741" y="116159"/>
                </a:cubicBezTo>
                <a:cubicBezTo>
                  <a:pt x="29982" y="115470"/>
                  <a:pt x="29212" y="114793"/>
                  <a:pt x="28433" y="114129"/>
                </a:cubicBezTo>
                <a:cubicBezTo>
                  <a:pt x="28720" y="112739"/>
                  <a:pt x="28773" y="111241"/>
                  <a:pt x="28666" y="109715"/>
                </a:cubicBezTo>
                <a:close/>
                <a:moveTo>
                  <a:pt x="31845" y="115120"/>
                </a:moveTo>
                <a:cubicBezTo>
                  <a:pt x="32477" y="116119"/>
                  <a:pt x="32998" y="116797"/>
                  <a:pt x="32998" y="116797"/>
                </a:cubicBezTo>
                <a:cubicBezTo>
                  <a:pt x="33179" y="116899"/>
                  <a:pt x="33410" y="116981"/>
                  <a:pt x="33673" y="117049"/>
                </a:cubicBezTo>
                <a:cubicBezTo>
                  <a:pt x="33634" y="117855"/>
                  <a:pt x="33629" y="118496"/>
                  <a:pt x="33635" y="118926"/>
                </a:cubicBezTo>
                <a:cubicBezTo>
                  <a:pt x="32885" y="118171"/>
                  <a:pt x="32114" y="117436"/>
                  <a:pt x="31337" y="116712"/>
                </a:cubicBezTo>
                <a:cubicBezTo>
                  <a:pt x="31355" y="116657"/>
                  <a:pt x="31374" y="116602"/>
                  <a:pt x="31392" y="116547"/>
                </a:cubicBezTo>
                <a:lnTo>
                  <a:pt x="31392" y="116547"/>
                </a:lnTo>
                <a:lnTo>
                  <a:pt x="31389" y="116604"/>
                </a:lnTo>
                <a:cubicBezTo>
                  <a:pt x="31391" y="116582"/>
                  <a:pt x="31393" y="116560"/>
                  <a:pt x="31395" y="116538"/>
                </a:cubicBezTo>
                <a:cubicBezTo>
                  <a:pt x="31555" y="116063"/>
                  <a:pt x="31705" y="115590"/>
                  <a:pt x="31845" y="115120"/>
                </a:cubicBezTo>
                <a:close/>
                <a:moveTo>
                  <a:pt x="35149" y="117267"/>
                </a:moveTo>
                <a:cubicBezTo>
                  <a:pt x="35677" y="117308"/>
                  <a:pt x="36227" y="117322"/>
                  <a:pt x="36739" y="117322"/>
                </a:cubicBezTo>
                <a:cubicBezTo>
                  <a:pt x="37031" y="117322"/>
                  <a:pt x="37311" y="117318"/>
                  <a:pt x="37568" y="117311"/>
                </a:cubicBezTo>
                <a:lnTo>
                  <a:pt x="37568" y="117311"/>
                </a:lnTo>
                <a:cubicBezTo>
                  <a:pt x="37344" y="117843"/>
                  <a:pt x="37148" y="118347"/>
                  <a:pt x="36979" y="118812"/>
                </a:cubicBezTo>
                <a:cubicBezTo>
                  <a:pt x="36086" y="119657"/>
                  <a:pt x="35708" y="120258"/>
                  <a:pt x="35708" y="120258"/>
                </a:cubicBezTo>
                <a:cubicBezTo>
                  <a:pt x="35906" y="120479"/>
                  <a:pt x="36104" y="120695"/>
                  <a:pt x="36303" y="120908"/>
                </a:cubicBezTo>
                <a:cubicBezTo>
                  <a:pt x="36223" y="121192"/>
                  <a:pt x="36161" y="121433"/>
                  <a:pt x="36116" y="121624"/>
                </a:cubicBezTo>
                <a:cubicBezTo>
                  <a:pt x="36142" y="121656"/>
                  <a:pt x="36170" y="121686"/>
                  <a:pt x="36195" y="121718"/>
                </a:cubicBezTo>
                <a:cubicBezTo>
                  <a:pt x="36236" y="121770"/>
                  <a:pt x="36276" y="121821"/>
                  <a:pt x="36316" y="121872"/>
                </a:cubicBezTo>
                <a:cubicBezTo>
                  <a:pt x="36476" y="121730"/>
                  <a:pt x="36634" y="121580"/>
                  <a:pt x="36793" y="121428"/>
                </a:cubicBezTo>
                <a:cubicBezTo>
                  <a:pt x="38049" y="122734"/>
                  <a:pt x="39389" y="123958"/>
                  <a:pt x="40805" y="125091"/>
                </a:cubicBezTo>
                <a:cubicBezTo>
                  <a:pt x="40633" y="125275"/>
                  <a:pt x="40447" y="125433"/>
                  <a:pt x="40228" y="125525"/>
                </a:cubicBezTo>
                <a:lnTo>
                  <a:pt x="39240" y="125943"/>
                </a:lnTo>
                <a:cubicBezTo>
                  <a:pt x="39014" y="125570"/>
                  <a:pt x="38778" y="125204"/>
                  <a:pt x="38525" y="124850"/>
                </a:cubicBezTo>
                <a:cubicBezTo>
                  <a:pt x="37856" y="123806"/>
                  <a:pt x="37078" y="122846"/>
                  <a:pt x="36316" y="121872"/>
                </a:cubicBezTo>
                <a:cubicBezTo>
                  <a:pt x="36210" y="121968"/>
                  <a:pt x="36104" y="122060"/>
                  <a:pt x="35998" y="122151"/>
                </a:cubicBezTo>
                <a:cubicBezTo>
                  <a:pt x="35998" y="122151"/>
                  <a:pt x="36033" y="121962"/>
                  <a:pt x="36116" y="121624"/>
                </a:cubicBezTo>
                <a:cubicBezTo>
                  <a:pt x="35412" y="120786"/>
                  <a:pt x="34671" y="119984"/>
                  <a:pt x="33908" y="119204"/>
                </a:cubicBezTo>
                <a:cubicBezTo>
                  <a:pt x="34347" y="118590"/>
                  <a:pt x="34760" y="117942"/>
                  <a:pt x="35149" y="117267"/>
                </a:cubicBezTo>
                <a:close/>
                <a:moveTo>
                  <a:pt x="79817" y="1"/>
                </a:moveTo>
                <a:cubicBezTo>
                  <a:pt x="78389" y="1"/>
                  <a:pt x="76959" y="646"/>
                  <a:pt x="75533" y="646"/>
                </a:cubicBezTo>
                <a:cubicBezTo>
                  <a:pt x="75169" y="646"/>
                  <a:pt x="74805" y="604"/>
                  <a:pt x="74442" y="498"/>
                </a:cubicBezTo>
                <a:lnTo>
                  <a:pt x="74442" y="498"/>
                </a:lnTo>
                <a:cubicBezTo>
                  <a:pt x="77853" y="2656"/>
                  <a:pt x="77943" y="8106"/>
                  <a:pt x="81317" y="10323"/>
                </a:cubicBezTo>
                <a:cubicBezTo>
                  <a:pt x="82197" y="10901"/>
                  <a:pt x="83225" y="11199"/>
                  <a:pt x="84172" y="11658"/>
                </a:cubicBezTo>
                <a:cubicBezTo>
                  <a:pt x="82918" y="11868"/>
                  <a:pt x="81550" y="12321"/>
                  <a:pt x="80412" y="12321"/>
                </a:cubicBezTo>
                <a:cubicBezTo>
                  <a:pt x="79758" y="12321"/>
                  <a:pt x="79181" y="12172"/>
                  <a:pt x="78745" y="11740"/>
                </a:cubicBezTo>
                <a:cubicBezTo>
                  <a:pt x="78707" y="11703"/>
                  <a:pt x="78659" y="11686"/>
                  <a:pt x="78612" y="11686"/>
                </a:cubicBezTo>
                <a:cubicBezTo>
                  <a:pt x="78549" y="11686"/>
                  <a:pt x="78486" y="11717"/>
                  <a:pt x="78450" y="11776"/>
                </a:cubicBezTo>
                <a:cubicBezTo>
                  <a:pt x="78029" y="12460"/>
                  <a:pt x="76662" y="14585"/>
                  <a:pt x="75291" y="15648"/>
                </a:cubicBezTo>
                <a:cubicBezTo>
                  <a:pt x="73643" y="16924"/>
                  <a:pt x="74046" y="19546"/>
                  <a:pt x="77482" y="20994"/>
                </a:cubicBezTo>
                <a:cubicBezTo>
                  <a:pt x="80919" y="22442"/>
                  <a:pt x="83533" y="23187"/>
                  <a:pt x="83211" y="24157"/>
                </a:cubicBezTo>
                <a:cubicBezTo>
                  <a:pt x="83149" y="24341"/>
                  <a:pt x="82869" y="24436"/>
                  <a:pt x="82431" y="24436"/>
                </a:cubicBezTo>
                <a:cubicBezTo>
                  <a:pt x="80629" y="24436"/>
                  <a:pt x="76158" y="22818"/>
                  <a:pt x="73319" y="19151"/>
                </a:cubicBezTo>
                <a:cubicBezTo>
                  <a:pt x="73278" y="19099"/>
                  <a:pt x="73220" y="19074"/>
                  <a:pt x="73164" y="19074"/>
                </a:cubicBezTo>
                <a:cubicBezTo>
                  <a:pt x="73075" y="19074"/>
                  <a:pt x="72989" y="19135"/>
                  <a:pt x="72975" y="19239"/>
                </a:cubicBezTo>
                <a:cubicBezTo>
                  <a:pt x="72863" y="20096"/>
                  <a:pt x="72590" y="21990"/>
                  <a:pt x="72150" y="23850"/>
                </a:cubicBezTo>
                <a:cubicBezTo>
                  <a:pt x="71556" y="26359"/>
                  <a:pt x="76525" y="28239"/>
                  <a:pt x="79228" y="28470"/>
                </a:cubicBezTo>
                <a:cubicBezTo>
                  <a:pt x="81933" y="28702"/>
                  <a:pt x="86331" y="28387"/>
                  <a:pt x="86266" y="29677"/>
                </a:cubicBezTo>
                <a:cubicBezTo>
                  <a:pt x="86240" y="30209"/>
                  <a:pt x="85034" y="30616"/>
                  <a:pt x="83084" y="30616"/>
                </a:cubicBezTo>
                <a:cubicBezTo>
                  <a:pt x="80389" y="30616"/>
                  <a:pt x="76275" y="29839"/>
                  <a:pt x="71891" y="27539"/>
                </a:cubicBezTo>
                <a:cubicBezTo>
                  <a:pt x="71861" y="27523"/>
                  <a:pt x="71830" y="27516"/>
                  <a:pt x="71800" y="27516"/>
                </a:cubicBezTo>
                <a:cubicBezTo>
                  <a:pt x="71678" y="27516"/>
                  <a:pt x="71575" y="27634"/>
                  <a:pt x="71618" y="27766"/>
                </a:cubicBezTo>
                <a:cubicBezTo>
                  <a:pt x="71842" y="28440"/>
                  <a:pt x="72235" y="29717"/>
                  <a:pt x="72316" y="30601"/>
                </a:cubicBezTo>
                <a:cubicBezTo>
                  <a:pt x="72418" y="31700"/>
                  <a:pt x="72883" y="33279"/>
                  <a:pt x="72995" y="33645"/>
                </a:cubicBezTo>
                <a:cubicBezTo>
                  <a:pt x="73009" y="33695"/>
                  <a:pt x="73044" y="33736"/>
                  <a:pt x="73090" y="33760"/>
                </a:cubicBezTo>
                <a:cubicBezTo>
                  <a:pt x="73614" y="34020"/>
                  <a:pt x="76893" y="35585"/>
                  <a:pt x="79926" y="35585"/>
                </a:cubicBezTo>
                <a:cubicBezTo>
                  <a:pt x="80576" y="35585"/>
                  <a:pt x="81215" y="35513"/>
                  <a:pt x="81814" y="35341"/>
                </a:cubicBezTo>
                <a:cubicBezTo>
                  <a:pt x="84129" y="34675"/>
                  <a:pt x="85738" y="34287"/>
                  <a:pt x="86738" y="34287"/>
                </a:cubicBezTo>
                <a:cubicBezTo>
                  <a:pt x="87311" y="34287"/>
                  <a:pt x="87684" y="34414"/>
                  <a:pt x="87877" y="34689"/>
                </a:cubicBezTo>
                <a:cubicBezTo>
                  <a:pt x="88200" y="35150"/>
                  <a:pt x="87196" y="36588"/>
                  <a:pt x="83611" y="36813"/>
                </a:cubicBezTo>
                <a:cubicBezTo>
                  <a:pt x="82422" y="36370"/>
                  <a:pt x="81383" y="36227"/>
                  <a:pt x="81383" y="36227"/>
                </a:cubicBezTo>
                <a:lnTo>
                  <a:pt x="81383" y="36227"/>
                </a:lnTo>
                <a:cubicBezTo>
                  <a:pt x="81383" y="36227"/>
                  <a:pt x="82077" y="36420"/>
                  <a:pt x="82932" y="36841"/>
                </a:cubicBezTo>
                <a:cubicBezTo>
                  <a:pt x="82832" y="36843"/>
                  <a:pt x="82730" y="36844"/>
                  <a:pt x="82626" y="36844"/>
                </a:cubicBezTo>
                <a:cubicBezTo>
                  <a:pt x="82189" y="36844"/>
                  <a:pt x="81720" y="36827"/>
                  <a:pt x="81219" y="36791"/>
                </a:cubicBezTo>
                <a:cubicBezTo>
                  <a:pt x="80972" y="36638"/>
                  <a:pt x="80716" y="36502"/>
                  <a:pt x="80450" y="36383"/>
                </a:cubicBezTo>
                <a:cubicBezTo>
                  <a:pt x="80109" y="36230"/>
                  <a:pt x="79917" y="36189"/>
                  <a:pt x="79916" y="36189"/>
                </a:cubicBezTo>
                <a:lnTo>
                  <a:pt x="79916" y="36189"/>
                </a:lnTo>
                <a:cubicBezTo>
                  <a:pt x="80001" y="36358"/>
                  <a:pt x="80088" y="36526"/>
                  <a:pt x="80174" y="36695"/>
                </a:cubicBezTo>
                <a:cubicBezTo>
                  <a:pt x="78394" y="36492"/>
                  <a:pt x="76252" y="36066"/>
                  <a:pt x="73690" y="35320"/>
                </a:cubicBezTo>
                <a:cubicBezTo>
                  <a:pt x="73672" y="35315"/>
                  <a:pt x="73653" y="35313"/>
                  <a:pt x="73635" y="35313"/>
                </a:cubicBezTo>
                <a:cubicBezTo>
                  <a:pt x="73505" y="35313"/>
                  <a:pt x="73403" y="35445"/>
                  <a:pt x="73458" y="35576"/>
                </a:cubicBezTo>
                <a:cubicBezTo>
                  <a:pt x="73852" y="36533"/>
                  <a:pt x="75059" y="39191"/>
                  <a:pt x="77108" y="41536"/>
                </a:cubicBezTo>
                <a:cubicBezTo>
                  <a:pt x="76893" y="41485"/>
                  <a:pt x="76771" y="41466"/>
                  <a:pt x="76771" y="41466"/>
                </a:cubicBezTo>
                <a:lnTo>
                  <a:pt x="76771" y="41466"/>
                </a:lnTo>
                <a:cubicBezTo>
                  <a:pt x="77776" y="42313"/>
                  <a:pt x="78962" y="43538"/>
                  <a:pt x="80150" y="44864"/>
                </a:cubicBezTo>
                <a:cubicBezTo>
                  <a:pt x="80003" y="44994"/>
                  <a:pt x="79976" y="45238"/>
                  <a:pt x="80153" y="45385"/>
                </a:cubicBezTo>
                <a:cubicBezTo>
                  <a:pt x="80512" y="45684"/>
                  <a:pt x="80998" y="46074"/>
                  <a:pt x="81586" y="46512"/>
                </a:cubicBezTo>
                <a:cubicBezTo>
                  <a:pt x="83670" y="48961"/>
                  <a:pt x="85523" y="51370"/>
                  <a:pt x="86095" y="52121"/>
                </a:cubicBezTo>
                <a:cubicBezTo>
                  <a:pt x="86113" y="52145"/>
                  <a:pt x="86131" y="52168"/>
                  <a:pt x="86146" y="52190"/>
                </a:cubicBezTo>
                <a:cubicBezTo>
                  <a:pt x="85398" y="51880"/>
                  <a:pt x="84647" y="51581"/>
                  <a:pt x="83890" y="51293"/>
                </a:cubicBezTo>
                <a:cubicBezTo>
                  <a:pt x="78487" y="45079"/>
                  <a:pt x="74623" y="43799"/>
                  <a:pt x="72619" y="43799"/>
                </a:cubicBezTo>
                <a:cubicBezTo>
                  <a:pt x="71566" y="43799"/>
                  <a:pt x="71026" y="44152"/>
                  <a:pt x="71047" y="44330"/>
                </a:cubicBezTo>
                <a:cubicBezTo>
                  <a:pt x="71102" y="44803"/>
                  <a:pt x="81884" y="50299"/>
                  <a:pt x="83678" y="51210"/>
                </a:cubicBezTo>
                <a:cubicBezTo>
                  <a:pt x="83549" y="51161"/>
                  <a:pt x="83421" y="51109"/>
                  <a:pt x="83292" y="51061"/>
                </a:cubicBezTo>
                <a:lnTo>
                  <a:pt x="83262" y="51143"/>
                </a:lnTo>
                <a:cubicBezTo>
                  <a:pt x="83275" y="51148"/>
                  <a:pt x="83289" y="51155"/>
                  <a:pt x="83302" y="51160"/>
                </a:cubicBezTo>
                <a:cubicBezTo>
                  <a:pt x="82274" y="50853"/>
                  <a:pt x="80386" y="50426"/>
                  <a:pt x="77819" y="50426"/>
                </a:cubicBezTo>
                <a:cubicBezTo>
                  <a:pt x="76348" y="50426"/>
                  <a:pt x="74653" y="50566"/>
                  <a:pt x="72771" y="50949"/>
                </a:cubicBezTo>
                <a:cubicBezTo>
                  <a:pt x="71530" y="51201"/>
                  <a:pt x="70321" y="51596"/>
                  <a:pt x="69194" y="52172"/>
                </a:cubicBezTo>
                <a:cubicBezTo>
                  <a:pt x="68134" y="52715"/>
                  <a:pt x="66996" y="53474"/>
                  <a:pt x="66681" y="54347"/>
                </a:cubicBezTo>
                <a:cubicBezTo>
                  <a:pt x="66681" y="54347"/>
                  <a:pt x="79141" y="51474"/>
                  <a:pt x="84006" y="51469"/>
                </a:cubicBezTo>
                <a:cubicBezTo>
                  <a:pt x="85054" y="51925"/>
                  <a:pt x="86094" y="52402"/>
                  <a:pt x="87123" y="52898"/>
                </a:cubicBezTo>
                <a:cubicBezTo>
                  <a:pt x="86927" y="52875"/>
                  <a:pt x="86690" y="52859"/>
                  <a:pt x="86408" y="52859"/>
                </a:cubicBezTo>
                <a:cubicBezTo>
                  <a:pt x="84049" y="52859"/>
                  <a:pt x="78504" y="53942"/>
                  <a:pt x="66451" y="60432"/>
                </a:cubicBezTo>
                <a:cubicBezTo>
                  <a:pt x="66451" y="60432"/>
                  <a:pt x="66581" y="60403"/>
                  <a:pt x="66818" y="60346"/>
                </a:cubicBezTo>
                <a:cubicBezTo>
                  <a:pt x="68635" y="59909"/>
                  <a:pt x="77131" y="57754"/>
                  <a:pt x="87770" y="53215"/>
                </a:cubicBezTo>
                <a:cubicBezTo>
                  <a:pt x="88181" y="53416"/>
                  <a:pt x="88591" y="53620"/>
                  <a:pt x="89001" y="53826"/>
                </a:cubicBezTo>
                <a:cubicBezTo>
                  <a:pt x="89002" y="54103"/>
                  <a:pt x="89026" y="54388"/>
                  <a:pt x="88995" y="54661"/>
                </a:cubicBezTo>
                <a:cubicBezTo>
                  <a:pt x="88972" y="54872"/>
                  <a:pt x="88917" y="55080"/>
                  <a:pt x="88925" y="55293"/>
                </a:cubicBezTo>
                <a:cubicBezTo>
                  <a:pt x="88928" y="55345"/>
                  <a:pt x="88934" y="55397"/>
                  <a:pt x="88943" y="55448"/>
                </a:cubicBezTo>
                <a:cubicBezTo>
                  <a:pt x="78598" y="58342"/>
                  <a:pt x="69870" y="67343"/>
                  <a:pt x="69870" y="67343"/>
                </a:cubicBezTo>
                <a:cubicBezTo>
                  <a:pt x="69870" y="67343"/>
                  <a:pt x="82178" y="61316"/>
                  <a:pt x="89314" y="56466"/>
                </a:cubicBezTo>
                <a:cubicBezTo>
                  <a:pt x="89604" y="57129"/>
                  <a:pt x="89927" y="57818"/>
                  <a:pt x="89840" y="58505"/>
                </a:cubicBezTo>
                <a:cubicBezTo>
                  <a:pt x="89826" y="58614"/>
                  <a:pt x="89813" y="58722"/>
                  <a:pt x="89799" y="58831"/>
                </a:cubicBezTo>
                <a:cubicBezTo>
                  <a:pt x="83072" y="62540"/>
                  <a:pt x="76109" y="70770"/>
                  <a:pt x="74532" y="72696"/>
                </a:cubicBezTo>
                <a:cubicBezTo>
                  <a:pt x="74468" y="72751"/>
                  <a:pt x="74403" y="72803"/>
                  <a:pt x="74338" y="72856"/>
                </a:cubicBezTo>
                <a:lnTo>
                  <a:pt x="74507" y="72727"/>
                </a:lnTo>
                <a:lnTo>
                  <a:pt x="74507" y="72727"/>
                </a:lnTo>
                <a:cubicBezTo>
                  <a:pt x="74307" y="72971"/>
                  <a:pt x="74200" y="73107"/>
                  <a:pt x="74200" y="73107"/>
                </a:cubicBezTo>
                <a:cubicBezTo>
                  <a:pt x="74200" y="73107"/>
                  <a:pt x="82655" y="67987"/>
                  <a:pt x="89941" y="62049"/>
                </a:cubicBezTo>
                <a:cubicBezTo>
                  <a:pt x="90144" y="62658"/>
                  <a:pt x="90157" y="63313"/>
                  <a:pt x="90195" y="63966"/>
                </a:cubicBezTo>
                <a:cubicBezTo>
                  <a:pt x="83106" y="68495"/>
                  <a:pt x="78146" y="73796"/>
                  <a:pt x="78146" y="73796"/>
                </a:cubicBezTo>
                <a:cubicBezTo>
                  <a:pt x="78146" y="73796"/>
                  <a:pt x="78314" y="73682"/>
                  <a:pt x="78631" y="73482"/>
                </a:cubicBezTo>
                <a:cubicBezTo>
                  <a:pt x="78701" y="73439"/>
                  <a:pt x="78771" y="73395"/>
                  <a:pt x="78840" y="73352"/>
                </a:cubicBezTo>
                <a:cubicBezTo>
                  <a:pt x="80124" y="72553"/>
                  <a:pt x="83100" y="70798"/>
                  <a:pt x="86999" y="69106"/>
                </a:cubicBezTo>
                <a:cubicBezTo>
                  <a:pt x="88142" y="68610"/>
                  <a:pt x="89315" y="67965"/>
                  <a:pt x="90464" y="67240"/>
                </a:cubicBezTo>
                <a:lnTo>
                  <a:pt x="90464" y="67240"/>
                </a:lnTo>
                <a:cubicBezTo>
                  <a:pt x="90422" y="67880"/>
                  <a:pt x="90439" y="68536"/>
                  <a:pt x="90604" y="69137"/>
                </a:cubicBezTo>
                <a:cubicBezTo>
                  <a:pt x="90006" y="69742"/>
                  <a:pt x="89487" y="70320"/>
                  <a:pt x="89083" y="70846"/>
                </a:cubicBezTo>
                <a:cubicBezTo>
                  <a:pt x="87828" y="72488"/>
                  <a:pt x="86352" y="74193"/>
                  <a:pt x="85102" y="75581"/>
                </a:cubicBezTo>
                <a:cubicBezTo>
                  <a:pt x="84462" y="75148"/>
                  <a:pt x="83821" y="74723"/>
                  <a:pt x="83079" y="74546"/>
                </a:cubicBezTo>
                <a:cubicBezTo>
                  <a:pt x="82778" y="74473"/>
                  <a:pt x="82479" y="74443"/>
                  <a:pt x="82181" y="74443"/>
                </a:cubicBezTo>
                <a:cubicBezTo>
                  <a:pt x="80643" y="74443"/>
                  <a:pt x="79131" y="75248"/>
                  <a:pt x="77596" y="75248"/>
                </a:cubicBezTo>
                <a:cubicBezTo>
                  <a:pt x="77286" y="75248"/>
                  <a:pt x="76976" y="75215"/>
                  <a:pt x="76664" y="75136"/>
                </a:cubicBezTo>
                <a:lnTo>
                  <a:pt x="76664" y="75136"/>
                </a:lnTo>
                <a:cubicBezTo>
                  <a:pt x="78839" y="76405"/>
                  <a:pt x="79768" y="79002"/>
                  <a:pt x="80998" y="81285"/>
                </a:cubicBezTo>
                <a:cubicBezTo>
                  <a:pt x="78768" y="86687"/>
                  <a:pt x="77154" y="92100"/>
                  <a:pt x="76428" y="94695"/>
                </a:cubicBezTo>
                <a:cubicBezTo>
                  <a:pt x="76238" y="94823"/>
                  <a:pt x="76052" y="94950"/>
                  <a:pt x="75871" y="95079"/>
                </a:cubicBezTo>
                <a:cubicBezTo>
                  <a:pt x="75592" y="94049"/>
                  <a:pt x="75298" y="93024"/>
                  <a:pt x="74982" y="92006"/>
                </a:cubicBezTo>
                <a:cubicBezTo>
                  <a:pt x="79070" y="87035"/>
                  <a:pt x="77572" y="82571"/>
                  <a:pt x="76946" y="81202"/>
                </a:cubicBezTo>
                <a:cubicBezTo>
                  <a:pt x="76945" y="81174"/>
                  <a:pt x="76944" y="81146"/>
                  <a:pt x="76943" y="81117"/>
                </a:cubicBezTo>
                <a:cubicBezTo>
                  <a:pt x="76942" y="81141"/>
                  <a:pt x="76942" y="81165"/>
                  <a:pt x="76941" y="81190"/>
                </a:cubicBezTo>
                <a:cubicBezTo>
                  <a:pt x="76817" y="80918"/>
                  <a:pt x="76728" y="80772"/>
                  <a:pt x="76728" y="80772"/>
                </a:cubicBezTo>
                <a:cubicBezTo>
                  <a:pt x="76709" y="84108"/>
                  <a:pt x="75269" y="90554"/>
                  <a:pt x="74970" y="91853"/>
                </a:cubicBezTo>
                <a:cubicBezTo>
                  <a:pt x="74965" y="91877"/>
                  <a:pt x="74959" y="91899"/>
                  <a:pt x="74955" y="91919"/>
                </a:cubicBezTo>
                <a:cubicBezTo>
                  <a:pt x="74763" y="91306"/>
                  <a:pt x="74565" y="90696"/>
                  <a:pt x="74357" y="90090"/>
                </a:cubicBezTo>
                <a:cubicBezTo>
                  <a:pt x="75844" y="80895"/>
                  <a:pt x="72804" y="78707"/>
                  <a:pt x="72174" y="78707"/>
                </a:cubicBezTo>
                <a:cubicBezTo>
                  <a:pt x="72131" y="78707"/>
                  <a:pt x="72099" y="78717"/>
                  <a:pt x="72080" y="78737"/>
                </a:cubicBezTo>
                <a:cubicBezTo>
                  <a:pt x="71821" y="79009"/>
                  <a:pt x="73944" y="88364"/>
                  <a:pt x="74299" y="89919"/>
                </a:cubicBezTo>
                <a:cubicBezTo>
                  <a:pt x="74263" y="89816"/>
                  <a:pt x="74230" y="89711"/>
                  <a:pt x="74194" y="89608"/>
                </a:cubicBezTo>
                <a:lnTo>
                  <a:pt x="74129" y="89631"/>
                </a:lnTo>
                <a:cubicBezTo>
                  <a:pt x="74132" y="89642"/>
                  <a:pt x="74135" y="89654"/>
                  <a:pt x="74138" y="89665"/>
                </a:cubicBezTo>
                <a:cubicBezTo>
                  <a:pt x="73612" y="88434"/>
                  <a:pt x="72186" y="85757"/>
                  <a:pt x="68923" y="83145"/>
                </a:cubicBezTo>
                <a:cubicBezTo>
                  <a:pt x="68141" y="82518"/>
                  <a:pt x="67287" y="81982"/>
                  <a:pt x="66365" y="81587"/>
                </a:cubicBezTo>
                <a:cubicBezTo>
                  <a:pt x="65717" y="81310"/>
                  <a:pt x="64972" y="81068"/>
                  <a:pt x="64347" y="81068"/>
                </a:cubicBezTo>
                <a:cubicBezTo>
                  <a:pt x="64137" y="81068"/>
                  <a:pt x="63940" y="81096"/>
                  <a:pt x="63765" y="81159"/>
                </a:cubicBezTo>
                <a:cubicBezTo>
                  <a:pt x="63765" y="81159"/>
                  <a:pt x="71837" y="87289"/>
                  <a:pt x="74308" y="90249"/>
                </a:cubicBezTo>
                <a:cubicBezTo>
                  <a:pt x="74561" y="91119"/>
                  <a:pt x="74798" y="91993"/>
                  <a:pt x="75019" y="92873"/>
                </a:cubicBezTo>
                <a:cubicBezTo>
                  <a:pt x="74325" y="91805"/>
                  <a:pt x="71977" y="89408"/>
                  <a:pt x="64030" y="85840"/>
                </a:cubicBezTo>
                <a:cubicBezTo>
                  <a:pt x="63597" y="85214"/>
                  <a:pt x="63100" y="84655"/>
                  <a:pt x="62524" y="84199"/>
                </a:cubicBezTo>
                <a:cubicBezTo>
                  <a:pt x="62524" y="84199"/>
                  <a:pt x="62509" y="84199"/>
                  <a:pt x="62479" y="84199"/>
                </a:cubicBezTo>
                <a:cubicBezTo>
                  <a:pt x="62321" y="84199"/>
                  <a:pt x="61751" y="84220"/>
                  <a:pt x="60894" y="84494"/>
                </a:cubicBezTo>
                <a:cubicBezTo>
                  <a:pt x="60584" y="84367"/>
                  <a:pt x="60266" y="84238"/>
                  <a:pt x="59944" y="84107"/>
                </a:cubicBezTo>
                <a:lnTo>
                  <a:pt x="59944" y="84107"/>
                </a:lnTo>
                <a:cubicBezTo>
                  <a:pt x="59944" y="84107"/>
                  <a:pt x="60027" y="84171"/>
                  <a:pt x="60182" y="84286"/>
                </a:cubicBezTo>
                <a:cubicBezTo>
                  <a:pt x="60286" y="84365"/>
                  <a:pt x="60427" y="84469"/>
                  <a:pt x="60600" y="84595"/>
                </a:cubicBezTo>
                <a:cubicBezTo>
                  <a:pt x="59744" y="84905"/>
                  <a:pt x="58649" y="85455"/>
                  <a:pt x="57417" y="86437"/>
                </a:cubicBezTo>
                <a:cubicBezTo>
                  <a:pt x="57417" y="86437"/>
                  <a:pt x="57947" y="87982"/>
                  <a:pt x="58877" y="89855"/>
                </a:cubicBezTo>
                <a:cubicBezTo>
                  <a:pt x="58768" y="89841"/>
                  <a:pt x="58664" y="89827"/>
                  <a:pt x="58567" y="89815"/>
                </a:cubicBezTo>
                <a:cubicBezTo>
                  <a:pt x="57995" y="89110"/>
                  <a:pt x="57243" y="88090"/>
                  <a:pt x="56910" y="87236"/>
                </a:cubicBezTo>
                <a:cubicBezTo>
                  <a:pt x="56910" y="87236"/>
                  <a:pt x="56265" y="87752"/>
                  <a:pt x="56001" y="88232"/>
                </a:cubicBezTo>
                <a:cubicBezTo>
                  <a:pt x="56001" y="88232"/>
                  <a:pt x="57721" y="91734"/>
                  <a:pt x="58836" y="93086"/>
                </a:cubicBezTo>
                <a:cubicBezTo>
                  <a:pt x="58836" y="93086"/>
                  <a:pt x="55785" y="90336"/>
                  <a:pt x="55212" y="89170"/>
                </a:cubicBezTo>
                <a:cubicBezTo>
                  <a:pt x="55212" y="89170"/>
                  <a:pt x="53128" y="91743"/>
                  <a:pt x="52165" y="94564"/>
                </a:cubicBezTo>
                <a:cubicBezTo>
                  <a:pt x="52165" y="94564"/>
                  <a:pt x="53503" y="95456"/>
                  <a:pt x="54297" y="96666"/>
                </a:cubicBezTo>
                <a:cubicBezTo>
                  <a:pt x="54297" y="96666"/>
                  <a:pt x="52258" y="95769"/>
                  <a:pt x="51636" y="95724"/>
                </a:cubicBezTo>
                <a:cubicBezTo>
                  <a:pt x="51636" y="95724"/>
                  <a:pt x="50276" y="98042"/>
                  <a:pt x="50047" y="99203"/>
                </a:cubicBezTo>
                <a:cubicBezTo>
                  <a:pt x="49983" y="99526"/>
                  <a:pt x="49814" y="99952"/>
                  <a:pt x="49602" y="100409"/>
                </a:cubicBezTo>
                <a:cubicBezTo>
                  <a:pt x="49456" y="100249"/>
                  <a:pt x="49322" y="100105"/>
                  <a:pt x="49203" y="99978"/>
                </a:cubicBezTo>
                <a:lnTo>
                  <a:pt x="49468" y="99399"/>
                </a:lnTo>
                <a:lnTo>
                  <a:pt x="49468" y="99399"/>
                </a:lnTo>
                <a:cubicBezTo>
                  <a:pt x="49468" y="99399"/>
                  <a:pt x="49354" y="99577"/>
                  <a:pt x="49135" y="99907"/>
                </a:cubicBezTo>
                <a:cubicBezTo>
                  <a:pt x="48846" y="99600"/>
                  <a:pt x="48661" y="99413"/>
                  <a:pt x="48661" y="99413"/>
                </a:cubicBezTo>
                <a:cubicBezTo>
                  <a:pt x="46986" y="101076"/>
                  <a:pt x="44377" y="106292"/>
                  <a:pt x="44377" y="106292"/>
                </a:cubicBezTo>
                <a:cubicBezTo>
                  <a:pt x="44710" y="104029"/>
                  <a:pt x="47151" y="97633"/>
                  <a:pt x="47151" y="97633"/>
                </a:cubicBezTo>
                <a:cubicBezTo>
                  <a:pt x="46735" y="97126"/>
                  <a:pt x="43840" y="95413"/>
                  <a:pt x="43006" y="94345"/>
                </a:cubicBezTo>
                <a:cubicBezTo>
                  <a:pt x="42653" y="93892"/>
                  <a:pt x="41986" y="93335"/>
                  <a:pt x="41334" y="92840"/>
                </a:cubicBezTo>
                <a:cubicBezTo>
                  <a:pt x="41357" y="92468"/>
                  <a:pt x="41365" y="92265"/>
                  <a:pt x="41365" y="92265"/>
                </a:cubicBezTo>
                <a:lnTo>
                  <a:pt x="41365" y="92265"/>
                </a:lnTo>
                <a:cubicBezTo>
                  <a:pt x="41319" y="92435"/>
                  <a:pt x="41272" y="92598"/>
                  <a:pt x="41225" y="92757"/>
                </a:cubicBezTo>
                <a:cubicBezTo>
                  <a:pt x="40376" y="92121"/>
                  <a:pt x="39585" y="91613"/>
                  <a:pt x="39585" y="91613"/>
                </a:cubicBezTo>
                <a:cubicBezTo>
                  <a:pt x="38974" y="91979"/>
                  <a:pt x="37353" y="93949"/>
                  <a:pt x="37353" y="93949"/>
                </a:cubicBezTo>
                <a:cubicBezTo>
                  <a:pt x="37540" y="92304"/>
                  <a:pt x="38445" y="90701"/>
                  <a:pt x="38445" y="90701"/>
                </a:cubicBezTo>
                <a:cubicBezTo>
                  <a:pt x="36004" y="88317"/>
                  <a:pt x="32546" y="86765"/>
                  <a:pt x="32546" y="86765"/>
                </a:cubicBezTo>
                <a:lnTo>
                  <a:pt x="32546" y="86765"/>
                </a:lnTo>
                <a:cubicBezTo>
                  <a:pt x="32553" y="87379"/>
                  <a:pt x="32268" y="88486"/>
                  <a:pt x="31932" y="89575"/>
                </a:cubicBezTo>
                <a:cubicBezTo>
                  <a:pt x="31841" y="89294"/>
                  <a:pt x="31787" y="89147"/>
                  <a:pt x="31787" y="89147"/>
                </a:cubicBezTo>
                <a:lnTo>
                  <a:pt x="31787" y="89147"/>
                </a:lnTo>
                <a:cubicBezTo>
                  <a:pt x="31838" y="89298"/>
                  <a:pt x="31870" y="89488"/>
                  <a:pt x="31889" y="89712"/>
                </a:cubicBezTo>
                <a:cubicBezTo>
                  <a:pt x="31419" y="91213"/>
                  <a:pt x="30868" y="92638"/>
                  <a:pt x="30868" y="92638"/>
                </a:cubicBezTo>
                <a:cubicBezTo>
                  <a:pt x="31307" y="90681"/>
                  <a:pt x="31256" y="86215"/>
                  <a:pt x="31256" y="86215"/>
                </a:cubicBezTo>
                <a:cubicBezTo>
                  <a:pt x="30739" y="85862"/>
                  <a:pt x="29812" y="85667"/>
                  <a:pt x="29811" y="85667"/>
                </a:cubicBezTo>
                <a:lnTo>
                  <a:pt x="29811" y="85667"/>
                </a:lnTo>
                <a:cubicBezTo>
                  <a:pt x="29986" y="87462"/>
                  <a:pt x="29148" y="90398"/>
                  <a:pt x="29148" y="90398"/>
                </a:cubicBezTo>
                <a:cubicBezTo>
                  <a:pt x="29217" y="87523"/>
                  <a:pt x="28881" y="85113"/>
                  <a:pt x="28881" y="85113"/>
                </a:cubicBezTo>
                <a:cubicBezTo>
                  <a:pt x="27773" y="84883"/>
                  <a:pt x="26808" y="84798"/>
                  <a:pt x="25987" y="84798"/>
                </a:cubicBezTo>
                <a:cubicBezTo>
                  <a:pt x="23679" y="84798"/>
                  <a:pt x="22508" y="85467"/>
                  <a:pt x="22508" y="85467"/>
                </a:cubicBezTo>
                <a:cubicBezTo>
                  <a:pt x="21517" y="87621"/>
                  <a:pt x="21562" y="90292"/>
                  <a:pt x="22034" y="92842"/>
                </a:cubicBezTo>
                <a:cubicBezTo>
                  <a:pt x="20948" y="92117"/>
                  <a:pt x="19925" y="91731"/>
                  <a:pt x="19925" y="91731"/>
                </a:cubicBezTo>
                <a:lnTo>
                  <a:pt x="19925" y="91731"/>
                </a:lnTo>
                <a:cubicBezTo>
                  <a:pt x="19925" y="91731"/>
                  <a:pt x="21123" y="92378"/>
                  <a:pt x="22157" y="93461"/>
                </a:cubicBezTo>
                <a:cubicBezTo>
                  <a:pt x="22837" y="96671"/>
                  <a:pt x="24125" y="99602"/>
                  <a:pt x="24768" y="100947"/>
                </a:cubicBezTo>
                <a:cubicBezTo>
                  <a:pt x="25852" y="105609"/>
                  <a:pt x="27277" y="111750"/>
                  <a:pt x="28027" y="113778"/>
                </a:cubicBezTo>
                <a:cubicBezTo>
                  <a:pt x="27164" y="113046"/>
                  <a:pt x="26290" y="112328"/>
                  <a:pt x="25404" y="111625"/>
                </a:cubicBezTo>
                <a:cubicBezTo>
                  <a:pt x="24732" y="97176"/>
                  <a:pt x="20432" y="92763"/>
                  <a:pt x="18980" y="91677"/>
                </a:cubicBezTo>
                <a:cubicBezTo>
                  <a:pt x="18680" y="91453"/>
                  <a:pt x="18502" y="91370"/>
                  <a:pt x="18502" y="91370"/>
                </a:cubicBezTo>
                <a:lnTo>
                  <a:pt x="18502" y="91370"/>
                </a:lnTo>
                <a:cubicBezTo>
                  <a:pt x="20785" y="100508"/>
                  <a:pt x="24327" y="109292"/>
                  <a:pt x="25212" y="111429"/>
                </a:cubicBezTo>
                <a:cubicBezTo>
                  <a:pt x="25216" y="111447"/>
                  <a:pt x="25220" y="111464"/>
                  <a:pt x="25226" y="111481"/>
                </a:cubicBezTo>
                <a:cubicBezTo>
                  <a:pt x="25084" y="111369"/>
                  <a:pt x="24945" y="111255"/>
                  <a:pt x="24804" y="111144"/>
                </a:cubicBezTo>
                <a:cubicBezTo>
                  <a:pt x="23596" y="110212"/>
                  <a:pt x="22370" y="109303"/>
                  <a:pt x="21126" y="108418"/>
                </a:cubicBezTo>
                <a:cubicBezTo>
                  <a:pt x="21413" y="100302"/>
                  <a:pt x="16492" y="96976"/>
                  <a:pt x="14816" y="96083"/>
                </a:cubicBezTo>
                <a:cubicBezTo>
                  <a:pt x="14794" y="96056"/>
                  <a:pt x="14771" y="96029"/>
                  <a:pt x="14748" y="96002"/>
                </a:cubicBezTo>
                <a:lnTo>
                  <a:pt x="14748" y="96002"/>
                </a:lnTo>
                <a:cubicBezTo>
                  <a:pt x="14765" y="96025"/>
                  <a:pt x="14784" y="96050"/>
                  <a:pt x="14802" y="96074"/>
                </a:cubicBezTo>
                <a:cubicBezTo>
                  <a:pt x="14470" y="95898"/>
                  <a:pt x="14269" y="95819"/>
                  <a:pt x="14269" y="95819"/>
                </a:cubicBezTo>
                <a:lnTo>
                  <a:pt x="14269" y="95819"/>
                </a:lnTo>
                <a:cubicBezTo>
                  <a:pt x="16807" y="99179"/>
                  <a:pt x="20302" y="106744"/>
                  <a:pt x="20999" y="108275"/>
                </a:cubicBezTo>
                <a:cubicBezTo>
                  <a:pt x="21011" y="108303"/>
                  <a:pt x="21023" y="108329"/>
                  <a:pt x="21034" y="108353"/>
                </a:cubicBezTo>
                <a:cubicBezTo>
                  <a:pt x="20373" y="107885"/>
                  <a:pt x="19705" y="107426"/>
                  <a:pt x="19032" y="106977"/>
                </a:cubicBezTo>
                <a:cubicBezTo>
                  <a:pt x="14514" y="98553"/>
                  <a:pt x="10546" y="97071"/>
                  <a:pt x="8882" y="97071"/>
                </a:cubicBezTo>
                <a:cubicBezTo>
                  <a:pt x="8360" y="97071"/>
                  <a:pt x="8064" y="97218"/>
                  <a:pt x="8051" y="97341"/>
                </a:cubicBezTo>
                <a:cubicBezTo>
                  <a:pt x="8000" y="97814"/>
                  <a:pt x="17296" y="105564"/>
                  <a:pt x="18843" y="106850"/>
                </a:cubicBezTo>
                <a:cubicBezTo>
                  <a:pt x="18729" y="106774"/>
                  <a:pt x="18616" y="106696"/>
                  <a:pt x="18501" y="106620"/>
                </a:cubicBezTo>
                <a:lnTo>
                  <a:pt x="18453" y="106691"/>
                </a:lnTo>
                <a:cubicBezTo>
                  <a:pt x="18465" y="106700"/>
                  <a:pt x="18476" y="106709"/>
                  <a:pt x="18489" y="106719"/>
                </a:cubicBezTo>
                <a:cubicBezTo>
                  <a:pt x="17018" y="105888"/>
                  <a:pt x="13537" y="104299"/>
                  <a:pt x="8265" y="104179"/>
                </a:cubicBezTo>
                <a:cubicBezTo>
                  <a:pt x="8141" y="104176"/>
                  <a:pt x="8016" y="104175"/>
                  <a:pt x="7892" y="104175"/>
                </a:cubicBezTo>
                <a:cubicBezTo>
                  <a:pt x="6751" y="104175"/>
                  <a:pt x="5613" y="104298"/>
                  <a:pt x="4507" y="104578"/>
                </a:cubicBezTo>
                <a:cubicBezTo>
                  <a:pt x="3354" y="104872"/>
                  <a:pt x="2074" y="105361"/>
                  <a:pt x="1573" y="106141"/>
                </a:cubicBezTo>
                <a:cubicBezTo>
                  <a:pt x="1573" y="106141"/>
                  <a:pt x="1635" y="106141"/>
                  <a:pt x="1752" y="106141"/>
                </a:cubicBezTo>
                <a:cubicBezTo>
                  <a:pt x="3316" y="106141"/>
                  <a:pt x="14692" y="106176"/>
                  <a:pt x="19106" y="107175"/>
                </a:cubicBezTo>
                <a:cubicBezTo>
                  <a:pt x="20026" y="107852"/>
                  <a:pt x="20934" y="108547"/>
                  <a:pt x="21829" y="109259"/>
                </a:cubicBezTo>
                <a:cubicBezTo>
                  <a:pt x="21174" y="109026"/>
                  <a:pt x="20020" y="108781"/>
                  <a:pt x="18055" y="108781"/>
                </a:cubicBezTo>
                <a:cubicBezTo>
                  <a:pt x="14775" y="108781"/>
                  <a:pt x="9238" y="109464"/>
                  <a:pt x="1" y="112025"/>
                </a:cubicBezTo>
                <a:cubicBezTo>
                  <a:pt x="1" y="112025"/>
                  <a:pt x="133" y="112025"/>
                  <a:pt x="377" y="112022"/>
                </a:cubicBezTo>
                <a:cubicBezTo>
                  <a:pt x="2247" y="111999"/>
                  <a:pt x="11009" y="111779"/>
                  <a:pt x="22388" y="109711"/>
                </a:cubicBezTo>
                <a:cubicBezTo>
                  <a:pt x="23110" y="110293"/>
                  <a:pt x="23825" y="110883"/>
                  <a:pt x="24533" y="111480"/>
                </a:cubicBezTo>
                <a:cubicBezTo>
                  <a:pt x="24789" y="111695"/>
                  <a:pt x="25042" y="111915"/>
                  <a:pt x="25296" y="112134"/>
                </a:cubicBezTo>
                <a:cubicBezTo>
                  <a:pt x="24979" y="112121"/>
                  <a:pt x="24661" y="112115"/>
                  <a:pt x="24342" y="112115"/>
                </a:cubicBezTo>
                <a:cubicBezTo>
                  <a:pt x="13174" y="112115"/>
                  <a:pt x="1801" y="119525"/>
                  <a:pt x="1801" y="119525"/>
                </a:cubicBezTo>
                <a:cubicBezTo>
                  <a:pt x="1801" y="119525"/>
                  <a:pt x="18004" y="115698"/>
                  <a:pt x="25449" y="112266"/>
                </a:cubicBezTo>
                <a:cubicBezTo>
                  <a:pt x="26500" y="113170"/>
                  <a:pt x="27533" y="114093"/>
                  <a:pt x="28547" y="115034"/>
                </a:cubicBezTo>
                <a:cubicBezTo>
                  <a:pt x="28163" y="114984"/>
                  <a:pt x="27765" y="114960"/>
                  <a:pt x="27357" y="114960"/>
                </a:cubicBezTo>
                <a:cubicBezTo>
                  <a:pt x="19470" y="114960"/>
                  <a:pt x="7520" y="123941"/>
                  <a:pt x="5161" y="125777"/>
                </a:cubicBezTo>
                <a:cubicBezTo>
                  <a:pt x="5086" y="125815"/>
                  <a:pt x="5010" y="125852"/>
                  <a:pt x="4937" y="125890"/>
                </a:cubicBezTo>
                <a:lnTo>
                  <a:pt x="5129" y="125801"/>
                </a:lnTo>
                <a:lnTo>
                  <a:pt x="5129" y="125801"/>
                </a:lnTo>
                <a:cubicBezTo>
                  <a:pt x="4880" y="125995"/>
                  <a:pt x="4746" y="126103"/>
                  <a:pt x="4746" y="126103"/>
                </a:cubicBezTo>
                <a:cubicBezTo>
                  <a:pt x="4746" y="126103"/>
                  <a:pt x="19754" y="121113"/>
                  <a:pt x="28844" y="115308"/>
                </a:cubicBezTo>
                <a:cubicBezTo>
                  <a:pt x="29322" y="115755"/>
                  <a:pt x="29795" y="116206"/>
                  <a:pt x="30265" y="116663"/>
                </a:cubicBezTo>
                <a:cubicBezTo>
                  <a:pt x="30820" y="117206"/>
                  <a:pt x="31362" y="117762"/>
                  <a:pt x="31897" y="118324"/>
                </a:cubicBezTo>
                <a:cubicBezTo>
                  <a:pt x="31690" y="118351"/>
                  <a:pt x="31484" y="118380"/>
                  <a:pt x="31279" y="118412"/>
                </a:cubicBezTo>
                <a:cubicBezTo>
                  <a:pt x="19442" y="120202"/>
                  <a:pt x="8440" y="127649"/>
                  <a:pt x="8440" y="127649"/>
                </a:cubicBezTo>
                <a:cubicBezTo>
                  <a:pt x="8440" y="127649"/>
                  <a:pt x="8631" y="127576"/>
                  <a:pt x="8984" y="127451"/>
                </a:cubicBezTo>
                <a:cubicBezTo>
                  <a:pt x="9061" y="127424"/>
                  <a:pt x="9139" y="127397"/>
                  <a:pt x="9217" y="127370"/>
                </a:cubicBezTo>
                <a:cubicBezTo>
                  <a:pt x="10645" y="126876"/>
                  <a:pt x="13936" y="125824"/>
                  <a:pt x="18115" y="125037"/>
                </a:cubicBezTo>
                <a:cubicBezTo>
                  <a:pt x="23473" y="124029"/>
                  <a:pt x="30032" y="120390"/>
                  <a:pt x="32104" y="118541"/>
                </a:cubicBezTo>
                <a:cubicBezTo>
                  <a:pt x="32715" y="119190"/>
                  <a:pt x="33317" y="119846"/>
                  <a:pt x="33918" y="120505"/>
                </a:cubicBezTo>
                <a:cubicBezTo>
                  <a:pt x="31220" y="120830"/>
                  <a:pt x="22993" y="124507"/>
                  <a:pt x="19761" y="127198"/>
                </a:cubicBezTo>
                <a:cubicBezTo>
                  <a:pt x="17116" y="129399"/>
                  <a:pt x="13833" y="131645"/>
                  <a:pt x="12325" y="132650"/>
                </a:cubicBezTo>
                <a:cubicBezTo>
                  <a:pt x="12135" y="132746"/>
                  <a:pt x="11945" y="132843"/>
                  <a:pt x="11755" y="132936"/>
                </a:cubicBezTo>
                <a:cubicBezTo>
                  <a:pt x="11898" y="132874"/>
                  <a:pt x="12040" y="132809"/>
                  <a:pt x="12183" y="132746"/>
                </a:cubicBezTo>
                <a:lnTo>
                  <a:pt x="12183" y="132746"/>
                </a:lnTo>
                <a:cubicBezTo>
                  <a:pt x="12073" y="132819"/>
                  <a:pt x="11974" y="132884"/>
                  <a:pt x="11888" y="132940"/>
                </a:cubicBezTo>
                <a:lnTo>
                  <a:pt x="12192" y="132940"/>
                </a:lnTo>
                <a:cubicBezTo>
                  <a:pt x="15400" y="131739"/>
                  <a:pt x="28862" y="126477"/>
                  <a:pt x="34233" y="120850"/>
                </a:cubicBezTo>
                <a:cubicBezTo>
                  <a:pt x="34668" y="121329"/>
                  <a:pt x="35104" y="121806"/>
                  <a:pt x="35540" y="122283"/>
                </a:cubicBezTo>
                <a:cubicBezTo>
                  <a:pt x="35775" y="122547"/>
                  <a:pt x="36006" y="122818"/>
                  <a:pt x="36237" y="123085"/>
                </a:cubicBezTo>
                <a:cubicBezTo>
                  <a:pt x="35035" y="123470"/>
                  <a:pt x="31406" y="124972"/>
                  <a:pt x="25799" y="130249"/>
                </a:cubicBezTo>
                <a:cubicBezTo>
                  <a:pt x="24679" y="131302"/>
                  <a:pt x="23681" y="132188"/>
                  <a:pt x="22792" y="132940"/>
                </a:cubicBezTo>
                <a:lnTo>
                  <a:pt x="26692" y="132940"/>
                </a:lnTo>
                <a:cubicBezTo>
                  <a:pt x="27123" y="132631"/>
                  <a:pt x="27563" y="132300"/>
                  <a:pt x="28015" y="131949"/>
                </a:cubicBezTo>
                <a:cubicBezTo>
                  <a:pt x="33772" y="127461"/>
                  <a:pt x="35867" y="124393"/>
                  <a:pt x="36471" y="123354"/>
                </a:cubicBezTo>
                <a:cubicBezTo>
                  <a:pt x="37256" y="124267"/>
                  <a:pt x="38026" y="125196"/>
                  <a:pt x="38778" y="126139"/>
                </a:cubicBezTo>
                <a:lnTo>
                  <a:pt x="37078" y="126858"/>
                </a:lnTo>
                <a:cubicBezTo>
                  <a:pt x="36920" y="126924"/>
                  <a:pt x="36761" y="126992"/>
                  <a:pt x="36619" y="127086"/>
                </a:cubicBezTo>
                <a:cubicBezTo>
                  <a:pt x="36431" y="127210"/>
                  <a:pt x="36277" y="127378"/>
                  <a:pt x="36108" y="127529"/>
                </a:cubicBezTo>
                <a:cubicBezTo>
                  <a:pt x="35732" y="127867"/>
                  <a:pt x="35287" y="128119"/>
                  <a:pt x="34847" y="128369"/>
                </a:cubicBezTo>
                <a:lnTo>
                  <a:pt x="37198" y="132942"/>
                </a:lnTo>
                <a:lnTo>
                  <a:pt x="103476" y="132942"/>
                </a:lnTo>
                <a:lnTo>
                  <a:pt x="103476" y="10683"/>
                </a:lnTo>
                <a:lnTo>
                  <a:pt x="100570" y="10683"/>
                </a:lnTo>
                <a:cubicBezTo>
                  <a:pt x="99640" y="9578"/>
                  <a:pt x="98929" y="8293"/>
                  <a:pt x="98097" y="7107"/>
                </a:cubicBezTo>
                <a:cubicBezTo>
                  <a:pt x="97069" y="5646"/>
                  <a:pt x="95847" y="4333"/>
                  <a:pt x="94463" y="3203"/>
                </a:cubicBezTo>
                <a:cubicBezTo>
                  <a:pt x="93148" y="2616"/>
                  <a:pt x="91741" y="2275"/>
                  <a:pt x="90306" y="2275"/>
                </a:cubicBezTo>
                <a:cubicBezTo>
                  <a:pt x="90148" y="2275"/>
                  <a:pt x="89990" y="2279"/>
                  <a:pt x="89831" y="2288"/>
                </a:cubicBezTo>
                <a:cubicBezTo>
                  <a:pt x="88682" y="2349"/>
                  <a:pt x="87504" y="2625"/>
                  <a:pt x="86366" y="2625"/>
                </a:cubicBezTo>
                <a:cubicBezTo>
                  <a:pt x="85796" y="2625"/>
                  <a:pt x="85236" y="2556"/>
                  <a:pt x="84694" y="2355"/>
                </a:cubicBezTo>
                <a:cubicBezTo>
                  <a:pt x="83311" y="1840"/>
                  <a:pt x="82297" y="534"/>
                  <a:pt x="80874" y="138"/>
                </a:cubicBezTo>
                <a:cubicBezTo>
                  <a:pt x="80522" y="40"/>
                  <a:pt x="80169" y="1"/>
                  <a:pt x="7981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>
            <a:off x="847375" y="622925"/>
            <a:ext cx="5748600" cy="10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body" idx="1"/>
          </p:nvPr>
        </p:nvSpPr>
        <p:spPr>
          <a:xfrm>
            <a:off x="847375" y="1298750"/>
            <a:ext cx="7266000" cy="32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SECTION_TITLE_AND_DESCRIPTION_1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>
            <a:spLocks noGrp="1"/>
          </p:cNvSpPr>
          <p:nvPr>
            <p:ph type="title"/>
          </p:nvPr>
        </p:nvSpPr>
        <p:spPr>
          <a:xfrm>
            <a:off x="2502000" y="3226250"/>
            <a:ext cx="4140000" cy="69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subTitle" idx="1"/>
          </p:nvPr>
        </p:nvSpPr>
        <p:spPr>
          <a:xfrm>
            <a:off x="2195100" y="1453800"/>
            <a:ext cx="4753800" cy="17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107" name="Google Shape;107;p15"/>
          <p:cNvSpPr/>
          <p:nvPr/>
        </p:nvSpPr>
        <p:spPr>
          <a:xfrm rot="-2967470">
            <a:off x="-1262415" y="3243491"/>
            <a:ext cx="2388739" cy="1267262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5"/>
          <p:cNvSpPr/>
          <p:nvPr/>
        </p:nvSpPr>
        <p:spPr>
          <a:xfrm rot="-3708874">
            <a:off x="-372452" y="3869747"/>
            <a:ext cx="1565727" cy="1360373"/>
          </a:xfrm>
          <a:custGeom>
            <a:avLst/>
            <a:gdLst/>
            <a:ahLst/>
            <a:cxnLst/>
            <a:rect l="l" t="t" r="r" b="b"/>
            <a:pathLst>
              <a:path w="38298" h="33275" extrusionOk="0">
                <a:moveTo>
                  <a:pt x="14833" y="1"/>
                </a:moveTo>
                <a:cubicBezTo>
                  <a:pt x="11265" y="1"/>
                  <a:pt x="7239" y="790"/>
                  <a:pt x="5195" y="3893"/>
                </a:cubicBezTo>
                <a:cubicBezTo>
                  <a:pt x="1034" y="10208"/>
                  <a:pt x="7714" y="12632"/>
                  <a:pt x="9260" y="13393"/>
                </a:cubicBezTo>
                <a:cubicBezTo>
                  <a:pt x="10745" y="14125"/>
                  <a:pt x="10354" y="14770"/>
                  <a:pt x="10322" y="14820"/>
                </a:cubicBezTo>
                <a:cubicBezTo>
                  <a:pt x="10320" y="14822"/>
                  <a:pt x="10319" y="14825"/>
                  <a:pt x="10317" y="14826"/>
                </a:cubicBezTo>
                <a:cubicBezTo>
                  <a:pt x="10290" y="14861"/>
                  <a:pt x="10045" y="15155"/>
                  <a:pt x="9381" y="15155"/>
                </a:cubicBezTo>
                <a:cubicBezTo>
                  <a:pt x="8912" y="15155"/>
                  <a:pt x="8233" y="15008"/>
                  <a:pt x="7273" y="14518"/>
                </a:cubicBezTo>
                <a:cubicBezTo>
                  <a:pt x="6779" y="14265"/>
                  <a:pt x="6169" y="14132"/>
                  <a:pt x="5522" y="14132"/>
                </a:cubicBezTo>
                <a:cubicBezTo>
                  <a:pt x="3030" y="14132"/>
                  <a:pt x="1" y="16114"/>
                  <a:pt x="1003" y="20890"/>
                </a:cubicBezTo>
                <a:cubicBezTo>
                  <a:pt x="2240" y="26788"/>
                  <a:pt x="7088" y="31453"/>
                  <a:pt x="13149" y="32195"/>
                </a:cubicBezTo>
                <a:cubicBezTo>
                  <a:pt x="13156" y="32195"/>
                  <a:pt x="13163" y="32196"/>
                  <a:pt x="13170" y="32196"/>
                </a:cubicBezTo>
                <a:cubicBezTo>
                  <a:pt x="13303" y="32196"/>
                  <a:pt x="13392" y="32048"/>
                  <a:pt x="13321" y="31929"/>
                </a:cubicBezTo>
                <a:cubicBezTo>
                  <a:pt x="12785" y="31037"/>
                  <a:pt x="11323" y="28273"/>
                  <a:pt x="11377" y="24767"/>
                </a:cubicBezTo>
                <a:cubicBezTo>
                  <a:pt x="11440" y="20799"/>
                  <a:pt x="12199" y="20415"/>
                  <a:pt x="12652" y="20415"/>
                </a:cubicBezTo>
                <a:cubicBezTo>
                  <a:pt x="12689" y="20415"/>
                  <a:pt x="12724" y="20417"/>
                  <a:pt x="12756" y="20421"/>
                </a:cubicBezTo>
                <a:cubicBezTo>
                  <a:pt x="13184" y="20465"/>
                  <a:pt x="13311" y="21156"/>
                  <a:pt x="13255" y="22292"/>
                </a:cubicBezTo>
                <a:cubicBezTo>
                  <a:pt x="13198" y="23427"/>
                  <a:pt x="12606" y="30081"/>
                  <a:pt x="14999" y="32062"/>
                </a:cubicBezTo>
                <a:cubicBezTo>
                  <a:pt x="16166" y="33027"/>
                  <a:pt x="18223" y="33275"/>
                  <a:pt x="20024" y="33275"/>
                </a:cubicBezTo>
                <a:cubicBezTo>
                  <a:pt x="21261" y="33275"/>
                  <a:pt x="22378" y="33158"/>
                  <a:pt x="23003" y="33077"/>
                </a:cubicBezTo>
                <a:cubicBezTo>
                  <a:pt x="23169" y="33057"/>
                  <a:pt x="23215" y="32840"/>
                  <a:pt x="23072" y="32754"/>
                </a:cubicBezTo>
                <a:cubicBezTo>
                  <a:pt x="22154" y="32202"/>
                  <a:pt x="20053" y="30662"/>
                  <a:pt x="18605" y="27458"/>
                </a:cubicBezTo>
                <a:cubicBezTo>
                  <a:pt x="16707" y="23256"/>
                  <a:pt x="16624" y="22136"/>
                  <a:pt x="17273" y="22061"/>
                </a:cubicBezTo>
                <a:cubicBezTo>
                  <a:pt x="17314" y="22056"/>
                  <a:pt x="17354" y="22054"/>
                  <a:pt x="17391" y="22054"/>
                </a:cubicBezTo>
                <a:cubicBezTo>
                  <a:pt x="17944" y="22054"/>
                  <a:pt x="18107" y="22582"/>
                  <a:pt x="18578" y="23980"/>
                </a:cubicBezTo>
                <a:cubicBezTo>
                  <a:pt x="19081" y="25474"/>
                  <a:pt x="21114" y="30836"/>
                  <a:pt x="24093" y="32184"/>
                </a:cubicBezTo>
                <a:cubicBezTo>
                  <a:pt x="24093" y="32184"/>
                  <a:pt x="24517" y="32507"/>
                  <a:pt x="25518" y="32507"/>
                </a:cubicBezTo>
                <a:cubicBezTo>
                  <a:pt x="26229" y="32507"/>
                  <a:pt x="27232" y="32343"/>
                  <a:pt x="28580" y="31785"/>
                </a:cubicBezTo>
                <a:cubicBezTo>
                  <a:pt x="28723" y="31726"/>
                  <a:pt x="28729" y="31527"/>
                  <a:pt x="28590" y="31463"/>
                </a:cubicBezTo>
                <a:cubicBezTo>
                  <a:pt x="27488" y="30963"/>
                  <a:pt x="24236" y="29174"/>
                  <a:pt x="22540" y="24885"/>
                </a:cubicBezTo>
                <a:cubicBezTo>
                  <a:pt x="22540" y="24885"/>
                  <a:pt x="21419" y="22521"/>
                  <a:pt x="22404" y="22502"/>
                </a:cubicBezTo>
                <a:cubicBezTo>
                  <a:pt x="22407" y="22501"/>
                  <a:pt x="22410" y="22501"/>
                  <a:pt x="22413" y="22501"/>
                </a:cubicBezTo>
                <a:cubicBezTo>
                  <a:pt x="23391" y="22501"/>
                  <a:pt x="23701" y="25933"/>
                  <a:pt x="25791" y="28176"/>
                </a:cubicBezTo>
                <a:cubicBezTo>
                  <a:pt x="27338" y="29839"/>
                  <a:pt x="28353" y="30664"/>
                  <a:pt x="29556" y="30664"/>
                </a:cubicBezTo>
                <a:cubicBezTo>
                  <a:pt x="29982" y="30664"/>
                  <a:pt x="30431" y="30561"/>
                  <a:pt x="30935" y="30355"/>
                </a:cubicBezTo>
                <a:cubicBezTo>
                  <a:pt x="32636" y="29660"/>
                  <a:pt x="34275" y="27190"/>
                  <a:pt x="35961" y="27190"/>
                </a:cubicBezTo>
                <a:cubicBezTo>
                  <a:pt x="36122" y="27190"/>
                  <a:pt x="36284" y="27212"/>
                  <a:pt x="36446" y="27261"/>
                </a:cubicBezTo>
                <a:cubicBezTo>
                  <a:pt x="36463" y="27266"/>
                  <a:pt x="36480" y="27269"/>
                  <a:pt x="36497" y="27269"/>
                </a:cubicBezTo>
                <a:cubicBezTo>
                  <a:pt x="36584" y="27269"/>
                  <a:pt x="36662" y="27201"/>
                  <a:pt x="36669" y="27107"/>
                </a:cubicBezTo>
                <a:cubicBezTo>
                  <a:pt x="36716" y="26373"/>
                  <a:pt x="36913" y="24069"/>
                  <a:pt x="37567" y="22623"/>
                </a:cubicBezTo>
                <a:cubicBezTo>
                  <a:pt x="38298" y="21007"/>
                  <a:pt x="37095" y="19207"/>
                  <a:pt x="34186" y="19207"/>
                </a:cubicBezTo>
                <a:cubicBezTo>
                  <a:pt x="33969" y="19207"/>
                  <a:pt x="33741" y="19217"/>
                  <a:pt x="33505" y="19238"/>
                </a:cubicBezTo>
                <a:cubicBezTo>
                  <a:pt x="31546" y="19411"/>
                  <a:pt x="29908" y="19656"/>
                  <a:pt x="28842" y="19656"/>
                </a:cubicBezTo>
                <a:cubicBezTo>
                  <a:pt x="28059" y="19656"/>
                  <a:pt x="27584" y="19523"/>
                  <a:pt x="27519" y="19133"/>
                </a:cubicBezTo>
                <a:cubicBezTo>
                  <a:pt x="27427" y="18579"/>
                  <a:pt x="29472" y="17812"/>
                  <a:pt x="32180" y="17812"/>
                </a:cubicBezTo>
                <a:cubicBezTo>
                  <a:pt x="33869" y="17812"/>
                  <a:pt x="35815" y="18110"/>
                  <a:pt x="37661" y="18946"/>
                </a:cubicBezTo>
                <a:cubicBezTo>
                  <a:pt x="37687" y="18957"/>
                  <a:pt x="37712" y="18962"/>
                  <a:pt x="37737" y="18962"/>
                </a:cubicBezTo>
                <a:cubicBezTo>
                  <a:pt x="37852" y="18962"/>
                  <a:pt x="37947" y="18849"/>
                  <a:pt x="37901" y="18728"/>
                </a:cubicBezTo>
                <a:cubicBezTo>
                  <a:pt x="37625" y="17988"/>
                  <a:pt x="37035" y="16339"/>
                  <a:pt x="36595" y="14646"/>
                </a:cubicBezTo>
                <a:cubicBezTo>
                  <a:pt x="36293" y="13487"/>
                  <a:pt x="34901" y="13072"/>
                  <a:pt x="33305" y="13072"/>
                </a:cubicBezTo>
                <a:cubicBezTo>
                  <a:pt x="31758" y="13072"/>
                  <a:pt x="30018" y="13462"/>
                  <a:pt x="28892" y="13939"/>
                </a:cubicBezTo>
                <a:cubicBezTo>
                  <a:pt x="27045" y="14724"/>
                  <a:pt x="24457" y="16269"/>
                  <a:pt x="23267" y="16269"/>
                </a:cubicBezTo>
                <a:cubicBezTo>
                  <a:pt x="22984" y="16269"/>
                  <a:pt x="22780" y="16182"/>
                  <a:pt x="22684" y="15977"/>
                </a:cubicBezTo>
                <a:cubicBezTo>
                  <a:pt x="22193" y="14925"/>
                  <a:pt x="27416" y="11580"/>
                  <a:pt x="35226" y="11552"/>
                </a:cubicBezTo>
                <a:cubicBezTo>
                  <a:pt x="35384" y="11552"/>
                  <a:pt x="35463" y="11361"/>
                  <a:pt x="35349" y="11252"/>
                </a:cubicBezTo>
                <a:cubicBezTo>
                  <a:pt x="34879" y="10802"/>
                  <a:pt x="34015" y="9936"/>
                  <a:pt x="33570" y="9257"/>
                </a:cubicBezTo>
                <a:cubicBezTo>
                  <a:pt x="33018" y="8412"/>
                  <a:pt x="31966" y="7334"/>
                  <a:pt x="31719" y="7085"/>
                </a:cubicBezTo>
                <a:cubicBezTo>
                  <a:pt x="31686" y="7052"/>
                  <a:pt x="31642" y="7034"/>
                  <a:pt x="31596" y="7034"/>
                </a:cubicBezTo>
                <a:cubicBezTo>
                  <a:pt x="31594" y="7034"/>
                  <a:pt x="31593" y="7034"/>
                  <a:pt x="31592" y="7034"/>
                </a:cubicBezTo>
                <a:cubicBezTo>
                  <a:pt x="30943" y="7051"/>
                  <a:pt x="26183" y="7251"/>
                  <a:pt x="23860" y="9490"/>
                </a:cubicBezTo>
                <a:cubicBezTo>
                  <a:pt x="21689" y="11583"/>
                  <a:pt x="20364" y="12688"/>
                  <a:pt x="19563" y="12688"/>
                </a:cubicBezTo>
                <a:cubicBezTo>
                  <a:pt x="19443" y="12688"/>
                  <a:pt x="19334" y="12663"/>
                  <a:pt x="19236" y="12613"/>
                </a:cubicBezTo>
                <a:cubicBezTo>
                  <a:pt x="18494" y="12233"/>
                  <a:pt x="19464" y="8294"/>
                  <a:pt x="30438" y="6029"/>
                </a:cubicBezTo>
                <a:cubicBezTo>
                  <a:pt x="30582" y="6000"/>
                  <a:pt x="30631" y="5817"/>
                  <a:pt x="30518" y="5723"/>
                </a:cubicBezTo>
                <a:cubicBezTo>
                  <a:pt x="29760" y="5095"/>
                  <a:pt x="27514" y="3358"/>
                  <a:pt x="24709" y="2350"/>
                </a:cubicBezTo>
                <a:cubicBezTo>
                  <a:pt x="24688" y="2343"/>
                  <a:pt x="24666" y="2339"/>
                  <a:pt x="24644" y="2339"/>
                </a:cubicBezTo>
                <a:cubicBezTo>
                  <a:pt x="24269" y="2354"/>
                  <a:pt x="20770" y="2592"/>
                  <a:pt x="17480" y="6796"/>
                </a:cubicBezTo>
                <a:cubicBezTo>
                  <a:pt x="14991" y="9975"/>
                  <a:pt x="14518" y="10447"/>
                  <a:pt x="14244" y="10447"/>
                </a:cubicBezTo>
                <a:cubicBezTo>
                  <a:pt x="14134" y="10447"/>
                  <a:pt x="14056" y="10372"/>
                  <a:pt x="13894" y="10364"/>
                </a:cubicBezTo>
                <a:cubicBezTo>
                  <a:pt x="13345" y="10336"/>
                  <a:pt x="13916" y="5163"/>
                  <a:pt x="20987" y="1241"/>
                </a:cubicBezTo>
                <a:cubicBezTo>
                  <a:pt x="21242" y="1099"/>
                  <a:pt x="21189" y="716"/>
                  <a:pt x="20903" y="657"/>
                </a:cubicBezTo>
                <a:cubicBezTo>
                  <a:pt x="19718" y="407"/>
                  <a:pt x="17394" y="1"/>
                  <a:pt x="14833" y="1"/>
                </a:cubicBezTo>
                <a:close/>
              </a:path>
            </a:pathLst>
          </a:custGeom>
          <a:solidFill>
            <a:srgbClr val="5599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5"/>
          <p:cNvSpPr/>
          <p:nvPr/>
        </p:nvSpPr>
        <p:spPr>
          <a:xfrm rot="-886033">
            <a:off x="304714" y="4394257"/>
            <a:ext cx="1626676" cy="862976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rgbClr val="4477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5"/>
          <p:cNvSpPr/>
          <p:nvPr/>
        </p:nvSpPr>
        <p:spPr>
          <a:xfrm rot="-10612658">
            <a:off x="6728929" y="-822208"/>
            <a:ext cx="3376643" cy="3290304"/>
          </a:xfrm>
          <a:custGeom>
            <a:avLst/>
            <a:gdLst/>
            <a:ahLst/>
            <a:cxnLst/>
            <a:rect l="l" t="t" r="r" b="b"/>
            <a:pathLst>
              <a:path w="42847" h="41749" extrusionOk="0">
                <a:moveTo>
                  <a:pt x="23095" y="23279"/>
                </a:moveTo>
                <a:lnTo>
                  <a:pt x="23086" y="23281"/>
                </a:lnTo>
                <a:lnTo>
                  <a:pt x="23088" y="23279"/>
                </a:lnTo>
                <a:close/>
                <a:moveTo>
                  <a:pt x="27396" y="0"/>
                </a:moveTo>
                <a:lnTo>
                  <a:pt x="27396" y="0"/>
                </a:lnTo>
                <a:cubicBezTo>
                  <a:pt x="27396" y="0"/>
                  <a:pt x="27370" y="122"/>
                  <a:pt x="27327" y="346"/>
                </a:cubicBezTo>
                <a:cubicBezTo>
                  <a:pt x="26993" y="2068"/>
                  <a:pt x="25528" y="10157"/>
                  <a:pt x="25263" y="21002"/>
                </a:cubicBezTo>
                <a:cubicBezTo>
                  <a:pt x="24591" y="21553"/>
                  <a:pt x="23914" y="22097"/>
                  <a:pt x="23231" y="22634"/>
                </a:cubicBezTo>
                <a:cubicBezTo>
                  <a:pt x="22984" y="22829"/>
                  <a:pt x="22734" y="23019"/>
                  <a:pt x="22485" y="23211"/>
                </a:cubicBezTo>
                <a:cubicBezTo>
                  <a:pt x="25076" y="12769"/>
                  <a:pt x="20166" y="230"/>
                  <a:pt x="20166" y="228"/>
                </a:cubicBezTo>
                <a:lnTo>
                  <a:pt x="20166" y="228"/>
                </a:lnTo>
                <a:cubicBezTo>
                  <a:pt x="20166" y="230"/>
                  <a:pt x="20599" y="15838"/>
                  <a:pt x="22335" y="23327"/>
                </a:cubicBezTo>
                <a:cubicBezTo>
                  <a:pt x="21306" y="24121"/>
                  <a:pt x="20262" y="24894"/>
                  <a:pt x="19204" y="25647"/>
                </a:cubicBezTo>
                <a:cubicBezTo>
                  <a:pt x="21630" y="18664"/>
                  <a:pt x="15086" y="4772"/>
                  <a:pt x="13785" y="2124"/>
                </a:cubicBezTo>
                <a:cubicBezTo>
                  <a:pt x="13764" y="2049"/>
                  <a:pt x="13744" y="1973"/>
                  <a:pt x="13723" y="1898"/>
                </a:cubicBezTo>
                <a:lnTo>
                  <a:pt x="13723" y="1898"/>
                </a:lnTo>
                <a:lnTo>
                  <a:pt x="13769" y="2092"/>
                </a:lnTo>
                <a:cubicBezTo>
                  <a:pt x="13638" y="1827"/>
                  <a:pt x="13564" y="1682"/>
                  <a:pt x="13564" y="1682"/>
                </a:cubicBezTo>
                <a:lnTo>
                  <a:pt x="13564" y="1682"/>
                </a:lnTo>
                <a:cubicBezTo>
                  <a:pt x="13565" y="1683"/>
                  <a:pt x="15293" y="16415"/>
                  <a:pt x="18897" y="25868"/>
                </a:cubicBezTo>
                <a:cubicBezTo>
                  <a:pt x="18395" y="26221"/>
                  <a:pt x="17890" y="26570"/>
                  <a:pt x="17382" y="26915"/>
                </a:cubicBezTo>
                <a:cubicBezTo>
                  <a:pt x="16778" y="27322"/>
                  <a:pt x="16164" y="27714"/>
                  <a:pt x="15546" y="28097"/>
                </a:cubicBezTo>
                <a:cubicBezTo>
                  <a:pt x="15560" y="27903"/>
                  <a:pt x="15572" y="27708"/>
                  <a:pt x="15583" y="27512"/>
                </a:cubicBezTo>
                <a:cubicBezTo>
                  <a:pt x="16189" y="16302"/>
                  <a:pt x="11443" y="4783"/>
                  <a:pt x="11442" y="4781"/>
                </a:cubicBezTo>
                <a:lnTo>
                  <a:pt x="11442" y="4781"/>
                </a:lnTo>
                <a:cubicBezTo>
                  <a:pt x="11442" y="4782"/>
                  <a:pt x="11473" y="4970"/>
                  <a:pt x="11521" y="5317"/>
                </a:cubicBezTo>
                <a:cubicBezTo>
                  <a:pt x="11530" y="5393"/>
                  <a:pt x="11540" y="5471"/>
                  <a:pt x="11550" y="5547"/>
                </a:cubicBezTo>
                <a:cubicBezTo>
                  <a:pt x="11733" y="6952"/>
                  <a:pt x="12074" y="10175"/>
                  <a:pt x="12001" y="14162"/>
                </a:cubicBezTo>
                <a:cubicBezTo>
                  <a:pt x="11908" y="19275"/>
                  <a:pt x="14003" y="25992"/>
                  <a:pt x="15307" y="28245"/>
                </a:cubicBezTo>
                <a:cubicBezTo>
                  <a:pt x="14595" y="28684"/>
                  <a:pt x="13879" y="29113"/>
                  <a:pt x="13160" y="29538"/>
                </a:cubicBezTo>
                <a:cubicBezTo>
                  <a:pt x="13374" y="26998"/>
                  <a:pt x="11560" y="18744"/>
                  <a:pt x="9704" y="15264"/>
                </a:cubicBezTo>
                <a:cubicBezTo>
                  <a:pt x="8186" y="12416"/>
                  <a:pt x="6747" y="8973"/>
                  <a:pt x="6111" y="7397"/>
                </a:cubicBezTo>
                <a:cubicBezTo>
                  <a:pt x="6060" y="7205"/>
                  <a:pt x="6007" y="7013"/>
                  <a:pt x="5957" y="6820"/>
                </a:cubicBezTo>
                <a:lnTo>
                  <a:pt x="5957" y="6820"/>
                </a:lnTo>
                <a:cubicBezTo>
                  <a:pt x="5987" y="6963"/>
                  <a:pt x="6020" y="7106"/>
                  <a:pt x="6051" y="7249"/>
                </a:cubicBezTo>
                <a:cubicBezTo>
                  <a:pt x="5870" y="6798"/>
                  <a:pt x="5766" y="6533"/>
                  <a:pt x="5766" y="6533"/>
                </a:cubicBezTo>
                <a:lnTo>
                  <a:pt x="5766" y="6533"/>
                </a:lnTo>
                <a:cubicBezTo>
                  <a:pt x="5767" y="6534"/>
                  <a:pt x="8059" y="22925"/>
                  <a:pt x="12782" y="29762"/>
                </a:cubicBezTo>
                <a:cubicBezTo>
                  <a:pt x="12260" y="30071"/>
                  <a:pt x="11739" y="30379"/>
                  <a:pt x="11218" y="30690"/>
                </a:cubicBezTo>
                <a:cubicBezTo>
                  <a:pt x="10930" y="30855"/>
                  <a:pt x="10639" y="31016"/>
                  <a:pt x="10349" y="31178"/>
                </a:cubicBezTo>
                <a:cubicBezTo>
                  <a:pt x="10224" y="30000"/>
                  <a:pt x="9534" y="26382"/>
                  <a:pt x="5756" y="20229"/>
                </a:cubicBezTo>
                <a:cubicBezTo>
                  <a:pt x="1060" y="12583"/>
                  <a:pt x="1345" y="10426"/>
                  <a:pt x="726" y="10125"/>
                </a:cubicBezTo>
                <a:lnTo>
                  <a:pt x="726" y="10125"/>
                </a:lnTo>
                <a:cubicBezTo>
                  <a:pt x="726" y="10125"/>
                  <a:pt x="0" y="14287"/>
                  <a:pt x="3773" y="21942"/>
                </a:cubicBezTo>
                <a:cubicBezTo>
                  <a:pt x="6799" y="28082"/>
                  <a:pt x="9218" y="30589"/>
                  <a:pt x="10057" y="31341"/>
                </a:cubicBezTo>
                <a:cubicBezTo>
                  <a:pt x="8342" y="32293"/>
                  <a:pt x="6596" y="33188"/>
                  <a:pt x="4809" y="34048"/>
                </a:cubicBezTo>
                <a:lnTo>
                  <a:pt x="4836" y="34126"/>
                </a:lnTo>
                <a:cubicBezTo>
                  <a:pt x="5998" y="33777"/>
                  <a:pt x="7179" y="33439"/>
                  <a:pt x="8293" y="32943"/>
                </a:cubicBezTo>
                <a:cubicBezTo>
                  <a:pt x="9379" y="32529"/>
                  <a:pt x="10407" y="31996"/>
                  <a:pt x="11447" y="31482"/>
                </a:cubicBezTo>
                <a:cubicBezTo>
                  <a:pt x="11380" y="31365"/>
                  <a:pt x="11314" y="31250"/>
                  <a:pt x="11252" y="31136"/>
                </a:cubicBezTo>
                <a:lnTo>
                  <a:pt x="11252" y="31136"/>
                </a:lnTo>
                <a:cubicBezTo>
                  <a:pt x="11255" y="31139"/>
                  <a:pt x="11421" y="31207"/>
                  <a:pt x="11712" y="31345"/>
                </a:cubicBezTo>
                <a:cubicBezTo>
                  <a:pt x="12615" y="30859"/>
                  <a:pt x="13494" y="30330"/>
                  <a:pt x="14355" y="29777"/>
                </a:cubicBezTo>
                <a:cubicBezTo>
                  <a:pt x="21724" y="37761"/>
                  <a:pt x="37676" y="41749"/>
                  <a:pt x="37676" y="41749"/>
                </a:cubicBezTo>
                <a:cubicBezTo>
                  <a:pt x="34428" y="40090"/>
                  <a:pt x="33492" y="38868"/>
                  <a:pt x="26985" y="34628"/>
                </a:cubicBezTo>
                <a:cubicBezTo>
                  <a:pt x="21640" y="31144"/>
                  <a:pt x="16372" y="29910"/>
                  <a:pt x="14662" y="29580"/>
                </a:cubicBezTo>
                <a:cubicBezTo>
                  <a:pt x="15498" y="29034"/>
                  <a:pt x="16320" y="28467"/>
                  <a:pt x="17133" y="27890"/>
                </a:cubicBezTo>
                <a:cubicBezTo>
                  <a:pt x="17180" y="27917"/>
                  <a:pt x="17227" y="27945"/>
                  <a:pt x="17274" y="27972"/>
                </a:cubicBezTo>
                <a:lnTo>
                  <a:pt x="17222" y="27958"/>
                </a:lnTo>
                <a:lnTo>
                  <a:pt x="17222" y="27958"/>
                </a:lnTo>
                <a:cubicBezTo>
                  <a:pt x="17241" y="27965"/>
                  <a:pt x="17262" y="27971"/>
                  <a:pt x="17281" y="27978"/>
                </a:cubicBezTo>
                <a:cubicBezTo>
                  <a:pt x="25762" y="32926"/>
                  <a:pt x="34059" y="33755"/>
                  <a:pt x="38664" y="33755"/>
                </a:cubicBezTo>
                <a:cubicBezTo>
                  <a:pt x="40980" y="33755"/>
                  <a:pt x="42361" y="33545"/>
                  <a:pt x="42362" y="33545"/>
                </a:cubicBezTo>
                <a:lnTo>
                  <a:pt x="42362" y="33545"/>
                </a:lnTo>
                <a:cubicBezTo>
                  <a:pt x="42302" y="33552"/>
                  <a:pt x="42237" y="33556"/>
                  <a:pt x="42167" y="33556"/>
                </a:cubicBezTo>
                <a:cubicBezTo>
                  <a:pt x="40626" y="33556"/>
                  <a:pt x="36684" y="31824"/>
                  <a:pt x="30630" y="29974"/>
                </a:cubicBezTo>
                <a:cubicBezTo>
                  <a:pt x="25311" y="28347"/>
                  <a:pt x="19176" y="27851"/>
                  <a:pt x="17353" y="27733"/>
                </a:cubicBezTo>
                <a:cubicBezTo>
                  <a:pt x="17487" y="27638"/>
                  <a:pt x="17621" y="27543"/>
                  <a:pt x="17753" y="27447"/>
                </a:cubicBezTo>
                <a:cubicBezTo>
                  <a:pt x="18530" y="26882"/>
                  <a:pt x="19299" y="26305"/>
                  <a:pt x="20057" y="25714"/>
                </a:cubicBezTo>
                <a:cubicBezTo>
                  <a:pt x="22232" y="26654"/>
                  <a:pt x="24866" y="26981"/>
                  <a:pt x="27463" y="26981"/>
                </a:cubicBezTo>
                <a:cubicBezTo>
                  <a:pt x="32320" y="26981"/>
                  <a:pt x="37052" y="25839"/>
                  <a:pt x="38431" y="25430"/>
                </a:cubicBezTo>
                <a:cubicBezTo>
                  <a:pt x="40577" y="24791"/>
                  <a:pt x="42243" y="22159"/>
                  <a:pt x="42243" y="22158"/>
                </a:cubicBezTo>
                <a:lnTo>
                  <a:pt x="42243" y="22158"/>
                </a:lnTo>
                <a:cubicBezTo>
                  <a:pt x="42243" y="22159"/>
                  <a:pt x="40599" y="24115"/>
                  <a:pt x="38594" y="24597"/>
                </a:cubicBezTo>
                <a:cubicBezTo>
                  <a:pt x="38486" y="24623"/>
                  <a:pt x="38378" y="24645"/>
                  <a:pt x="38269" y="24662"/>
                </a:cubicBezTo>
                <a:cubicBezTo>
                  <a:pt x="37032" y="24852"/>
                  <a:pt x="23684" y="24920"/>
                  <a:pt x="20456" y="25408"/>
                </a:cubicBezTo>
                <a:cubicBezTo>
                  <a:pt x="21292" y="24754"/>
                  <a:pt x="22118" y="24088"/>
                  <a:pt x="22932" y="23409"/>
                </a:cubicBezTo>
                <a:cubicBezTo>
                  <a:pt x="26207" y="23929"/>
                  <a:pt x="28973" y="24137"/>
                  <a:pt x="31301" y="24137"/>
                </a:cubicBezTo>
                <a:cubicBezTo>
                  <a:pt x="38496" y="24137"/>
                  <a:pt x="41511" y="22154"/>
                  <a:pt x="42474" y="21303"/>
                </a:cubicBezTo>
                <a:cubicBezTo>
                  <a:pt x="42737" y="21070"/>
                  <a:pt x="42846" y="20922"/>
                  <a:pt x="42846" y="20922"/>
                </a:cubicBezTo>
                <a:lnTo>
                  <a:pt x="42846" y="20922"/>
                </a:lnTo>
                <a:cubicBezTo>
                  <a:pt x="34020" y="21281"/>
                  <a:pt x="25279" y="22863"/>
                  <a:pt x="23149" y="23269"/>
                </a:cubicBezTo>
                <a:cubicBezTo>
                  <a:pt x="23131" y="23269"/>
                  <a:pt x="23115" y="23272"/>
                  <a:pt x="23098" y="23272"/>
                </a:cubicBezTo>
                <a:cubicBezTo>
                  <a:pt x="23227" y="23163"/>
                  <a:pt x="23358" y="23057"/>
                  <a:pt x="23488" y="22949"/>
                </a:cubicBezTo>
                <a:cubicBezTo>
                  <a:pt x="24575" y="22017"/>
                  <a:pt x="25643" y="21064"/>
                  <a:pt x="26691" y="20088"/>
                </a:cubicBezTo>
                <a:cubicBezTo>
                  <a:pt x="28043" y="20419"/>
                  <a:pt x="29282" y="20559"/>
                  <a:pt x="30410" y="20559"/>
                </a:cubicBezTo>
                <a:cubicBezTo>
                  <a:pt x="35452" y="20559"/>
                  <a:pt x="38288" y="17758"/>
                  <a:pt x="39220" y="16640"/>
                </a:cubicBezTo>
                <a:cubicBezTo>
                  <a:pt x="39249" y="16624"/>
                  <a:pt x="39278" y="16608"/>
                  <a:pt x="39308" y="16592"/>
                </a:cubicBezTo>
                <a:lnTo>
                  <a:pt x="39308" y="16592"/>
                </a:lnTo>
                <a:cubicBezTo>
                  <a:pt x="39282" y="16604"/>
                  <a:pt x="39256" y="16616"/>
                  <a:pt x="39230" y="16627"/>
                </a:cubicBezTo>
                <a:cubicBezTo>
                  <a:pt x="39455" y="16355"/>
                  <a:pt x="39567" y="16186"/>
                  <a:pt x="39567" y="16186"/>
                </a:cubicBezTo>
                <a:lnTo>
                  <a:pt x="39567" y="16186"/>
                </a:lnTo>
                <a:cubicBezTo>
                  <a:pt x="35998" y="17878"/>
                  <a:pt x="28385" y="19649"/>
                  <a:pt x="26847" y="19998"/>
                </a:cubicBezTo>
                <a:lnTo>
                  <a:pt x="26769" y="20016"/>
                </a:lnTo>
                <a:cubicBezTo>
                  <a:pt x="27324" y="19498"/>
                  <a:pt x="27872" y="18972"/>
                  <a:pt x="28413" y="18439"/>
                </a:cubicBezTo>
                <a:cubicBezTo>
                  <a:pt x="39709" y="15091"/>
                  <a:pt x="39813" y="10336"/>
                  <a:pt x="39350" y="10187"/>
                </a:cubicBezTo>
                <a:cubicBezTo>
                  <a:pt x="39346" y="10185"/>
                  <a:pt x="39341" y="10185"/>
                  <a:pt x="39336" y="10185"/>
                </a:cubicBezTo>
                <a:cubicBezTo>
                  <a:pt x="38756" y="10185"/>
                  <a:pt x="30027" y="17124"/>
                  <a:pt x="28566" y="18290"/>
                </a:cubicBezTo>
                <a:lnTo>
                  <a:pt x="28566" y="18290"/>
                </a:lnTo>
                <a:cubicBezTo>
                  <a:pt x="28657" y="18199"/>
                  <a:pt x="28751" y="18110"/>
                  <a:pt x="28842" y="18018"/>
                </a:cubicBezTo>
                <a:lnTo>
                  <a:pt x="28785" y="17960"/>
                </a:lnTo>
                <a:cubicBezTo>
                  <a:pt x="28775" y="17970"/>
                  <a:pt x="28765" y="17978"/>
                  <a:pt x="28754" y="17988"/>
                </a:cubicBezTo>
                <a:cubicBezTo>
                  <a:pt x="29796" y="16795"/>
                  <a:pt x="31917" y="13901"/>
                  <a:pt x="33031" y="9082"/>
                </a:cubicBezTo>
                <a:cubicBezTo>
                  <a:pt x="33297" y="7925"/>
                  <a:pt x="33431" y="6739"/>
                  <a:pt x="33379" y="5554"/>
                </a:cubicBezTo>
                <a:cubicBezTo>
                  <a:pt x="33329" y="4439"/>
                  <a:pt x="33123" y="3172"/>
                  <a:pt x="32501" y="2563"/>
                </a:cubicBezTo>
                <a:cubicBezTo>
                  <a:pt x="32501" y="2563"/>
                  <a:pt x="30105" y="14315"/>
                  <a:pt x="28218" y="18469"/>
                </a:cubicBezTo>
                <a:cubicBezTo>
                  <a:pt x="27420" y="19185"/>
                  <a:pt x="26609" y="19886"/>
                  <a:pt x="25785" y="20572"/>
                </a:cubicBezTo>
                <a:cubicBezTo>
                  <a:pt x="26688" y="19087"/>
                  <a:pt x="28348" y="14343"/>
                  <a:pt x="2739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SECTION_HEADER_1_1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3"/>
          <p:cNvSpPr/>
          <p:nvPr/>
        </p:nvSpPr>
        <p:spPr>
          <a:xfrm rot="-5400000">
            <a:off x="5388008" y="-789935"/>
            <a:ext cx="3553107" cy="4564896"/>
          </a:xfrm>
          <a:custGeom>
            <a:avLst/>
            <a:gdLst/>
            <a:ahLst/>
            <a:cxnLst/>
            <a:rect l="l" t="t" r="r" b="b"/>
            <a:pathLst>
              <a:path w="103476" h="132942" extrusionOk="0">
                <a:moveTo>
                  <a:pt x="89667" y="39872"/>
                </a:moveTo>
                <a:cubicBezTo>
                  <a:pt x="89707" y="39913"/>
                  <a:pt x="89743" y="39956"/>
                  <a:pt x="89775" y="40003"/>
                </a:cubicBezTo>
                <a:cubicBezTo>
                  <a:pt x="89938" y="40250"/>
                  <a:pt x="89952" y="40568"/>
                  <a:pt x="90084" y="40832"/>
                </a:cubicBezTo>
                <a:cubicBezTo>
                  <a:pt x="90191" y="41042"/>
                  <a:pt x="90368" y="41206"/>
                  <a:pt x="90511" y="41393"/>
                </a:cubicBezTo>
                <a:cubicBezTo>
                  <a:pt x="90538" y="41428"/>
                  <a:pt x="90567" y="41465"/>
                  <a:pt x="90597" y="41502"/>
                </a:cubicBezTo>
                <a:cubicBezTo>
                  <a:pt x="90226" y="41823"/>
                  <a:pt x="89775" y="42160"/>
                  <a:pt x="89239" y="42489"/>
                </a:cubicBezTo>
                <a:cubicBezTo>
                  <a:pt x="88777" y="41798"/>
                  <a:pt x="88332" y="41169"/>
                  <a:pt x="87927" y="40617"/>
                </a:cubicBezTo>
                <a:cubicBezTo>
                  <a:pt x="88641" y="40305"/>
                  <a:pt x="89208" y="40061"/>
                  <a:pt x="89667" y="39872"/>
                </a:cubicBezTo>
                <a:close/>
                <a:moveTo>
                  <a:pt x="86697" y="41162"/>
                </a:moveTo>
                <a:cubicBezTo>
                  <a:pt x="87002" y="41780"/>
                  <a:pt x="87351" y="42499"/>
                  <a:pt x="87730" y="43278"/>
                </a:cubicBezTo>
                <a:cubicBezTo>
                  <a:pt x="87485" y="43388"/>
                  <a:pt x="87229" y="43495"/>
                  <a:pt x="86960" y="43597"/>
                </a:cubicBezTo>
                <a:cubicBezTo>
                  <a:pt x="86550" y="42845"/>
                  <a:pt x="86143" y="42167"/>
                  <a:pt x="85744" y="41558"/>
                </a:cubicBezTo>
                <a:cubicBezTo>
                  <a:pt x="86024" y="41451"/>
                  <a:pt x="86309" y="41335"/>
                  <a:pt x="86599" y="41205"/>
                </a:cubicBezTo>
                <a:lnTo>
                  <a:pt x="86697" y="41162"/>
                </a:lnTo>
                <a:close/>
                <a:moveTo>
                  <a:pt x="83233" y="42284"/>
                </a:moveTo>
                <a:cubicBezTo>
                  <a:pt x="83639" y="42983"/>
                  <a:pt x="84041" y="43663"/>
                  <a:pt x="84440" y="44327"/>
                </a:cubicBezTo>
                <a:cubicBezTo>
                  <a:pt x="83830" y="44457"/>
                  <a:pt x="83178" y="44563"/>
                  <a:pt x="82482" y="44639"/>
                </a:cubicBezTo>
                <a:lnTo>
                  <a:pt x="82482" y="44641"/>
                </a:lnTo>
                <a:cubicBezTo>
                  <a:pt x="81586" y="43737"/>
                  <a:pt x="80552" y="42983"/>
                  <a:pt x="79419" y="42405"/>
                </a:cubicBezTo>
                <a:lnTo>
                  <a:pt x="79419" y="42405"/>
                </a:lnTo>
                <a:cubicBezTo>
                  <a:pt x="79856" y="42469"/>
                  <a:pt x="80357" y="42511"/>
                  <a:pt x="80918" y="42511"/>
                </a:cubicBezTo>
                <a:cubicBezTo>
                  <a:pt x="81604" y="42511"/>
                  <a:pt x="82379" y="42448"/>
                  <a:pt x="83233" y="42284"/>
                </a:cubicBezTo>
                <a:close/>
                <a:moveTo>
                  <a:pt x="85275" y="48902"/>
                </a:moveTo>
                <a:lnTo>
                  <a:pt x="85275" y="48902"/>
                </a:lnTo>
                <a:cubicBezTo>
                  <a:pt x="86188" y="49405"/>
                  <a:pt x="87168" y="49878"/>
                  <a:pt x="88183" y="50267"/>
                </a:cubicBezTo>
                <a:cubicBezTo>
                  <a:pt x="88579" y="50867"/>
                  <a:pt x="88947" y="51417"/>
                  <a:pt x="89281" y="51911"/>
                </a:cubicBezTo>
                <a:cubicBezTo>
                  <a:pt x="89229" y="52020"/>
                  <a:pt x="89200" y="52135"/>
                  <a:pt x="89218" y="52256"/>
                </a:cubicBezTo>
                <a:cubicBezTo>
                  <a:pt x="89238" y="52385"/>
                  <a:pt x="89312" y="52505"/>
                  <a:pt x="89306" y="52635"/>
                </a:cubicBezTo>
                <a:cubicBezTo>
                  <a:pt x="89300" y="52768"/>
                  <a:pt x="89215" y="52881"/>
                  <a:pt x="89153" y="53000"/>
                </a:cubicBezTo>
                <a:cubicBezTo>
                  <a:pt x="89081" y="53137"/>
                  <a:pt x="89044" y="53282"/>
                  <a:pt x="89023" y="53432"/>
                </a:cubicBezTo>
                <a:cubicBezTo>
                  <a:pt x="88104" y="53021"/>
                  <a:pt x="87182" y="52617"/>
                  <a:pt x="86252" y="52232"/>
                </a:cubicBezTo>
                <a:cubicBezTo>
                  <a:pt x="86015" y="50985"/>
                  <a:pt x="85679" y="49881"/>
                  <a:pt x="85275" y="48902"/>
                </a:cubicBezTo>
                <a:close/>
                <a:moveTo>
                  <a:pt x="90852" y="72461"/>
                </a:moveTo>
                <a:cubicBezTo>
                  <a:pt x="90994" y="72776"/>
                  <a:pt x="91116" y="73099"/>
                  <a:pt x="91216" y="73430"/>
                </a:cubicBezTo>
                <a:cubicBezTo>
                  <a:pt x="90966" y="73718"/>
                  <a:pt x="90716" y="74006"/>
                  <a:pt x="90466" y="74295"/>
                </a:cubicBezTo>
                <a:cubicBezTo>
                  <a:pt x="90420" y="74348"/>
                  <a:pt x="90373" y="74403"/>
                  <a:pt x="90355" y="74472"/>
                </a:cubicBezTo>
                <a:cubicBezTo>
                  <a:pt x="90330" y="74573"/>
                  <a:pt x="90376" y="74677"/>
                  <a:pt x="90418" y="74773"/>
                </a:cubicBezTo>
                <a:cubicBezTo>
                  <a:pt x="90631" y="75241"/>
                  <a:pt x="90860" y="75778"/>
                  <a:pt x="90600" y="76223"/>
                </a:cubicBezTo>
                <a:cubicBezTo>
                  <a:pt x="90657" y="76334"/>
                  <a:pt x="90711" y="76448"/>
                  <a:pt x="90767" y="76559"/>
                </a:cubicBezTo>
                <a:cubicBezTo>
                  <a:pt x="89980" y="76692"/>
                  <a:pt x="89192" y="76837"/>
                  <a:pt x="88420" y="76837"/>
                </a:cubicBezTo>
                <a:cubicBezTo>
                  <a:pt x="87931" y="76837"/>
                  <a:pt x="87448" y="76779"/>
                  <a:pt x="86975" y="76622"/>
                </a:cubicBezTo>
                <a:cubicBezTo>
                  <a:pt x="86605" y="76499"/>
                  <a:pt x="86257" y="76319"/>
                  <a:pt x="85920" y="76114"/>
                </a:cubicBezTo>
                <a:cubicBezTo>
                  <a:pt x="87337" y="75120"/>
                  <a:pt x="89056" y="73867"/>
                  <a:pt x="90852" y="72461"/>
                </a:cubicBezTo>
                <a:close/>
                <a:moveTo>
                  <a:pt x="59050" y="90389"/>
                </a:moveTo>
                <a:lnTo>
                  <a:pt x="59178" y="90444"/>
                </a:lnTo>
                <a:cubicBezTo>
                  <a:pt x="59216" y="90517"/>
                  <a:pt x="59254" y="90590"/>
                  <a:pt x="59293" y="90663"/>
                </a:cubicBezTo>
                <a:cubicBezTo>
                  <a:pt x="59293" y="90663"/>
                  <a:pt x="59199" y="90559"/>
                  <a:pt x="59050" y="90389"/>
                </a:cubicBezTo>
                <a:close/>
                <a:moveTo>
                  <a:pt x="83392" y="84364"/>
                </a:moveTo>
                <a:lnTo>
                  <a:pt x="83392" y="84364"/>
                </a:lnTo>
                <a:cubicBezTo>
                  <a:pt x="83550" y="84486"/>
                  <a:pt x="83715" y="84601"/>
                  <a:pt x="83886" y="84705"/>
                </a:cubicBezTo>
                <a:cubicBezTo>
                  <a:pt x="84893" y="85317"/>
                  <a:pt x="86075" y="85570"/>
                  <a:pt x="87130" y="86098"/>
                </a:cubicBezTo>
                <a:cubicBezTo>
                  <a:pt x="87411" y="86240"/>
                  <a:pt x="87684" y="86399"/>
                  <a:pt x="87946" y="86574"/>
                </a:cubicBezTo>
                <a:cubicBezTo>
                  <a:pt x="87891" y="86639"/>
                  <a:pt x="87836" y="86705"/>
                  <a:pt x="87781" y="86772"/>
                </a:cubicBezTo>
                <a:cubicBezTo>
                  <a:pt x="87636" y="86945"/>
                  <a:pt x="87487" y="87308"/>
                  <a:pt x="87649" y="87464"/>
                </a:cubicBezTo>
                <a:lnTo>
                  <a:pt x="87160" y="87956"/>
                </a:lnTo>
                <a:cubicBezTo>
                  <a:pt x="87158" y="87910"/>
                  <a:pt x="87158" y="87884"/>
                  <a:pt x="87158" y="87884"/>
                </a:cubicBezTo>
                <a:cubicBezTo>
                  <a:pt x="85629" y="88569"/>
                  <a:pt x="83336" y="89970"/>
                  <a:pt x="81743" y="90982"/>
                </a:cubicBezTo>
                <a:cubicBezTo>
                  <a:pt x="82705" y="88305"/>
                  <a:pt x="83209" y="85903"/>
                  <a:pt x="83352" y="85022"/>
                </a:cubicBezTo>
                <a:lnTo>
                  <a:pt x="83351" y="85022"/>
                </a:lnTo>
                <a:cubicBezTo>
                  <a:pt x="83384" y="84804"/>
                  <a:pt x="83399" y="84584"/>
                  <a:pt x="83392" y="84364"/>
                </a:cubicBezTo>
                <a:close/>
                <a:moveTo>
                  <a:pt x="81891" y="82754"/>
                </a:moveTo>
                <a:cubicBezTo>
                  <a:pt x="82183" y="83170"/>
                  <a:pt x="82502" y="83559"/>
                  <a:pt x="82862" y="83906"/>
                </a:cubicBezTo>
                <a:cubicBezTo>
                  <a:pt x="82853" y="84136"/>
                  <a:pt x="82825" y="84367"/>
                  <a:pt x="82777" y="84593"/>
                </a:cubicBezTo>
                <a:cubicBezTo>
                  <a:pt x="82757" y="84684"/>
                  <a:pt x="82734" y="84775"/>
                  <a:pt x="82707" y="84864"/>
                </a:cubicBezTo>
                <a:cubicBezTo>
                  <a:pt x="82500" y="85543"/>
                  <a:pt x="80247" y="90366"/>
                  <a:pt x="78546" y="94257"/>
                </a:cubicBezTo>
                <a:cubicBezTo>
                  <a:pt x="78445" y="93824"/>
                  <a:pt x="78401" y="93534"/>
                  <a:pt x="78401" y="93534"/>
                </a:cubicBezTo>
                <a:cubicBezTo>
                  <a:pt x="78096" y="93685"/>
                  <a:pt x="77791" y="93851"/>
                  <a:pt x="77493" y="94025"/>
                </a:cubicBezTo>
                <a:cubicBezTo>
                  <a:pt x="80868" y="88662"/>
                  <a:pt x="81772" y="84989"/>
                  <a:pt x="81891" y="82754"/>
                </a:cubicBezTo>
                <a:close/>
                <a:moveTo>
                  <a:pt x="65011" y="87596"/>
                </a:moveTo>
                <a:lnTo>
                  <a:pt x="65011" y="87596"/>
                </a:lnTo>
                <a:cubicBezTo>
                  <a:pt x="67591" y="89253"/>
                  <a:pt x="71051" y="91327"/>
                  <a:pt x="75155" y="93426"/>
                </a:cubicBezTo>
                <a:cubicBezTo>
                  <a:pt x="75305" y="94044"/>
                  <a:pt x="75448" y="94662"/>
                  <a:pt x="75588" y="95282"/>
                </a:cubicBezTo>
                <a:cubicBezTo>
                  <a:pt x="75383" y="95431"/>
                  <a:pt x="75191" y="95576"/>
                  <a:pt x="75008" y="95717"/>
                </a:cubicBezTo>
                <a:cubicBezTo>
                  <a:pt x="72329" y="93725"/>
                  <a:pt x="69146" y="92377"/>
                  <a:pt x="66232" y="91472"/>
                </a:cubicBezTo>
                <a:cubicBezTo>
                  <a:pt x="65958" y="90169"/>
                  <a:pt x="65567" y="88823"/>
                  <a:pt x="65011" y="87596"/>
                </a:cubicBezTo>
                <a:close/>
                <a:moveTo>
                  <a:pt x="79650" y="95574"/>
                </a:moveTo>
                <a:cubicBezTo>
                  <a:pt x="79695" y="96464"/>
                  <a:pt x="79765" y="97171"/>
                  <a:pt x="79765" y="97171"/>
                </a:cubicBezTo>
                <a:cubicBezTo>
                  <a:pt x="79558" y="96899"/>
                  <a:pt x="79379" y="96589"/>
                  <a:pt x="79225" y="96266"/>
                </a:cubicBezTo>
                <a:cubicBezTo>
                  <a:pt x="79371" y="96038"/>
                  <a:pt x="79513" y="95809"/>
                  <a:pt x="79650" y="95574"/>
                </a:cubicBezTo>
                <a:close/>
                <a:moveTo>
                  <a:pt x="66576" y="93470"/>
                </a:moveTo>
                <a:lnTo>
                  <a:pt x="66576" y="93470"/>
                </a:lnTo>
                <a:cubicBezTo>
                  <a:pt x="69259" y="94502"/>
                  <a:pt x="72103" y="95513"/>
                  <a:pt x="74451" y="96156"/>
                </a:cubicBezTo>
                <a:cubicBezTo>
                  <a:pt x="73818" y="96670"/>
                  <a:pt x="73424" y="97031"/>
                  <a:pt x="73424" y="97031"/>
                </a:cubicBezTo>
                <a:cubicBezTo>
                  <a:pt x="73341" y="97217"/>
                  <a:pt x="73280" y="97446"/>
                  <a:pt x="73234" y="97703"/>
                </a:cubicBezTo>
                <a:cubicBezTo>
                  <a:pt x="71339" y="96899"/>
                  <a:pt x="69073" y="96357"/>
                  <a:pt x="66821" y="95991"/>
                </a:cubicBezTo>
                <a:cubicBezTo>
                  <a:pt x="66778" y="95279"/>
                  <a:pt x="66704" y="94413"/>
                  <a:pt x="66576" y="93470"/>
                </a:cubicBezTo>
                <a:close/>
                <a:moveTo>
                  <a:pt x="66609" y="98290"/>
                </a:moveTo>
                <a:cubicBezTo>
                  <a:pt x="68727" y="98807"/>
                  <a:pt x="70967" y="99288"/>
                  <a:pt x="73131" y="99634"/>
                </a:cubicBezTo>
                <a:cubicBezTo>
                  <a:pt x="73148" y="100309"/>
                  <a:pt x="73204" y="101001"/>
                  <a:pt x="73269" y="101609"/>
                </a:cubicBezTo>
                <a:cubicBezTo>
                  <a:pt x="72334" y="101220"/>
                  <a:pt x="71393" y="100872"/>
                  <a:pt x="70463" y="100562"/>
                </a:cubicBezTo>
                <a:cubicBezTo>
                  <a:pt x="70155" y="100356"/>
                  <a:pt x="69975" y="100263"/>
                  <a:pt x="69975" y="100263"/>
                </a:cubicBezTo>
                <a:cubicBezTo>
                  <a:pt x="69941" y="100299"/>
                  <a:pt x="69908" y="100335"/>
                  <a:pt x="69875" y="100372"/>
                </a:cubicBezTo>
                <a:cubicBezTo>
                  <a:pt x="68947" y="100076"/>
                  <a:pt x="68032" y="99816"/>
                  <a:pt x="67145" y="99588"/>
                </a:cubicBezTo>
                <a:cubicBezTo>
                  <a:pt x="67136" y="99511"/>
                  <a:pt x="67127" y="99436"/>
                  <a:pt x="67118" y="99363"/>
                </a:cubicBezTo>
                <a:cubicBezTo>
                  <a:pt x="67022" y="99419"/>
                  <a:pt x="66922" y="99467"/>
                  <a:pt x="66819" y="99505"/>
                </a:cubicBezTo>
                <a:cubicBezTo>
                  <a:pt x="66509" y="99428"/>
                  <a:pt x="66204" y="99354"/>
                  <a:pt x="65903" y="99285"/>
                </a:cubicBezTo>
                <a:lnTo>
                  <a:pt x="66609" y="98290"/>
                </a:lnTo>
                <a:close/>
                <a:moveTo>
                  <a:pt x="67288" y="101948"/>
                </a:moveTo>
                <a:lnTo>
                  <a:pt x="67288" y="101948"/>
                </a:lnTo>
                <a:cubicBezTo>
                  <a:pt x="67592" y="102056"/>
                  <a:pt x="67899" y="102159"/>
                  <a:pt x="68210" y="102257"/>
                </a:cubicBezTo>
                <a:cubicBezTo>
                  <a:pt x="67925" y="102597"/>
                  <a:pt x="67650" y="102939"/>
                  <a:pt x="67383" y="103279"/>
                </a:cubicBezTo>
                <a:cubicBezTo>
                  <a:pt x="67358" y="103276"/>
                  <a:pt x="67332" y="103272"/>
                  <a:pt x="67308" y="103270"/>
                </a:cubicBezTo>
                <a:cubicBezTo>
                  <a:pt x="67306" y="102841"/>
                  <a:pt x="67300" y="102393"/>
                  <a:pt x="67288" y="101948"/>
                </a:cubicBezTo>
                <a:close/>
                <a:moveTo>
                  <a:pt x="73499" y="103442"/>
                </a:moveTo>
                <a:lnTo>
                  <a:pt x="73511" y="103443"/>
                </a:lnTo>
                <a:lnTo>
                  <a:pt x="73514" y="103459"/>
                </a:lnTo>
                <a:cubicBezTo>
                  <a:pt x="73509" y="103453"/>
                  <a:pt x="73505" y="103447"/>
                  <a:pt x="73499" y="103442"/>
                </a:cubicBezTo>
                <a:close/>
                <a:moveTo>
                  <a:pt x="53419" y="108704"/>
                </a:moveTo>
                <a:cubicBezTo>
                  <a:pt x="53522" y="108831"/>
                  <a:pt x="53613" y="108950"/>
                  <a:pt x="53690" y="109059"/>
                </a:cubicBezTo>
                <a:cubicBezTo>
                  <a:pt x="53690" y="109059"/>
                  <a:pt x="53558" y="108961"/>
                  <a:pt x="53332" y="108798"/>
                </a:cubicBezTo>
                <a:lnTo>
                  <a:pt x="53419" y="108704"/>
                </a:lnTo>
                <a:close/>
                <a:moveTo>
                  <a:pt x="32879" y="110932"/>
                </a:moveTo>
                <a:cubicBezTo>
                  <a:pt x="33094" y="110936"/>
                  <a:pt x="33276" y="110937"/>
                  <a:pt x="33409" y="110937"/>
                </a:cubicBezTo>
                <a:cubicBezTo>
                  <a:pt x="33561" y="110937"/>
                  <a:pt x="33649" y="110936"/>
                  <a:pt x="33649" y="110936"/>
                </a:cubicBezTo>
                <a:lnTo>
                  <a:pt x="33649" y="110936"/>
                </a:lnTo>
                <a:cubicBezTo>
                  <a:pt x="33388" y="111101"/>
                  <a:pt x="33096" y="111237"/>
                  <a:pt x="32794" y="111351"/>
                </a:cubicBezTo>
                <a:lnTo>
                  <a:pt x="32794" y="111351"/>
                </a:lnTo>
                <a:cubicBezTo>
                  <a:pt x="32824" y="111212"/>
                  <a:pt x="32852" y="111071"/>
                  <a:pt x="32879" y="110932"/>
                </a:cubicBezTo>
                <a:close/>
                <a:moveTo>
                  <a:pt x="25235" y="111484"/>
                </a:moveTo>
                <a:lnTo>
                  <a:pt x="25238" y="111492"/>
                </a:lnTo>
                <a:cubicBezTo>
                  <a:pt x="25237" y="111492"/>
                  <a:pt x="25237" y="111491"/>
                  <a:pt x="25236" y="111491"/>
                </a:cubicBezTo>
                <a:cubicBezTo>
                  <a:pt x="25236" y="111488"/>
                  <a:pt x="25235" y="111486"/>
                  <a:pt x="25235" y="111484"/>
                </a:cubicBezTo>
                <a:close/>
                <a:moveTo>
                  <a:pt x="28666" y="109715"/>
                </a:moveTo>
                <a:lnTo>
                  <a:pt x="28666" y="109715"/>
                </a:lnTo>
                <a:cubicBezTo>
                  <a:pt x="28884" y="110125"/>
                  <a:pt x="29021" y="110375"/>
                  <a:pt x="29021" y="110375"/>
                </a:cubicBezTo>
                <a:cubicBezTo>
                  <a:pt x="29234" y="110582"/>
                  <a:pt x="29842" y="110714"/>
                  <a:pt x="30550" y="110796"/>
                </a:cubicBezTo>
                <a:cubicBezTo>
                  <a:pt x="30573" y="111161"/>
                  <a:pt x="30597" y="111514"/>
                  <a:pt x="30625" y="111856"/>
                </a:cubicBezTo>
                <a:cubicBezTo>
                  <a:pt x="30344" y="111891"/>
                  <a:pt x="30168" y="111901"/>
                  <a:pt x="30168" y="111901"/>
                </a:cubicBezTo>
                <a:cubicBezTo>
                  <a:pt x="30334" y="112330"/>
                  <a:pt x="30530" y="112758"/>
                  <a:pt x="30738" y="113173"/>
                </a:cubicBezTo>
                <a:cubicBezTo>
                  <a:pt x="30879" y="114679"/>
                  <a:pt x="31033" y="115861"/>
                  <a:pt x="31125" y="116516"/>
                </a:cubicBezTo>
                <a:cubicBezTo>
                  <a:pt x="30997" y="116396"/>
                  <a:pt x="30869" y="116278"/>
                  <a:pt x="30741" y="116159"/>
                </a:cubicBezTo>
                <a:cubicBezTo>
                  <a:pt x="29982" y="115470"/>
                  <a:pt x="29212" y="114793"/>
                  <a:pt x="28433" y="114129"/>
                </a:cubicBezTo>
                <a:cubicBezTo>
                  <a:pt x="28720" y="112739"/>
                  <a:pt x="28773" y="111241"/>
                  <a:pt x="28666" y="109715"/>
                </a:cubicBezTo>
                <a:close/>
                <a:moveTo>
                  <a:pt x="31845" y="115120"/>
                </a:moveTo>
                <a:cubicBezTo>
                  <a:pt x="32477" y="116119"/>
                  <a:pt x="32998" y="116797"/>
                  <a:pt x="32998" y="116797"/>
                </a:cubicBezTo>
                <a:cubicBezTo>
                  <a:pt x="33179" y="116899"/>
                  <a:pt x="33410" y="116981"/>
                  <a:pt x="33673" y="117049"/>
                </a:cubicBezTo>
                <a:cubicBezTo>
                  <a:pt x="33634" y="117855"/>
                  <a:pt x="33629" y="118496"/>
                  <a:pt x="33635" y="118926"/>
                </a:cubicBezTo>
                <a:cubicBezTo>
                  <a:pt x="32885" y="118171"/>
                  <a:pt x="32114" y="117436"/>
                  <a:pt x="31337" y="116712"/>
                </a:cubicBezTo>
                <a:cubicBezTo>
                  <a:pt x="31355" y="116657"/>
                  <a:pt x="31374" y="116602"/>
                  <a:pt x="31392" y="116547"/>
                </a:cubicBezTo>
                <a:lnTo>
                  <a:pt x="31392" y="116547"/>
                </a:lnTo>
                <a:lnTo>
                  <a:pt x="31389" y="116604"/>
                </a:lnTo>
                <a:cubicBezTo>
                  <a:pt x="31391" y="116582"/>
                  <a:pt x="31393" y="116560"/>
                  <a:pt x="31395" y="116538"/>
                </a:cubicBezTo>
                <a:cubicBezTo>
                  <a:pt x="31555" y="116063"/>
                  <a:pt x="31705" y="115590"/>
                  <a:pt x="31845" y="115120"/>
                </a:cubicBezTo>
                <a:close/>
                <a:moveTo>
                  <a:pt x="35149" y="117267"/>
                </a:moveTo>
                <a:cubicBezTo>
                  <a:pt x="35677" y="117308"/>
                  <a:pt x="36227" y="117322"/>
                  <a:pt x="36739" y="117322"/>
                </a:cubicBezTo>
                <a:cubicBezTo>
                  <a:pt x="37031" y="117322"/>
                  <a:pt x="37311" y="117318"/>
                  <a:pt x="37568" y="117311"/>
                </a:cubicBezTo>
                <a:lnTo>
                  <a:pt x="37568" y="117311"/>
                </a:lnTo>
                <a:cubicBezTo>
                  <a:pt x="37344" y="117843"/>
                  <a:pt x="37148" y="118347"/>
                  <a:pt x="36979" y="118812"/>
                </a:cubicBezTo>
                <a:cubicBezTo>
                  <a:pt x="36086" y="119657"/>
                  <a:pt x="35708" y="120258"/>
                  <a:pt x="35708" y="120258"/>
                </a:cubicBezTo>
                <a:cubicBezTo>
                  <a:pt x="35906" y="120479"/>
                  <a:pt x="36104" y="120695"/>
                  <a:pt x="36303" y="120908"/>
                </a:cubicBezTo>
                <a:cubicBezTo>
                  <a:pt x="36223" y="121192"/>
                  <a:pt x="36161" y="121433"/>
                  <a:pt x="36116" y="121624"/>
                </a:cubicBezTo>
                <a:cubicBezTo>
                  <a:pt x="36142" y="121656"/>
                  <a:pt x="36170" y="121686"/>
                  <a:pt x="36195" y="121718"/>
                </a:cubicBezTo>
                <a:cubicBezTo>
                  <a:pt x="36236" y="121770"/>
                  <a:pt x="36276" y="121821"/>
                  <a:pt x="36316" y="121872"/>
                </a:cubicBezTo>
                <a:cubicBezTo>
                  <a:pt x="36476" y="121730"/>
                  <a:pt x="36634" y="121580"/>
                  <a:pt x="36793" y="121428"/>
                </a:cubicBezTo>
                <a:cubicBezTo>
                  <a:pt x="38049" y="122734"/>
                  <a:pt x="39389" y="123958"/>
                  <a:pt x="40805" y="125091"/>
                </a:cubicBezTo>
                <a:cubicBezTo>
                  <a:pt x="40633" y="125275"/>
                  <a:pt x="40447" y="125433"/>
                  <a:pt x="40228" y="125525"/>
                </a:cubicBezTo>
                <a:lnTo>
                  <a:pt x="39240" y="125943"/>
                </a:lnTo>
                <a:cubicBezTo>
                  <a:pt x="39014" y="125570"/>
                  <a:pt x="38778" y="125204"/>
                  <a:pt x="38525" y="124850"/>
                </a:cubicBezTo>
                <a:cubicBezTo>
                  <a:pt x="37856" y="123806"/>
                  <a:pt x="37078" y="122846"/>
                  <a:pt x="36316" y="121872"/>
                </a:cubicBezTo>
                <a:cubicBezTo>
                  <a:pt x="36210" y="121968"/>
                  <a:pt x="36104" y="122060"/>
                  <a:pt x="35998" y="122151"/>
                </a:cubicBezTo>
                <a:cubicBezTo>
                  <a:pt x="35998" y="122151"/>
                  <a:pt x="36033" y="121962"/>
                  <a:pt x="36116" y="121624"/>
                </a:cubicBezTo>
                <a:cubicBezTo>
                  <a:pt x="35412" y="120786"/>
                  <a:pt x="34671" y="119984"/>
                  <a:pt x="33908" y="119204"/>
                </a:cubicBezTo>
                <a:cubicBezTo>
                  <a:pt x="34347" y="118590"/>
                  <a:pt x="34760" y="117942"/>
                  <a:pt x="35149" y="117267"/>
                </a:cubicBezTo>
                <a:close/>
                <a:moveTo>
                  <a:pt x="79817" y="1"/>
                </a:moveTo>
                <a:cubicBezTo>
                  <a:pt x="78389" y="1"/>
                  <a:pt x="76959" y="646"/>
                  <a:pt x="75533" y="646"/>
                </a:cubicBezTo>
                <a:cubicBezTo>
                  <a:pt x="75169" y="646"/>
                  <a:pt x="74805" y="604"/>
                  <a:pt x="74442" y="498"/>
                </a:cubicBezTo>
                <a:lnTo>
                  <a:pt x="74442" y="498"/>
                </a:lnTo>
                <a:cubicBezTo>
                  <a:pt x="77853" y="2656"/>
                  <a:pt x="77943" y="8106"/>
                  <a:pt x="81317" y="10323"/>
                </a:cubicBezTo>
                <a:cubicBezTo>
                  <a:pt x="82197" y="10901"/>
                  <a:pt x="83225" y="11199"/>
                  <a:pt x="84172" y="11658"/>
                </a:cubicBezTo>
                <a:cubicBezTo>
                  <a:pt x="82918" y="11868"/>
                  <a:pt x="81550" y="12321"/>
                  <a:pt x="80412" y="12321"/>
                </a:cubicBezTo>
                <a:cubicBezTo>
                  <a:pt x="79758" y="12321"/>
                  <a:pt x="79181" y="12172"/>
                  <a:pt x="78745" y="11740"/>
                </a:cubicBezTo>
                <a:cubicBezTo>
                  <a:pt x="78707" y="11703"/>
                  <a:pt x="78659" y="11686"/>
                  <a:pt x="78612" y="11686"/>
                </a:cubicBezTo>
                <a:cubicBezTo>
                  <a:pt x="78549" y="11686"/>
                  <a:pt x="78486" y="11717"/>
                  <a:pt x="78450" y="11776"/>
                </a:cubicBezTo>
                <a:cubicBezTo>
                  <a:pt x="78029" y="12460"/>
                  <a:pt x="76662" y="14585"/>
                  <a:pt x="75291" y="15648"/>
                </a:cubicBezTo>
                <a:cubicBezTo>
                  <a:pt x="73643" y="16924"/>
                  <a:pt x="74046" y="19546"/>
                  <a:pt x="77482" y="20994"/>
                </a:cubicBezTo>
                <a:cubicBezTo>
                  <a:pt x="80919" y="22442"/>
                  <a:pt x="83533" y="23187"/>
                  <a:pt x="83211" y="24157"/>
                </a:cubicBezTo>
                <a:cubicBezTo>
                  <a:pt x="83149" y="24341"/>
                  <a:pt x="82869" y="24436"/>
                  <a:pt x="82431" y="24436"/>
                </a:cubicBezTo>
                <a:cubicBezTo>
                  <a:pt x="80629" y="24436"/>
                  <a:pt x="76158" y="22818"/>
                  <a:pt x="73319" y="19151"/>
                </a:cubicBezTo>
                <a:cubicBezTo>
                  <a:pt x="73278" y="19099"/>
                  <a:pt x="73220" y="19074"/>
                  <a:pt x="73164" y="19074"/>
                </a:cubicBezTo>
                <a:cubicBezTo>
                  <a:pt x="73075" y="19074"/>
                  <a:pt x="72989" y="19135"/>
                  <a:pt x="72975" y="19239"/>
                </a:cubicBezTo>
                <a:cubicBezTo>
                  <a:pt x="72863" y="20096"/>
                  <a:pt x="72590" y="21990"/>
                  <a:pt x="72150" y="23850"/>
                </a:cubicBezTo>
                <a:cubicBezTo>
                  <a:pt x="71556" y="26359"/>
                  <a:pt x="76525" y="28239"/>
                  <a:pt x="79228" y="28470"/>
                </a:cubicBezTo>
                <a:cubicBezTo>
                  <a:pt x="81933" y="28702"/>
                  <a:pt x="86331" y="28387"/>
                  <a:pt x="86266" y="29677"/>
                </a:cubicBezTo>
                <a:cubicBezTo>
                  <a:pt x="86240" y="30209"/>
                  <a:pt x="85034" y="30616"/>
                  <a:pt x="83084" y="30616"/>
                </a:cubicBezTo>
                <a:cubicBezTo>
                  <a:pt x="80389" y="30616"/>
                  <a:pt x="76275" y="29839"/>
                  <a:pt x="71891" y="27539"/>
                </a:cubicBezTo>
                <a:cubicBezTo>
                  <a:pt x="71861" y="27523"/>
                  <a:pt x="71830" y="27516"/>
                  <a:pt x="71800" y="27516"/>
                </a:cubicBezTo>
                <a:cubicBezTo>
                  <a:pt x="71678" y="27516"/>
                  <a:pt x="71575" y="27634"/>
                  <a:pt x="71618" y="27766"/>
                </a:cubicBezTo>
                <a:cubicBezTo>
                  <a:pt x="71842" y="28440"/>
                  <a:pt x="72235" y="29717"/>
                  <a:pt x="72316" y="30601"/>
                </a:cubicBezTo>
                <a:cubicBezTo>
                  <a:pt x="72418" y="31700"/>
                  <a:pt x="72883" y="33279"/>
                  <a:pt x="72995" y="33645"/>
                </a:cubicBezTo>
                <a:cubicBezTo>
                  <a:pt x="73009" y="33695"/>
                  <a:pt x="73044" y="33736"/>
                  <a:pt x="73090" y="33760"/>
                </a:cubicBezTo>
                <a:cubicBezTo>
                  <a:pt x="73614" y="34020"/>
                  <a:pt x="76893" y="35585"/>
                  <a:pt x="79926" y="35585"/>
                </a:cubicBezTo>
                <a:cubicBezTo>
                  <a:pt x="80576" y="35585"/>
                  <a:pt x="81215" y="35513"/>
                  <a:pt x="81814" y="35341"/>
                </a:cubicBezTo>
                <a:cubicBezTo>
                  <a:pt x="84129" y="34675"/>
                  <a:pt x="85738" y="34287"/>
                  <a:pt x="86738" y="34287"/>
                </a:cubicBezTo>
                <a:cubicBezTo>
                  <a:pt x="87311" y="34287"/>
                  <a:pt x="87684" y="34414"/>
                  <a:pt x="87877" y="34689"/>
                </a:cubicBezTo>
                <a:cubicBezTo>
                  <a:pt x="88200" y="35150"/>
                  <a:pt x="87196" y="36588"/>
                  <a:pt x="83611" y="36813"/>
                </a:cubicBezTo>
                <a:cubicBezTo>
                  <a:pt x="82422" y="36370"/>
                  <a:pt x="81383" y="36227"/>
                  <a:pt x="81383" y="36227"/>
                </a:cubicBezTo>
                <a:lnTo>
                  <a:pt x="81383" y="36227"/>
                </a:lnTo>
                <a:cubicBezTo>
                  <a:pt x="81383" y="36227"/>
                  <a:pt x="82077" y="36420"/>
                  <a:pt x="82932" y="36841"/>
                </a:cubicBezTo>
                <a:cubicBezTo>
                  <a:pt x="82832" y="36843"/>
                  <a:pt x="82730" y="36844"/>
                  <a:pt x="82626" y="36844"/>
                </a:cubicBezTo>
                <a:cubicBezTo>
                  <a:pt x="82189" y="36844"/>
                  <a:pt x="81720" y="36827"/>
                  <a:pt x="81219" y="36791"/>
                </a:cubicBezTo>
                <a:cubicBezTo>
                  <a:pt x="80972" y="36638"/>
                  <a:pt x="80716" y="36502"/>
                  <a:pt x="80450" y="36383"/>
                </a:cubicBezTo>
                <a:cubicBezTo>
                  <a:pt x="80109" y="36230"/>
                  <a:pt x="79917" y="36189"/>
                  <a:pt x="79916" y="36189"/>
                </a:cubicBezTo>
                <a:lnTo>
                  <a:pt x="79916" y="36189"/>
                </a:lnTo>
                <a:cubicBezTo>
                  <a:pt x="80001" y="36358"/>
                  <a:pt x="80088" y="36526"/>
                  <a:pt x="80174" y="36695"/>
                </a:cubicBezTo>
                <a:cubicBezTo>
                  <a:pt x="78394" y="36492"/>
                  <a:pt x="76252" y="36066"/>
                  <a:pt x="73690" y="35320"/>
                </a:cubicBezTo>
                <a:cubicBezTo>
                  <a:pt x="73672" y="35315"/>
                  <a:pt x="73653" y="35313"/>
                  <a:pt x="73635" y="35313"/>
                </a:cubicBezTo>
                <a:cubicBezTo>
                  <a:pt x="73505" y="35313"/>
                  <a:pt x="73403" y="35445"/>
                  <a:pt x="73458" y="35576"/>
                </a:cubicBezTo>
                <a:cubicBezTo>
                  <a:pt x="73852" y="36533"/>
                  <a:pt x="75059" y="39191"/>
                  <a:pt x="77108" y="41536"/>
                </a:cubicBezTo>
                <a:cubicBezTo>
                  <a:pt x="76893" y="41485"/>
                  <a:pt x="76771" y="41466"/>
                  <a:pt x="76771" y="41466"/>
                </a:cubicBezTo>
                <a:lnTo>
                  <a:pt x="76771" y="41466"/>
                </a:lnTo>
                <a:cubicBezTo>
                  <a:pt x="77776" y="42313"/>
                  <a:pt x="78962" y="43538"/>
                  <a:pt x="80150" y="44864"/>
                </a:cubicBezTo>
                <a:cubicBezTo>
                  <a:pt x="80003" y="44994"/>
                  <a:pt x="79976" y="45238"/>
                  <a:pt x="80153" y="45385"/>
                </a:cubicBezTo>
                <a:cubicBezTo>
                  <a:pt x="80512" y="45684"/>
                  <a:pt x="80998" y="46074"/>
                  <a:pt x="81586" y="46512"/>
                </a:cubicBezTo>
                <a:cubicBezTo>
                  <a:pt x="83670" y="48961"/>
                  <a:pt x="85523" y="51370"/>
                  <a:pt x="86095" y="52121"/>
                </a:cubicBezTo>
                <a:cubicBezTo>
                  <a:pt x="86113" y="52145"/>
                  <a:pt x="86131" y="52168"/>
                  <a:pt x="86146" y="52190"/>
                </a:cubicBezTo>
                <a:cubicBezTo>
                  <a:pt x="85398" y="51880"/>
                  <a:pt x="84647" y="51581"/>
                  <a:pt x="83890" y="51293"/>
                </a:cubicBezTo>
                <a:cubicBezTo>
                  <a:pt x="78487" y="45079"/>
                  <a:pt x="74623" y="43799"/>
                  <a:pt x="72619" y="43799"/>
                </a:cubicBezTo>
                <a:cubicBezTo>
                  <a:pt x="71566" y="43799"/>
                  <a:pt x="71026" y="44152"/>
                  <a:pt x="71047" y="44330"/>
                </a:cubicBezTo>
                <a:cubicBezTo>
                  <a:pt x="71102" y="44803"/>
                  <a:pt x="81884" y="50299"/>
                  <a:pt x="83678" y="51210"/>
                </a:cubicBezTo>
                <a:cubicBezTo>
                  <a:pt x="83549" y="51161"/>
                  <a:pt x="83421" y="51109"/>
                  <a:pt x="83292" y="51061"/>
                </a:cubicBezTo>
                <a:lnTo>
                  <a:pt x="83262" y="51143"/>
                </a:lnTo>
                <a:cubicBezTo>
                  <a:pt x="83275" y="51148"/>
                  <a:pt x="83289" y="51155"/>
                  <a:pt x="83302" y="51160"/>
                </a:cubicBezTo>
                <a:cubicBezTo>
                  <a:pt x="82274" y="50853"/>
                  <a:pt x="80386" y="50426"/>
                  <a:pt x="77819" y="50426"/>
                </a:cubicBezTo>
                <a:cubicBezTo>
                  <a:pt x="76348" y="50426"/>
                  <a:pt x="74653" y="50566"/>
                  <a:pt x="72771" y="50949"/>
                </a:cubicBezTo>
                <a:cubicBezTo>
                  <a:pt x="71530" y="51201"/>
                  <a:pt x="70321" y="51596"/>
                  <a:pt x="69194" y="52172"/>
                </a:cubicBezTo>
                <a:cubicBezTo>
                  <a:pt x="68134" y="52715"/>
                  <a:pt x="66996" y="53474"/>
                  <a:pt x="66681" y="54347"/>
                </a:cubicBezTo>
                <a:cubicBezTo>
                  <a:pt x="66681" y="54347"/>
                  <a:pt x="79141" y="51474"/>
                  <a:pt x="84006" y="51469"/>
                </a:cubicBezTo>
                <a:cubicBezTo>
                  <a:pt x="85054" y="51925"/>
                  <a:pt x="86094" y="52402"/>
                  <a:pt x="87123" y="52898"/>
                </a:cubicBezTo>
                <a:cubicBezTo>
                  <a:pt x="86927" y="52875"/>
                  <a:pt x="86690" y="52859"/>
                  <a:pt x="86408" y="52859"/>
                </a:cubicBezTo>
                <a:cubicBezTo>
                  <a:pt x="84049" y="52859"/>
                  <a:pt x="78504" y="53942"/>
                  <a:pt x="66451" y="60432"/>
                </a:cubicBezTo>
                <a:cubicBezTo>
                  <a:pt x="66451" y="60432"/>
                  <a:pt x="66581" y="60403"/>
                  <a:pt x="66818" y="60346"/>
                </a:cubicBezTo>
                <a:cubicBezTo>
                  <a:pt x="68635" y="59909"/>
                  <a:pt x="77131" y="57754"/>
                  <a:pt x="87770" y="53215"/>
                </a:cubicBezTo>
                <a:cubicBezTo>
                  <a:pt x="88181" y="53416"/>
                  <a:pt x="88591" y="53620"/>
                  <a:pt x="89001" y="53826"/>
                </a:cubicBezTo>
                <a:cubicBezTo>
                  <a:pt x="89002" y="54103"/>
                  <a:pt x="89026" y="54388"/>
                  <a:pt x="88995" y="54661"/>
                </a:cubicBezTo>
                <a:cubicBezTo>
                  <a:pt x="88972" y="54872"/>
                  <a:pt x="88917" y="55080"/>
                  <a:pt x="88925" y="55293"/>
                </a:cubicBezTo>
                <a:cubicBezTo>
                  <a:pt x="88928" y="55345"/>
                  <a:pt x="88934" y="55397"/>
                  <a:pt x="88943" y="55448"/>
                </a:cubicBezTo>
                <a:cubicBezTo>
                  <a:pt x="78598" y="58342"/>
                  <a:pt x="69870" y="67343"/>
                  <a:pt x="69870" y="67343"/>
                </a:cubicBezTo>
                <a:cubicBezTo>
                  <a:pt x="69870" y="67343"/>
                  <a:pt x="82178" y="61316"/>
                  <a:pt x="89314" y="56466"/>
                </a:cubicBezTo>
                <a:cubicBezTo>
                  <a:pt x="89604" y="57129"/>
                  <a:pt x="89927" y="57818"/>
                  <a:pt x="89840" y="58505"/>
                </a:cubicBezTo>
                <a:cubicBezTo>
                  <a:pt x="89826" y="58614"/>
                  <a:pt x="89813" y="58722"/>
                  <a:pt x="89799" y="58831"/>
                </a:cubicBezTo>
                <a:cubicBezTo>
                  <a:pt x="83072" y="62540"/>
                  <a:pt x="76109" y="70770"/>
                  <a:pt x="74532" y="72696"/>
                </a:cubicBezTo>
                <a:cubicBezTo>
                  <a:pt x="74468" y="72751"/>
                  <a:pt x="74403" y="72803"/>
                  <a:pt x="74338" y="72856"/>
                </a:cubicBezTo>
                <a:lnTo>
                  <a:pt x="74507" y="72727"/>
                </a:lnTo>
                <a:lnTo>
                  <a:pt x="74507" y="72727"/>
                </a:lnTo>
                <a:cubicBezTo>
                  <a:pt x="74307" y="72971"/>
                  <a:pt x="74200" y="73107"/>
                  <a:pt x="74200" y="73107"/>
                </a:cubicBezTo>
                <a:cubicBezTo>
                  <a:pt x="74200" y="73107"/>
                  <a:pt x="82655" y="67987"/>
                  <a:pt x="89941" y="62049"/>
                </a:cubicBezTo>
                <a:cubicBezTo>
                  <a:pt x="90144" y="62658"/>
                  <a:pt x="90157" y="63313"/>
                  <a:pt x="90195" y="63966"/>
                </a:cubicBezTo>
                <a:cubicBezTo>
                  <a:pt x="83106" y="68495"/>
                  <a:pt x="78146" y="73796"/>
                  <a:pt x="78146" y="73796"/>
                </a:cubicBezTo>
                <a:cubicBezTo>
                  <a:pt x="78146" y="73796"/>
                  <a:pt x="78314" y="73682"/>
                  <a:pt x="78631" y="73482"/>
                </a:cubicBezTo>
                <a:cubicBezTo>
                  <a:pt x="78701" y="73439"/>
                  <a:pt x="78771" y="73395"/>
                  <a:pt x="78840" y="73352"/>
                </a:cubicBezTo>
                <a:cubicBezTo>
                  <a:pt x="80124" y="72553"/>
                  <a:pt x="83100" y="70798"/>
                  <a:pt x="86999" y="69106"/>
                </a:cubicBezTo>
                <a:cubicBezTo>
                  <a:pt x="88142" y="68610"/>
                  <a:pt x="89315" y="67965"/>
                  <a:pt x="90464" y="67240"/>
                </a:cubicBezTo>
                <a:lnTo>
                  <a:pt x="90464" y="67240"/>
                </a:lnTo>
                <a:cubicBezTo>
                  <a:pt x="90422" y="67880"/>
                  <a:pt x="90439" y="68536"/>
                  <a:pt x="90604" y="69137"/>
                </a:cubicBezTo>
                <a:cubicBezTo>
                  <a:pt x="90006" y="69742"/>
                  <a:pt x="89487" y="70320"/>
                  <a:pt x="89083" y="70846"/>
                </a:cubicBezTo>
                <a:cubicBezTo>
                  <a:pt x="87828" y="72488"/>
                  <a:pt x="86352" y="74193"/>
                  <a:pt x="85102" y="75581"/>
                </a:cubicBezTo>
                <a:cubicBezTo>
                  <a:pt x="84462" y="75148"/>
                  <a:pt x="83821" y="74723"/>
                  <a:pt x="83079" y="74546"/>
                </a:cubicBezTo>
                <a:cubicBezTo>
                  <a:pt x="82778" y="74473"/>
                  <a:pt x="82479" y="74443"/>
                  <a:pt x="82181" y="74443"/>
                </a:cubicBezTo>
                <a:cubicBezTo>
                  <a:pt x="80643" y="74443"/>
                  <a:pt x="79131" y="75248"/>
                  <a:pt x="77596" y="75248"/>
                </a:cubicBezTo>
                <a:cubicBezTo>
                  <a:pt x="77286" y="75248"/>
                  <a:pt x="76976" y="75215"/>
                  <a:pt x="76664" y="75136"/>
                </a:cubicBezTo>
                <a:lnTo>
                  <a:pt x="76664" y="75136"/>
                </a:lnTo>
                <a:cubicBezTo>
                  <a:pt x="78839" y="76405"/>
                  <a:pt x="79768" y="79002"/>
                  <a:pt x="80998" y="81285"/>
                </a:cubicBezTo>
                <a:cubicBezTo>
                  <a:pt x="78768" y="86687"/>
                  <a:pt x="77154" y="92100"/>
                  <a:pt x="76428" y="94695"/>
                </a:cubicBezTo>
                <a:cubicBezTo>
                  <a:pt x="76238" y="94823"/>
                  <a:pt x="76052" y="94950"/>
                  <a:pt x="75871" y="95079"/>
                </a:cubicBezTo>
                <a:cubicBezTo>
                  <a:pt x="75592" y="94049"/>
                  <a:pt x="75298" y="93024"/>
                  <a:pt x="74982" y="92006"/>
                </a:cubicBezTo>
                <a:cubicBezTo>
                  <a:pt x="79070" y="87035"/>
                  <a:pt x="77572" y="82571"/>
                  <a:pt x="76946" y="81202"/>
                </a:cubicBezTo>
                <a:cubicBezTo>
                  <a:pt x="76945" y="81174"/>
                  <a:pt x="76944" y="81146"/>
                  <a:pt x="76943" y="81117"/>
                </a:cubicBezTo>
                <a:cubicBezTo>
                  <a:pt x="76942" y="81141"/>
                  <a:pt x="76942" y="81165"/>
                  <a:pt x="76941" y="81190"/>
                </a:cubicBezTo>
                <a:cubicBezTo>
                  <a:pt x="76817" y="80918"/>
                  <a:pt x="76728" y="80772"/>
                  <a:pt x="76728" y="80772"/>
                </a:cubicBezTo>
                <a:cubicBezTo>
                  <a:pt x="76709" y="84108"/>
                  <a:pt x="75269" y="90554"/>
                  <a:pt x="74970" y="91853"/>
                </a:cubicBezTo>
                <a:cubicBezTo>
                  <a:pt x="74965" y="91877"/>
                  <a:pt x="74959" y="91899"/>
                  <a:pt x="74955" y="91919"/>
                </a:cubicBezTo>
                <a:cubicBezTo>
                  <a:pt x="74763" y="91306"/>
                  <a:pt x="74565" y="90696"/>
                  <a:pt x="74357" y="90090"/>
                </a:cubicBezTo>
                <a:cubicBezTo>
                  <a:pt x="75844" y="80895"/>
                  <a:pt x="72804" y="78707"/>
                  <a:pt x="72174" y="78707"/>
                </a:cubicBezTo>
                <a:cubicBezTo>
                  <a:pt x="72131" y="78707"/>
                  <a:pt x="72099" y="78717"/>
                  <a:pt x="72080" y="78737"/>
                </a:cubicBezTo>
                <a:cubicBezTo>
                  <a:pt x="71821" y="79009"/>
                  <a:pt x="73944" y="88364"/>
                  <a:pt x="74299" y="89919"/>
                </a:cubicBezTo>
                <a:cubicBezTo>
                  <a:pt x="74263" y="89816"/>
                  <a:pt x="74230" y="89711"/>
                  <a:pt x="74194" y="89608"/>
                </a:cubicBezTo>
                <a:lnTo>
                  <a:pt x="74129" y="89631"/>
                </a:lnTo>
                <a:cubicBezTo>
                  <a:pt x="74132" y="89642"/>
                  <a:pt x="74135" y="89654"/>
                  <a:pt x="74138" y="89665"/>
                </a:cubicBezTo>
                <a:cubicBezTo>
                  <a:pt x="73612" y="88434"/>
                  <a:pt x="72186" y="85757"/>
                  <a:pt x="68923" y="83145"/>
                </a:cubicBezTo>
                <a:cubicBezTo>
                  <a:pt x="68141" y="82518"/>
                  <a:pt x="67287" y="81982"/>
                  <a:pt x="66365" y="81587"/>
                </a:cubicBezTo>
                <a:cubicBezTo>
                  <a:pt x="65717" y="81310"/>
                  <a:pt x="64972" y="81068"/>
                  <a:pt x="64347" y="81068"/>
                </a:cubicBezTo>
                <a:cubicBezTo>
                  <a:pt x="64137" y="81068"/>
                  <a:pt x="63940" y="81096"/>
                  <a:pt x="63765" y="81159"/>
                </a:cubicBezTo>
                <a:cubicBezTo>
                  <a:pt x="63765" y="81159"/>
                  <a:pt x="71837" y="87289"/>
                  <a:pt x="74308" y="90249"/>
                </a:cubicBezTo>
                <a:cubicBezTo>
                  <a:pt x="74561" y="91119"/>
                  <a:pt x="74798" y="91993"/>
                  <a:pt x="75019" y="92873"/>
                </a:cubicBezTo>
                <a:cubicBezTo>
                  <a:pt x="74325" y="91805"/>
                  <a:pt x="71977" y="89408"/>
                  <a:pt x="64030" y="85840"/>
                </a:cubicBezTo>
                <a:cubicBezTo>
                  <a:pt x="63597" y="85214"/>
                  <a:pt x="63100" y="84655"/>
                  <a:pt x="62524" y="84199"/>
                </a:cubicBezTo>
                <a:cubicBezTo>
                  <a:pt x="62524" y="84199"/>
                  <a:pt x="62509" y="84199"/>
                  <a:pt x="62479" y="84199"/>
                </a:cubicBezTo>
                <a:cubicBezTo>
                  <a:pt x="62321" y="84199"/>
                  <a:pt x="61751" y="84220"/>
                  <a:pt x="60894" y="84494"/>
                </a:cubicBezTo>
                <a:cubicBezTo>
                  <a:pt x="60584" y="84367"/>
                  <a:pt x="60266" y="84238"/>
                  <a:pt x="59944" y="84107"/>
                </a:cubicBezTo>
                <a:lnTo>
                  <a:pt x="59944" y="84107"/>
                </a:lnTo>
                <a:cubicBezTo>
                  <a:pt x="59944" y="84107"/>
                  <a:pt x="60027" y="84171"/>
                  <a:pt x="60182" y="84286"/>
                </a:cubicBezTo>
                <a:cubicBezTo>
                  <a:pt x="60286" y="84365"/>
                  <a:pt x="60427" y="84469"/>
                  <a:pt x="60600" y="84595"/>
                </a:cubicBezTo>
                <a:cubicBezTo>
                  <a:pt x="59744" y="84905"/>
                  <a:pt x="58649" y="85455"/>
                  <a:pt x="57417" y="86437"/>
                </a:cubicBezTo>
                <a:cubicBezTo>
                  <a:pt x="57417" y="86437"/>
                  <a:pt x="57947" y="87982"/>
                  <a:pt x="58877" y="89855"/>
                </a:cubicBezTo>
                <a:cubicBezTo>
                  <a:pt x="58768" y="89841"/>
                  <a:pt x="58664" y="89827"/>
                  <a:pt x="58567" y="89815"/>
                </a:cubicBezTo>
                <a:cubicBezTo>
                  <a:pt x="57995" y="89110"/>
                  <a:pt x="57243" y="88090"/>
                  <a:pt x="56910" y="87236"/>
                </a:cubicBezTo>
                <a:cubicBezTo>
                  <a:pt x="56910" y="87236"/>
                  <a:pt x="56265" y="87752"/>
                  <a:pt x="56001" y="88232"/>
                </a:cubicBezTo>
                <a:cubicBezTo>
                  <a:pt x="56001" y="88232"/>
                  <a:pt x="57721" y="91734"/>
                  <a:pt x="58836" y="93086"/>
                </a:cubicBezTo>
                <a:cubicBezTo>
                  <a:pt x="58836" y="93086"/>
                  <a:pt x="55785" y="90336"/>
                  <a:pt x="55212" y="89170"/>
                </a:cubicBezTo>
                <a:cubicBezTo>
                  <a:pt x="55212" y="89170"/>
                  <a:pt x="53128" y="91743"/>
                  <a:pt x="52165" y="94564"/>
                </a:cubicBezTo>
                <a:cubicBezTo>
                  <a:pt x="52165" y="94564"/>
                  <a:pt x="53503" y="95456"/>
                  <a:pt x="54297" y="96666"/>
                </a:cubicBezTo>
                <a:cubicBezTo>
                  <a:pt x="54297" y="96666"/>
                  <a:pt x="52258" y="95769"/>
                  <a:pt x="51636" y="95724"/>
                </a:cubicBezTo>
                <a:cubicBezTo>
                  <a:pt x="51636" y="95724"/>
                  <a:pt x="50276" y="98042"/>
                  <a:pt x="50047" y="99203"/>
                </a:cubicBezTo>
                <a:cubicBezTo>
                  <a:pt x="49983" y="99526"/>
                  <a:pt x="49814" y="99952"/>
                  <a:pt x="49602" y="100409"/>
                </a:cubicBezTo>
                <a:cubicBezTo>
                  <a:pt x="49456" y="100249"/>
                  <a:pt x="49322" y="100105"/>
                  <a:pt x="49203" y="99978"/>
                </a:cubicBezTo>
                <a:lnTo>
                  <a:pt x="49468" y="99399"/>
                </a:lnTo>
                <a:lnTo>
                  <a:pt x="49468" y="99399"/>
                </a:lnTo>
                <a:cubicBezTo>
                  <a:pt x="49468" y="99399"/>
                  <a:pt x="49354" y="99577"/>
                  <a:pt x="49135" y="99907"/>
                </a:cubicBezTo>
                <a:cubicBezTo>
                  <a:pt x="48846" y="99600"/>
                  <a:pt x="48661" y="99413"/>
                  <a:pt x="48661" y="99413"/>
                </a:cubicBezTo>
                <a:cubicBezTo>
                  <a:pt x="46986" y="101076"/>
                  <a:pt x="44377" y="106292"/>
                  <a:pt x="44377" y="106292"/>
                </a:cubicBezTo>
                <a:cubicBezTo>
                  <a:pt x="44710" y="104029"/>
                  <a:pt x="47151" y="97633"/>
                  <a:pt x="47151" y="97633"/>
                </a:cubicBezTo>
                <a:cubicBezTo>
                  <a:pt x="46735" y="97126"/>
                  <a:pt x="43840" y="95413"/>
                  <a:pt x="43006" y="94345"/>
                </a:cubicBezTo>
                <a:cubicBezTo>
                  <a:pt x="42653" y="93892"/>
                  <a:pt x="41986" y="93335"/>
                  <a:pt x="41334" y="92840"/>
                </a:cubicBezTo>
                <a:cubicBezTo>
                  <a:pt x="41357" y="92468"/>
                  <a:pt x="41365" y="92265"/>
                  <a:pt x="41365" y="92265"/>
                </a:cubicBezTo>
                <a:lnTo>
                  <a:pt x="41365" y="92265"/>
                </a:lnTo>
                <a:cubicBezTo>
                  <a:pt x="41319" y="92435"/>
                  <a:pt x="41272" y="92598"/>
                  <a:pt x="41225" y="92757"/>
                </a:cubicBezTo>
                <a:cubicBezTo>
                  <a:pt x="40376" y="92121"/>
                  <a:pt x="39585" y="91613"/>
                  <a:pt x="39585" y="91613"/>
                </a:cubicBezTo>
                <a:cubicBezTo>
                  <a:pt x="38974" y="91979"/>
                  <a:pt x="37353" y="93949"/>
                  <a:pt x="37353" y="93949"/>
                </a:cubicBezTo>
                <a:cubicBezTo>
                  <a:pt x="37540" y="92304"/>
                  <a:pt x="38445" y="90701"/>
                  <a:pt x="38445" y="90701"/>
                </a:cubicBezTo>
                <a:cubicBezTo>
                  <a:pt x="36004" y="88317"/>
                  <a:pt x="32546" y="86765"/>
                  <a:pt x="32546" y="86765"/>
                </a:cubicBezTo>
                <a:lnTo>
                  <a:pt x="32546" y="86765"/>
                </a:lnTo>
                <a:cubicBezTo>
                  <a:pt x="32553" y="87379"/>
                  <a:pt x="32268" y="88486"/>
                  <a:pt x="31932" y="89575"/>
                </a:cubicBezTo>
                <a:cubicBezTo>
                  <a:pt x="31841" y="89294"/>
                  <a:pt x="31787" y="89147"/>
                  <a:pt x="31787" y="89147"/>
                </a:cubicBezTo>
                <a:lnTo>
                  <a:pt x="31787" y="89147"/>
                </a:lnTo>
                <a:cubicBezTo>
                  <a:pt x="31838" y="89298"/>
                  <a:pt x="31870" y="89488"/>
                  <a:pt x="31889" y="89712"/>
                </a:cubicBezTo>
                <a:cubicBezTo>
                  <a:pt x="31419" y="91213"/>
                  <a:pt x="30868" y="92638"/>
                  <a:pt x="30868" y="92638"/>
                </a:cubicBezTo>
                <a:cubicBezTo>
                  <a:pt x="31307" y="90681"/>
                  <a:pt x="31256" y="86215"/>
                  <a:pt x="31256" y="86215"/>
                </a:cubicBezTo>
                <a:cubicBezTo>
                  <a:pt x="30739" y="85862"/>
                  <a:pt x="29812" y="85667"/>
                  <a:pt x="29811" y="85667"/>
                </a:cubicBezTo>
                <a:lnTo>
                  <a:pt x="29811" y="85667"/>
                </a:lnTo>
                <a:cubicBezTo>
                  <a:pt x="29986" y="87462"/>
                  <a:pt x="29148" y="90398"/>
                  <a:pt x="29148" y="90398"/>
                </a:cubicBezTo>
                <a:cubicBezTo>
                  <a:pt x="29217" y="87523"/>
                  <a:pt x="28881" y="85113"/>
                  <a:pt x="28881" y="85113"/>
                </a:cubicBezTo>
                <a:cubicBezTo>
                  <a:pt x="27773" y="84883"/>
                  <a:pt x="26808" y="84798"/>
                  <a:pt x="25987" y="84798"/>
                </a:cubicBezTo>
                <a:cubicBezTo>
                  <a:pt x="23679" y="84798"/>
                  <a:pt x="22508" y="85467"/>
                  <a:pt x="22508" y="85467"/>
                </a:cubicBezTo>
                <a:cubicBezTo>
                  <a:pt x="21517" y="87621"/>
                  <a:pt x="21562" y="90292"/>
                  <a:pt x="22034" y="92842"/>
                </a:cubicBezTo>
                <a:cubicBezTo>
                  <a:pt x="20948" y="92117"/>
                  <a:pt x="19925" y="91731"/>
                  <a:pt x="19925" y="91731"/>
                </a:cubicBezTo>
                <a:lnTo>
                  <a:pt x="19925" y="91731"/>
                </a:lnTo>
                <a:cubicBezTo>
                  <a:pt x="19925" y="91731"/>
                  <a:pt x="21123" y="92378"/>
                  <a:pt x="22157" y="93461"/>
                </a:cubicBezTo>
                <a:cubicBezTo>
                  <a:pt x="22837" y="96671"/>
                  <a:pt x="24125" y="99602"/>
                  <a:pt x="24768" y="100947"/>
                </a:cubicBezTo>
                <a:cubicBezTo>
                  <a:pt x="25852" y="105609"/>
                  <a:pt x="27277" y="111750"/>
                  <a:pt x="28027" y="113778"/>
                </a:cubicBezTo>
                <a:cubicBezTo>
                  <a:pt x="27164" y="113046"/>
                  <a:pt x="26290" y="112328"/>
                  <a:pt x="25404" y="111625"/>
                </a:cubicBezTo>
                <a:cubicBezTo>
                  <a:pt x="24732" y="97176"/>
                  <a:pt x="20432" y="92763"/>
                  <a:pt x="18980" y="91677"/>
                </a:cubicBezTo>
                <a:cubicBezTo>
                  <a:pt x="18680" y="91453"/>
                  <a:pt x="18502" y="91370"/>
                  <a:pt x="18502" y="91370"/>
                </a:cubicBezTo>
                <a:lnTo>
                  <a:pt x="18502" y="91370"/>
                </a:lnTo>
                <a:cubicBezTo>
                  <a:pt x="20785" y="100508"/>
                  <a:pt x="24327" y="109292"/>
                  <a:pt x="25212" y="111429"/>
                </a:cubicBezTo>
                <a:cubicBezTo>
                  <a:pt x="25216" y="111447"/>
                  <a:pt x="25220" y="111464"/>
                  <a:pt x="25226" y="111481"/>
                </a:cubicBezTo>
                <a:cubicBezTo>
                  <a:pt x="25084" y="111369"/>
                  <a:pt x="24945" y="111255"/>
                  <a:pt x="24804" y="111144"/>
                </a:cubicBezTo>
                <a:cubicBezTo>
                  <a:pt x="23596" y="110212"/>
                  <a:pt x="22370" y="109303"/>
                  <a:pt x="21126" y="108418"/>
                </a:cubicBezTo>
                <a:cubicBezTo>
                  <a:pt x="21413" y="100302"/>
                  <a:pt x="16492" y="96976"/>
                  <a:pt x="14816" y="96083"/>
                </a:cubicBezTo>
                <a:cubicBezTo>
                  <a:pt x="14794" y="96056"/>
                  <a:pt x="14771" y="96029"/>
                  <a:pt x="14748" y="96002"/>
                </a:cubicBezTo>
                <a:lnTo>
                  <a:pt x="14748" y="96002"/>
                </a:lnTo>
                <a:cubicBezTo>
                  <a:pt x="14765" y="96025"/>
                  <a:pt x="14784" y="96050"/>
                  <a:pt x="14802" y="96074"/>
                </a:cubicBezTo>
                <a:cubicBezTo>
                  <a:pt x="14470" y="95898"/>
                  <a:pt x="14269" y="95819"/>
                  <a:pt x="14269" y="95819"/>
                </a:cubicBezTo>
                <a:lnTo>
                  <a:pt x="14269" y="95819"/>
                </a:lnTo>
                <a:cubicBezTo>
                  <a:pt x="16807" y="99179"/>
                  <a:pt x="20302" y="106744"/>
                  <a:pt x="20999" y="108275"/>
                </a:cubicBezTo>
                <a:cubicBezTo>
                  <a:pt x="21011" y="108303"/>
                  <a:pt x="21023" y="108329"/>
                  <a:pt x="21034" y="108353"/>
                </a:cubicBezTo>
                <a:cubicBezTo>
                  <a:pt x="20373" y="107885"/>
                  <a:pt x="19705" y="107426"/>
                  <a:pt x="19032" y="106977"/>
                </a:cubicBezTo>
                <a:cubicBezTo>
                  <a:pt x="14514" y="98553"/>
                  <a:pt x="10546" y="97071"/>
                  <a:pt x="8882" y="97071"/>
                </a:cubicBezTo>
                <a:cubicBezTo>
                  <a:pt x="8360" y="97071"/>
                  <a:pt x="8064" y="97218"/>
                  <a:pt x="8051" y="97341"/>
                </a:cubicBezTo>
                <a:cubicBezTo>
                  <a:pt x="8000" y="97814"/>
                  <a:pt x="17296" y="105564"/>
                  <a:pt x="18843" y="106850"/>
                </a:cubicBezTo>
                <a:cubicBezTo>
                  <a:pt x="18729" y="106774"/>
                  <a:pt x="18616" y="106696"/>
                  <a:pt x="18501" y="106620"/>
                </a:cubicBezTo>
                <a:lnTo>
                  <a:pt x="18453" y="106691"/>
                </a:lnTo>
                <a:cubicBezTo>
                  <a:pt x="18465" y="106700"/>
                  <a:pt x="18476" y="106709"/>
                  <a:pt x="18489" y="106719"/>
                </a:cubicBezTo>
                <a:cubicBezTo>
                  <a:pt x="17018" y="105888"/>
                  <a:pt x="13537" y="104299"/>
                  <a:pt x="8265" y="104179"/>
                </a:cubicBezTo>
                <a:cubicBezTo>
                  <a:pt x="8141" y="104176"/>
                  <a:pt x="8016" y="104175"/>
                  <a:pt x="7892" y="104175"/>
                </a:cubicBezTo>
                <a:cubicBezTo>
                  <a:pt x="6751" y="104175"/>
                  <a:pt x="5613" y="104298"/>
                  <a:pt x="4507" y="104578"/>
                </a:cubicBezTo>
                <a:cubicBezTo>
                  <a:pt x="3354" y="104872"/>
                  <a:pt x="2074" y="105361"/>
                  <a:pt x="1573" y="106141"/>
                </a:cubicBezTo>
                <a:cubicBezTo>
                  <a:pt x="1573" y="106141"/>
                  <a:pt x="1635" y="106141"/>
                  <a:pt x="1752" y="106141"/>
                </a:cubicBezTo>
                <a:cubicBezTo>
                  <a:pt x="3316" y="106141"/>
                  <a:pt x="14692" y="106176"/>
                  <a:pt x="19106" y="107175"/>
                </a:cubicBezTo>
                <a:cubicBezTo>
                  <a:pt x="20026" y="107852"/>
                  <a:pt x="20934" y="108547"/>
                  <a:pt x="21829" y="109259"/>
                </a:cubicBezTo>
                <a:cubicBezTo>
                  <a:pt x="21174" y="109026"/>
                  <a:pt x="20020" y="108781"/>
                  <a:pt x="18055" y="108781"/>
                </a:cubicBezTo>
                <a:cubicBezTo>
                  <a:pt x="14775" y="108781"/>
                  <a:pt x="9238" y="109464"/>
                  <a:pt x="1" y="112025"/>
                </a:cubicBezTo>
                <a:cubicBezTo>
                  <a:pt x="1" y="112025"/>
                  <a:pt x="133" y="112025"/>
                  <a:pt x="377" y="112022"/>
                </a:cubicBezTo>
                <a:cubicBezTo>
                  <a:pt x="2247" y="111999"/>
                  <a:pt x="11009" y="111779"/>
                  <a:pt x="22388" y="109711"/>
                </a:cubicBezTo>
                <a:cubicBezTo>
                  <a:pt x="23110" y="110293"/>
                  <a:pt x="23825" y="110883"/>
                  <a:pt x="24533" y="111480"/>
                </a:cubicBezTo>
                <a:cubicBezTo>
                  <a:pt x="24789" y="111695"/>
                  <a:pt x="25042" y="111915"/>
                  <a:pt x="25296" y="112134"/>
                </a:cubicBezTo>
                <a:cubicBezTo>
                  <a:pt x="24979" y="112121"/>
                  <a:pt x="24661" y="112115"/>
                  <a:pt x="24342" y="112115"/>
                </a:cubicBezTo>
                <a:cubicBezTo>
                  <a:pt x="13174" y="112115"/>
                  <a:pt x="1801" y="119525"/>
                  <a:pt x="1801" y="119525"/>
                </a:cubicBezTo>
                <a:cubicBezTo>
                  <a:pt x="1801" y="119525"/>
                  <a:pt x="18004" y="115698"/>
                  <a:pt x="25449" y="112266"/>
                </a:cubicBezTo>
                <a:cubicBezTo>
                  <a:pt x="26500" y="113170"/>
                  <a:pt x="27533" y="114093"/>
                  <a:pt x="28547" y="115034"/>
                </a:cubicBezTo>
                <a:cubicBezTo>
                  <a:pt x="28163" y="114984"/>
                  <a:pt x="27765" y="114960"/>
                  <a:pt x="27357" y="114960"/>
                </a:cubicBezTo>
                <a:cubicBezTo>
                  <a:pt x="19470" y="114960"/>
                  <a:pt x="7520" y="123941"/>
                  <a:pt x="5161" y="125777"/>
                </a:cubicBezTo>
                <a:cubicBezTo>
                  <a:pt x="5086" y="125815"/>
                  <a:pt x="5010" y="125852"/>
                  <a:pt x="4937" y="125890"/>
                </a:cubicBezTo>
                <a:lnTo>
                  <a:pt x="5129" y="125801"/>
                </a:lnTo>
                <a:lnTo>
                  <a:pt x="5129" y="125801"/>
                </a:lnTo>
                <a:cubicBezTo>
                  <a:pt x="4880" y="125995"/>
                  <a:pt x="4746" y="126103"/>
                  <a:pt x="4746" y="126103"/>
                </a:cubicBezTo>
                <a:cubicBezTo>
                  <a:pt x="4746" y="126103"/>
                  <a:pt x="19754" y="121113"/>
                  <a:pt x="28844" y="115308"/>
                </a:cubicBezTo>
                <a:cubicBezTo>
                  <a:pt x="29322" y="115755"/>
                  <a:pt x="29795" y="116206"/>
                  <a:pt x="30265" y="116663"/>
                </a:cubicBezTo>
                <a:cubicBezTo>
                  <a:pt x="30820" y="117206"/>
                  <a:pt x="31362" y="117762"/>
                  <a:pt x="31897" y="118324"/>
                </a:cubicBezTo>
                <a:cubicBezTo>
                  <a:pt x="31690" y="118351"/>
                  <a:pt x="31484" y="118380"/>
                  <a:pt x="31279" y="118412"/>
                </a:cubicBezTo>
                <a:cubicBezTo>
                  <a:pt x="19442" y="120202"/>
                  <a:pt x="8440" y="127649"/>
                  <a:pt x="8440" y="127649"/>
                </a:cubicBezTo>
                <a:cubicBezTo>
                  <a:pt x="8440" y="127649"/>
                  <a:pt x="8631" y="127576"/>
                  <a:pt x="8984" y="127451"/>
                </a:cubicBezTo>
                <a:cubicBezTo>
                  <a:pt x="9061" y="127424"/>
                  <a:pt x="9139" y="127397"/>
                  <a:pt x="9217" y="127370"/>
                </a:cubicBezTo>
                <a:cubicBezTo>
                  <a:pt x="10645" y="126876"/>
                  <a:pt x="13936" y="125824"/>
                  <a:pt x="18115" y="125037"/>
                </a:cubicBezTo>
                <a:cubicBezTo>
                  <a:pt x="23473" y="124029"/>
                  <a:pt x="30032" y="120390"/>
                  <a:pt x="32104" y="118541"/>
                </a:cubicBezTo>
                <a:cubicBezTo>
                  <a:pt x="32715" y="119190"/>
                  <a:pt x="33317" y="119846"/>
                  <a:pt x="33918" y="120505"/>
                </a:cubicBezTo>
                <a:cubicBezTo>
                  <a:pt x="31220" y="120830"/>
                  <a:pt x="22993" y="124507"/>
                  <a:pt x="19761" y="127198"/>
                </a:cubicBezTo>
                <a:cubicBezTo>
                  <a:pt x="17116" y="129399"/>
                  <a:pt x="13833" y="131645"/>
                  <a:pt x="12325" y="132650"/>
                </a:cubicBezTo>
                <a:cubicBezTo>
                  <a:pt x="12135" y="132746"/>
                  <a:pt x="11945" y="132843"/>
                  <a:pt x="11755" y="132936"/>
                </a:cubicBezTo>
                <a:cubicBezTo>
                  <a:pt x="11898" y="132874"/>
                  <a:pt x="12040" y="132809"/>
                  <a:pt x="12183" y="132746"/>
                </a:cubicBezTo>
                <a:lnTo>
                  <a:pt x="12183" y="132746"/>
                </a:lnTo>
                <a:cubicBezTo>
                  <a:pt x="12073" y="132819"/>
                  <a:pt x="11974" y="132884"/>
                  <a:pt x="11888" y="132940"/>
                </a:cubicBezTo>
                <a:lnTo>
                  <a:pt x="12192" y="132940"/>
                </a:lnTo>
                <a:cubicBezTo>
                  <a:pt x="15400" y="131739"/>
                  <a:pt x="28862" y="126477"/>
                  <a:pt x="34233" y="120850"/>
                </a:cubicBezTo>
                <a:cubicBezTo>
                  <a:pt x="34668" y="121329"/>
                  <a:pt x="35104" y="121806"/>
                  <a:pt x="35540" y="122283"/>
                </a:cubicBezTo>
                <a:cubicBezTo>
                  <a:pt x="35775" y="122547"/>
                  <a:pt x="36006" y="122818"/>
                  <a:pt x="36237" y="123085"/>
                </a:cubicBezTo>
                <a:cubicBezTo>
                  <a:pt x="35035" y="123470"/>
                  <a:pt x="31406" y="124972"/>
                  <a:pt x="25799" y="130249"/>
                </a:cubicBezTo>
                <a:cubicBezTo>
                  <a:pt x="24679" y="131302"/>
                  <a:pt x="23681" y="132188"/>
                  <a:pt x="22792" y="132940"/>
                </a:cubicBezTo>
                <a:lnTo>
                  <a:pt x="26692" y="132940"/>
                </a:lnTo>
                <a:cubicBezTo>
                  <a:pt x="27123" y="132631"/>
                  <a:pt x="27563" y="132300"/>
                  <a:pt x="28015" y="131949"/>
                </a:cubicBezTo>
                <a:cubicBezTo>
                  <a:pt x="33772" y="127461"/>
                  <a:pt x="35867" y="124393"/>
                  <a:pt x="36471" y="123354"/>
                </a:cubicBezTo>
                <a:cubicBezTo>
                  <a:pt x="37256" y="124267"/>
                  <a:pt x="38026" y="125196"/>
                  <a:pt x="38778" y="126139"/>
                </a:cubicBezTo>
                <a:lnTo>
                  <a:pt x="37078" y="126858"/>
                </a:lnTo>
                <a:cubicBezTo>
                  <a:pt x="36920" y="126924"/>
                  <a:pt x="36761" y="126992"/>
                  <a:pt x="36619" y="127086"/>
                </a:cubicBezTo>
                <a:cubicBezTo>
                  <a:pt x="36431" y="127210"/>
                  <a:pt x="36277" y="127378"/>
                  <a:pt x="36108" y="127529"/>
                </a:cubicBezTo>
                <a:cubicBezTo>
                  <a:pt x="35732" y="127867"/>
                  <a:pt x="35287" y="128119"/>
                  <a:pt x="34847" y="128369"/>
                </a:cubicBezTo>
                <a:lnTo>
                  <a:pt x="37198" y="132942"/>
                </a:lnTo>
                <a:lnTo>
                  <a:pt x="103476" y="132942"/>
                </a:lnTo>
                <a:lnTo>
                  <a:pt x="103476" y="10683"/>
                </a:lnTo>
                <a:lnTo>
                  <a:pt x="100570" y="10683"/>
                </a:lnTo>
                <a:cubicBezTo>
                  <a:pt x="99640" y="9578"/>
                  <a:pt x="98929" y="8293"/>
                  <a:pt x="98097" y="7107"/>
                </a:cubicBezTo>
                <a:cubicBezTo>
                  <a:pt x="97069" y="5646"/>
                  <a:pt x="95847" y="4333"/>
                  <a:pt x="94463" y="3203"/>
                </a:cubicBezTo>
                <a:cubicBezTo>
                  <a:pt x="93148" y="2616"/>
                  <a:pt x="91741" y="2275"/>
                  <a:pt x="90306" y="2275"/>
                </a:cubicBezTo>
                <a:cubicBezTo>
                  <a:pt x="90148" y="2275"/>
                  <a:pt x="89990" y="2279"/>
                  <a:pt x="89831" y="2288"/>
                </a:cubicBezTo>
                <a:cubicBezTo>
                  <a:pt x="88682" y="2349"/>
                  <a:pt x="87504" y="2625"/>
                  <a:pt x="86366" y="2625"/>
                </a:cubicBezTo>
                <a:cubicBezTo>
                  <a:pt x="85796" y="2625"/>
                  <a:pt x="85236" y="2556"/>
                  <a:pt x="84694" y="2355"/>
                </a:cubicBezTo>
                <a:cubicBezTo>
                  <a:pt x="83311" y="1840"/>
                  <a:pt x="82297" y="534"/>
                  <a:pt x="80874" y="138"/>
                </a:cubicBezTo>
                <a:cubicBezTo>
                  <a:pt x="80522" y="40"/>
                  <a:pt x="80169" y="1"/>
                  <a:pt x="7981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33"/>
          <p:cNvSpPr/>
          <p:nvPr/>
        </p:nvSpPr>
        <p:spPr>
          <a:xfrm rot="9899979">
            <a:off x="7839783" y="1166794"/>
            <a:ext cx="2203075" cy="1168764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33"/>
          <p:cNvSpPr/>
          <p:nvPr/>
        </p:nvSpPr>
        <p:spPr>
          <a:xfrm rot="-8546986">
            <a:off x="7735853" y="1030843"/>
            <a:ext cx="1740461" cy="923341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33"/>
          <p:cNvSpPr/>
          <p:nvPr/>
        </p:nvSpPr>
        <p:spPr>
          <a:xfrm rot="9900059">
            <a:off x="6721400" y="-681943"/>
            <a:ext cx="1427117" cy="1390545"/>
          </a:xfrm>
          <a:custGeom>
            <a:avLst/>
            <a:gdLst/>
            <a:ahLst/>
            <a:cxnLst/>
            <a:rect l="l" t="t" r="r" b="b"/>
            <a:pathLst>
              <a:path w="42847" h="41749" extrusionOk="0">
                <a:moveTo>
                  <a:pt x="23095" y="23279"/>
                </a:moveTo>
                <a:lnTo>
                  <a:pt x="23086" y="23281"/>
                </a:lnTo>
                <a:lnTo>
                  <a:pt x="23088" y="23279"/>
                </a:lnTo>
                <a:close/>
                <a:moveTo>
                  <a:pt x="27396" y="0"/>
                </a:moveTo>
                <a:lnTo>
                  <a:pt x="27396" y="0"/>
                </a:lnTo>
                <a:cubicBezTo>
                  <a:pt x="27396" y="0"/>
                  <a:pt x="27370" y="122"/>
                  <a:pt x="27327" y="346"/>
                </a:cubicBezTo>
                <a:cubicBezTo>
                  <a:pt x="26993" y="2068"/>
                  <a:pt x="25528" y="10157"/>
                  <a:pt x="25263" y="21002"/>
                </a:cubicBezTo>
                <a:cubicBezTo>
                  <a:pt x="24591" y="21553"/>
                  <a:pt x="23914" y="22097"/>
                  <a:pt x="23231" y="22634"/>
                </a:cubicBezTo>
                <a:cubicBezTo>
                  <a:pt x="22984" y="22829"/>
                  <a:pt x="22734" y="23019"/>
                  <a:pt x="22485" y="23211"/>
                </a:cubicBezTo>
                <a:cubicBezTo>
                  <a:pt x="25076" y="12769"/>
                  <a:pt x="20166" y="230"/>
                  <a:pt x="20166" y="228"/>
                </a:cubicBezTo>
                <a:lnTo>
                  <a:pt x="20166" y="228"/>
                </a:lnTo>
                <a:cubicBezTo>
                  <a:pt x="20166" y="230"/>
                  <a:pt x="20599" y="15838"/>
                  <a:pt x="22335" y="23327"/>
                </a:cubicBezTo>
                <a:cubicBezTo>
                  <a:pt x="21306" y="24121"/>
                  <a:pt x="20262" y="24894"/>
                  <a:pt x="19204" y="25647"/>
                </a:cubicBezTo>
                <a:cubicBezTo>
                  <a:pt x="21630" y="18664"/>
                  <a:pt x="15086" y="4772"/>
                  <a:pt x="13785" y="2124"/>
                </a:cubicBezTo>
                <a:cubicBezTo>
                  <a:pt x="13764" y="2049"/>
                  <a:pt x="13744" y="1973"/>
                  <a:pt x="13723" y="1898"/>
                </a:cubicBezTo>
                <a:lnTo>
                  <a:pt x="13723" y="1898"/>
                </a:lnTo>
                <a:lnTo>
                  <a:pt x="13769" y="2092"/>
                </a:lnTo>
                <a:cubicBezTo>
                  <a:pt x="13638" y="1827"/>
                  <a:pt x="13564" y="1682"/>
                  <a:pt x="13564" y="1682"/>
                </a:cubicBezTo>
                <a:lnTo>
                  <a:pt x="13564" y="1682"/>
                </a:lnTo>
                <a:cubicBezTo>
                  <a:pt x="13565" y="1683"/>
                  <a:pt x="15293" y="16415"/>
                  <a:pt x="18897" y="25868"/>
                </a:cubicBezTo>
                <a:cubicBezTo>
                  <a:pt x="18395" y="26221"/>
                  <a:pt x="17890" y="26570"/>
                  <a:pt x="17382" y="26915"/>
                </a:cubicBezTo>
                <a:cubicBezTo>
                  <a:pt x="16778" y="27322"/>
                  <a:pt x="16164" y="27714"/>
                  <a:pt x="15546" y="28097"/>
                </a:cubicBezTo>
                <a:cubicBezTo>
                  <a:pt x="15560" y="27903"/>
                  <a:pt x="15572" y="27708"/>
                  <a:pt x="15583" y="27512"/>
                </a:cubicBezTo>
                <a:cubicBezTo>
                  <a:pt x="16189" y="16302"/>
                  <a:pt x="11443" y="4783"/>
                  <a:pt x="11442" y="4781"/>
                </a:cubicBezTo>
                <a:lnTo>
                  <a:pt x="11442" y="4781"/>
                </a:lnTo>
                <a:cubicBezTo>
                  <a:pt x="11442" y="4782"/>
                  <a:pt x="11473" y="4970"/>
                  <a:pt x="11521" y="5317"/>
                </a:cubicBezTo>
                <a:cubicBezTo>
                  <a:pt x="11530" y="5393"/>
                  <a:pt x="11540" y="5471"/>
                  <a:pt x="11550" y="5547"/>
                </a:cubicBezTo>
                <a:cubicBezTo>
                  <a:pt x="11733" y="6952"/>
                  <a:pt x="12074" y="10175"/>
                  <a:pt x="12001" y="14162"/>
                </a:cubicBezTo>
                <a:cubicBezTo>
                  <a:pt x="11908" y="19275"/>
                  <a:pt x="14003" y="25992"/>
                  <a:pt x="15307" y="28245"/>
                </a:cubicBezTo>
                <a:cubicBezTo>
                  <a:pt x="14595" y="28684"/>
                  <a:pt x="13879" y="29113"/>
                  <a:pt x="13160" y="29538"/>
                </a:cubicBezTo>
                <a:cubicBezTo>
                  <a:pt x="13374" y="26998"/>
                  <a:pt x="11560" y="18744"/>
                  <a:pt x="9704" y="15264"/>
                </a:cubicBezTo>
                <a:cubicBezTo>
                  <a:pt x="8186" y="12416"/>
                  <a:pt x="6747" y="8973"/>
                  <a:pt x="6111" y="7397"/>
                </a:cubicBezTo>
                <a:cubicBezTo>
                  <a:pt x="6060" y="7205"/>
                  <a:pt x="6007" y="7013"/>
                  <a:pt x="5957" y="6820"/>
                </a:cubicBezTo>
                <a:lnTo>
                  <a:pt x="5957" y="6820"/>
                </a:lnTo>
                <a:cubicBezTo>
                  <a:pt x="5987" y="6963"/>
                  <a:pt x="6020" y="7106"/>
                  <a:pt x="6051" y="7249"/>
                </a:cubicBezTo>
                <a:cubicBezTo>
                  <a:pt x="5870" y="6798"/>
                  <a:pt x="5766" y="6533"/>
                  <a:pt x="5766" y="6533"/>
                </a:cubicBezTo>
                <a:lnTo>
                  <a:pt x="5766" y="6533"/>
                </a:lnTo>
                <a:cubicBezTo>
                  <a:pt x="5767" y="6534"/>
                  <a:pt x="8059" y="22925"/>
                  <a:pt x="12782" y="29762"/>
                </a:cubicBezTo>
                <a:cubicBezTo>
                  <a:pt x="12260" y="30071"/>
                  <a:pt x="11739" y="30379"/>
                  <a:pt x="11218" y="30690"/>
                </a:cubicBezTo>
                <a:cubicBezTo>
                  <a:pt x="10930" y="30855"/>
                  <a:pt x="10639" y="31016"/>
                  <a:pt x="10349" y="31178"/>
                </a:cubicBezTo>
                <a:cubicBezTo>
                  <a:pt x="10224" y="30000"/>
                  <a:pt x="9534" y="26382"/>
                  <a:pt x="5756" y="20229"/>
                </a:cubicBezTo>
                <a:cubicBezTo>
                  <a:pt x="1060" y="12583"/>
                  <a:pt x="1345" y="10426"/>
                  <a:pt x="726" y="10125"/>
                </a:cubicBezTo>
                <a:lnTo>
                  <a:pt x="726" y="10125"/>
                </a:lnTo>
                <a:cubicBezTo>
                  <a:pt x="726" y="10125"/>
                  <a:pt x="0" y="14287"/>
                  <a:pt x="3773" y="21942"/>
                </a:cubicBezTo>
                <a:cubicBezTo>
                  <a:pt x="6799" y="28082"/>
                  <a:pt x="9218" y="30589"/>
                  <a:pt x="10057" y="31341"/>
                </a:cubicBezTo>
                <a:cubicBezTo>
                  <a:pt x="8342" y="32293"/>
                  <a:pt x="6596" y="33188"/>
                  <a:pt x="4809" y="34048"/>
                </a:cubicBezTo>
                <a:lnTo>
                  <a:pt x="4836" y="34126"/>
                </a:lnTo>
                <a:cubicBezTo>
                  <a:pt x="5998" y="33777"/>
                  <a:pt x="7179" y="33439"/>
                  <a:pt x="8293" y="32943"/>
                </a:cubicBezTo>
                <a:cubicBezTo>
                  <a:pt x="9379" y="32529"/>
                  <a:pt x="10407" y="31996"/>
                  <a:pt x="11447" y="31482"/>
                </a:cubicBezTo>
                <a:cubicBezTo>
                  <a:pt x="11380" y="31365"/>
                  <a:pt x="11314" y="31250"/>
                  <a:pt x="11252" y="31136"/>
                </a:cubicBezTo>
                <a:lnTo>
                  <a:pt x="11252" y="31136"/>
                </a:lnTo>
                <a:cubicBezTo>
                  <a:pt x="11255" y="31139"/>
                  <a:pt x="11421" y="31207"/>
                  <a:pt x="11712" y="31345"/>
                </a:cubicBezTo>
                <a:cubicBezTo>
                  <a:pt x="12615" y="30859"/>
                  <a:pt x="13494" y="30330"/>
                  <a:pt x="14355" y="29777"/>
                </a:cubicBezTo>
                <a:cubicBezTo>
                  <a:pt x="21724" y="37761"/>
                  <a:pt x="37676" y="41749"/>
                  <a:pt x="37676" y="41749"/>
                </a:cubicBezTo>
                <a:cubicBezTo>
                  <a:pt x="34428" y="40090"/>
                  <a:pt x="33492" y="38868"/>
                  <a:pt x="26985" y="34628"/>
                </a:cubicBezTo>
                <a:cubicBezTo>
                  <a:pt x="21640" y="31144"/>
                  <a:pt x="16372" y="29910"/>
                  <a:pt x="14662" y="29580"/>
                </a:cubicBezTo>
                <a:cubicBezTo>
                  <a:pt x="15498" y="29034"/>
                  <a:pt x="16320" y="28467"/>
                  <a:pt x="17133" y="27890"/>
                </a:cubicBezTo>
                <a:cubicBezTo>
                  <a:pt x="17180" y="27917"/>
                  <a:pt x="17227" y="27945"/>
                  <a:pt x="17274" y="27972"/>
                </a:cubicBezTo>
                <a:lnTo>
                  <a:pt x="17222" y="27958"/>
                </a:lnTo>
                <a:lnTo>
                  <a:pt x="17222" y="27958"/>
                </a:lnTo>
                <a:cubicBezTo>
                  <a:pt x="17241" y="27965"/>
                  <a:pt x="17262" y="27971"/>
                  <a:pt x="17281" y="27978"/>
                </a:cubicBezTo>
                <a:cubicBezTo>
                  <a:pt x="25762" y="32926"/>
                  <a:pt x="34059" y="33755"/>
                  <a:pt x="38664" y="33755"/>
                </a:cubicBezTo>
                <a:cubicBezTo>
                  <a:pt x="40980" y="33755"/>
                  <a:pt x="42361" y="33545"/>
                  <a:pt x="42362" y="33545"/>
                </a:cubicBezTo>
                <a:lnTo>
                  <a:pt x="42362" y="33545"/>
                </a:lnTo>
                <a:cubicBezTo>
                  <a:pt x="42302" y="33552"/>
                  <a:pt x="42237" y="33556"/>
                  <a:pt x="42167" y="33556"/>
                </a:cubicBezTo>
                <a:cubicBezTo>
                  <a:pt x="40626" y="33556"/>
                  <a:pt x="36684" y="31824"/>
                  <a:pt x="30630" y="29974"/>
                </a:cubicBezTo>
                <a:cubicBezTo>
                  <a:pt x="25311" y="28347"/>
                  <a:pt x="19176" y="27851"/>
                  <a:pt x="17353" y="27733"/>
                </a:cubicBezTo>
                <a:cubicBezTo>
                  <a:pt x="17487" y="27638"/>
                  <a:pt x="17621" y="27543"/>
                  <a:pt x="17753" y="27447"/>
                </a:cubicBezTo>
                <a:cubicBezTo>
                  <a:pt x="18530" y="26882"/>
                  <a:pt x="19299" y="26305"/>
                  <a:pt x="20057" y="25714"/>
                </a:cubicBezTo>
                <a:cubicBezTo>
                  <a:pt x="22232" y="26654"/>
                  <a:pt x="24866" y="26981"/>
                  <a:pt x="27463" y="26981"/>
                </a:cubicBezTo>
                <a:cubicBezTo>
                  <a:pt x="32320" y="26981"/>
                  <a:pt x="37052" y="25839"/>
                  <a:pt x="38431" y="25430"/>
                </a:cubicBezTo>
                <a:cubicBezTo>
                  <a:pt x="40577" y="24791"/>
                  <a:pt x="42243" y="22159"/>
                  <a:pt x="42243" y="22158"/>
                </a:cubicBezTo>
                <a:lnTo>
                  <a:pt x="42243" y="22158"/>
                </a:lnTo>
                <a:cubicBezTo>
                  <a:pt x="42243" y="22159"/>
                  <a:pt x="40599" y="24115"/>
                  <a:pt x="38594" y="24597"/>
                </a:cubicBezTo>
                <a:cubicBezTo>
                  <a:pt x="38486" y="24623"/>
                  <a:pt x="38378" y="24645"/>
                  <a:pt x="38269" y="24662"/>
                </a:cubicBezTo>
                <a:cubicBezTo>
                  <a:pt x="37032" y="24852"/>
                  <a:pt x="23684" y="24920"/>
                  <a:pt x="20456" y="25408"/>
                </a:cubicBezTo>
                <a:cubicBezTo>
                  <a:pt x="21292" y="24754"/>
                  <a:pt x="22118" y="24088"/>
                  <a:pt x="22932" y="23409"/>
                </a:cubicBezTo>
                <a:cubicBezTo>
                  <a:pt x="26207" y="23929"/>
                  <a:pt x="28973" y="24137"/>
                  <a:pt x="31301" y="24137"/>
                </a:cubicBezTo>
                <a:cubicBezTo>
                  <a:pt x="38496" y="24137"/>
                  <a:pt x="41511" y="22154"/>
                  <a:pt x="42474" y="21303"/>
                </a:cubicBezTo>
                <a:cubicBezTo>
                  <a:pt x="42737" y="21070"/>
                  <a:pt x="42846" y="20922"/>
                  <a:pt x="42846" y="20922"/>
                </a:cubicBezTo>
                <a:lnTo>
                  <a:pt x="42846" y="20922"/>
                </a:lnTo>
                <a:cubicBezTo>
                  <a:pt x="34020" y="21281"/>
                  <a:pt x="25279" y="22863"/>
                  <a:pt x="23149" y="23269"/>
                </a:cubicBezTo>
                <a:cubicBezTo>
                  <a:pt x="23131" y="23269"/>
                  <a:pt x="23115" y="23272"/>
                  <a:pt x="23098" y="23272"/>
                </a:cubicBezTo>
                <a:cubicBezTo>
                  <a:pt x="23227" y="23163"/>
                  <a:pt x="23358" y="23057"/>
                  <a:pt x="23488" y="22949"/>
                </a:cubicBezTo>
                <a:cubicBezTo>
                  <a:pt x="24575" y="22017"/>
                  <a:pt x="25643" y="21064"/>
                  <a:pt x="26691" y="20088"/>
                </a:cubicBezTo>
                <a:cubicBezTo>
                  <a:pt x="28043" y="20419"/>
                  <a:pt x="29282" y="20559"/>
                  <a:pt x="30410" y="20559"/>
                </a:cubicBezTo>
                <a:cubicBezTo>
                  <a:pt x="35452" y="20559"/>
                  <a:pt x="38288" y="17758"/>
                  <a:pt x="39220" y="16640"/>
                </a:cubicBezTo>
                <a:cubicBezTo>
                  <a:pt x="39249" y="16624"/>
                  <a:pt x="39278" y="16608"/>
                  <a:pt x="39308" y="16592"/>
                </a:cubicBezTo>
                <a:lnTo>
                  <a:pt x="39308" y="16592"/>
                </a:lnTo>
                <a:cubicBezTo>
                  <a:pt x="39282" y="16604"/>
                  <a:pt x="39256" y="16616"/>
                  <a:pt x="39230" y="16627"/>
                </a:cubicBezTo>
                <a:cubicBezTo>
                  <a:pt x="39455" y="16355"/>
                  <a:pt x="39567" y="16186"/>
                  <a:pt x="39567" y="16186"/>
                </a:cubicBezTo>
                <a:lnTo>
                  <a:pt x="39567" y="16186"/>
                </a:lnTo>
                <a:cubicBezTo>
                  <a:pt x="35998" y="17878"/>
                  <a:pt x="28385" y="19649"/>
                  <a:pt x="26847" y="19998"/>
                </a:cubicBezTo>
                <a:lnTo>
                  <a:pt x="26769" y="20016"/>
                </a:lnTo>
                <a:cubicBezTo>
                  <a:pt x="27324" y="19498"/>
                  <a:pt x="27872" y="18972"/>
                  <a:pt x="28413" y="18439"/>
                </a:cubicBezTo>
                <a:cubicBezTo>
                  <a:pt x="39709" y="15091"/>
                  <a:pt x="39813" y="10336"/>
                  <a:pt x="39350" y="10187"/>
                </a:cubicBezTo>
                <a:cubicBezTo>
                  <a:pt x="39346" y="10185"/>
                  <a:pt x="39341" y="10185"/>
                  <a:pt x="39336" y="10185"/>
                </a:cubicBezTo>
                <a:cubicBezTo>
                  <a:pt x="38756" y="10185"/>
                  <a:pt x="30027" y="17124"/>
                  <a:pt x="28566" y="18290"/>
                </a:cubicBezTo>
                <a:lnTo>
                  <a:pt x="28566" y="18290"/>
                </a:lnTo>
                <a:cubicBezTo>
                  <a:pt x="28657" y="18199"/>
                  <a:pt x="28751" y="18110"/>
                  <a:pt x="28842" y="18018"/>
                </a:cubicBezTo>
                <a:lnTo>
                  <a:pt x="28785" y="17960"/>
                </a:lnTo>
                <a:cubicBezTo>
                  <a:pt x="28775" y="17970"/>
                  <a:pt x="28765" y="17978"/>
                  <a:pt x="28754" y="17988"/>
                </a:cubicBezTo>
                <a:cubicBezTo>
                  <a:pt x="29796" y="16795"/>
                  <a:pt x="31917" y="13901"/>
                  <a:pt x="33031" y="9082"/>
                </a:cubicBezTo>
                <a:cubicBezTo>
                  <a:pt x="33297" y="7925"/>
                  <a:pt x="33431" y="6739"/>
                  <a:pt x="33379" y="5554"/>
                </a:cubicBezTo>
                <a:cubicBezTo>
                  <a:pt x="33329" y="4439"/>
                  <a:pt x="33123" y="3172"/>
                  <a:pt x="32501" y="2563"/>
                </a:cubicBezTo>
                <a:cubicBezTo>
                  <a:pt x="32501" y="2563"/>
                  <a:pt x="30105" y="14315"/>
                  <a:pt x="28218" y="18469"/>
                </a:cubicBezTo>
                <a:cubicBezTo>
                  <a:pt x="27420" y="19185"/>
                  <a:pt x="26609" y="19886"/>
                  <a:pt x="25785" y="20572"/>
                </a:cubicBezTo>
                <a:cubicBezTo>
                  <a:pt x="26688" y="19087"/>
                  <a:pt x="28348" y="14343"/>
                  <a:pt x="2739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33"/>
          <p:cNvSpPr/>
          <p:nvPr/>
        </p:nvSpPr>
        <p:spPr>
          <a:xfrm rot="3599941">
            <a:off x="8260622" y="-899792"/>
            <a:ext cx="1766826" cy="1535097"/>
          </a:xfrm>
          <a:custGeom>
            <a:avLst/>
            <a:gdLst/>
            <a:ahLst/>
            <a:cxnLst/>
            <a:rect l="l" t="t" r="r" b="b"/>
            <a:pathLst>
              <a:path w="38298" h="33275" extrusionOk="0">
                <a:moveTo>
                  <a:pt x="14833" y="1"/>
                </a:moveTo>
                <a:cubicBezTo>
                  <a:pt x="11265" y="1"/>
                  <a:pt x="7239" y="790"/>
                  <a:pt x="5195" y="3893"/>
                </a:cubicBezTo>
                <a:cubicBezTo>
                  <a:pt x="1034" y="10208"/>
                  <a:pt x="7714" y="12632"/>
                  <a:pt x="9260" y="13393"/>
                </a:cubicBezTo>
                <a:cubicBezTo>
                  <a:pt x="10745" y="14125"/>
                  <a:pt x="10354" y="14770"/>
                  <a:pt x="10322" y="14820"/>
                </a:cubicBezTo>
                <a:cubicBezTo>
                  <a:pt x="10320" y="14822"/>
                  <a:pt x="10319" y="14825"/>
                  <a:pt x="10317" y="14826"/>
                </a:cubicBezTo>
                <a:cubicBezTo>
                  <a:pt x="10290" y="14861"/>
                  <a:pt x="10045" y="15155"/>
                  <a:pt x="9381" y="15155"/>
                </a:cubicBezTo>
                <a:cubicBezTo>
                  <a:pt x="8912" y="15155"/>
                  <a:pt x="8233" y="15008"/>
                  <a:pt x="7273" y="14518"/>
                </a:cubicBezTo>
                <a:cubicBezTo>
                  <a:pt x="6779" y="14265"/>
                  <a:pt x="6169" y="14132"/>
                  <a:pt x="5522" y="14132"/>
                </a:cubicBezTo>
                <a:cubicBezTo>
                  <a:pt x="3030" y="14132"/>
                  <a:pt x="1" y="16114"/>
                  <a:pt x="1003" y="20890"/>
                </a:cubicBezTo>
                <a:cubicBezTo>
                  <a:pt x="2240" y="26788"/>
                  <a:pt x="7088" y="31453"/>
                  <a:pt x="13149" y="32195"/>
                </a:cubicBezTo>
                <a:cubicBezTo>
                  <a:pt x="13156" y="32195"/>
                  <a:pt x="13163" y="32196"/>
                  <a:pt x="13170" y="32196"/>
                </a:cubicBezTo>
                <a:cubicBezTo>
                  <a:pt x="13303" y="32196"/>
                  <a:pt x="13392" y="32048"/>
                  <a:pt x="13321" y="31929"/>
                </a:cubicBezTo>
                <a:cubicBezTo>
                  <a:pt x="12785" y="31037"/>
                  <a:pt x="11323" y="28273"/>
                  <a:pt x="11377" y="24767"/>
                </a:cubicBezTo>
                <a:cubicBezTo>
                  <a:pt x="11440" y="20799"/>
                  <a:pt x="12199" y="20415"/>
                  <a:pt x="12652" y="20415"/>
                </a:cubicBezTo>
                <a:cubicBezTo>
                  <a:pt x="12689" y="20415"/>
                  <a:pt x="12724" y="20417"/>
                  <a:pt x="12756" y="20421"/>
                </a:cubicBezTo>
                <a:cubicBezTo>
                  <a:pt x="13184" y="20465"/>
                  <a:pt x="13311" y="21156"/>
                  <a:pt x="13255" y="22292"/>
                </a:cubicBezTo>
                <a:cubicBezTo>
                  <a:pt x="13198" y="23427"/>
                  <a:pt x="12606" y="30081"/>
                  <a:pt x="14999" y="32062"/>
                </a:cubicBezTo>
                <a:cubicBezTo>
                  <a:pt x="16166" y="33027"/>
                  <a:pt x="18223" y="33275"/>
                  <a:pt x="20024" y="33275"/>
                </a:cubicBezTo>
                <a:cubicBezTo>
                  <a:pt x="21261" y="33275"/>
                  <a:pt x="22378" y="33158"/>
                  <a:pt x="23003" y="33077"/>
                </a:cubicBezTo>
                <a:cubicBezTo>
                  <a:pt x="23169" y="33057"/>
                  <a:pt x="23215" y="32840"/>
                  <a:pt x="23072" y="32754"/>
                </a:cubicBezTo>
                <a:cubicBezTo>
                  <a:pt x="22154" y="32202"/>
                  <a:pt x="20053" y="30662"/>
                  <a:pt x="18605" y="27458"/>
                </a:cubicBezTo>
                <a:cubicBezTo>
                  <a:pt x="16707" y="23256"/>
                  <a:pt x="16624" y="22136"/>
                  <a:pt x="17273" y="22061"/>
                </a:cubicBezTo>
                <a:cubicBezTo>
                  <a:pt x="17314" y="22056"/>
                  <a:pt x="17354" y="22054"/>
                  <a:pt x="17391" y="22054"/>
                </a:cubicBezTo>
                <a:cubicBezTo>
                  <a:pt x="17944" y="22054"/>
                  <a:pt x="18107" y="22582"/>
                  <a:pt x="18578" y="23980"/>
                </a:cubicBezTo>
                <a:cubicBezTo>
                  <a:pt x="19081" y="25474"/>
                  <a:pt x="21114" y="30836"/>
                  <a:pt x="24093" y="32184"/>
                </a:cubicBezTo>
                <a:cubicBezTo>
                  <a:pt x="24093" y="32184"/>
                  <a:pt x="24517" y="32507"/>
                  <a:pt x="25518" y="32507"/>
                </a:cubicBezTo>
                <a:cubicBezTo>
                  <a:pt x="26229" y="32507"/>
                  <a:pt x="27232" y="32343"/>
                  <a:pt x="28580" y="31785"/>
                </a:cubicBezTo>
                <a:cubicBezTo>
                  <a:pt x="28723" y="31726"/>
                  <a:pt x="28729" y="31527"/>
                  <a:pt x="28590" y="31463"/>
                </a:cubicBezTo>
                <a:cubicBezTo>
                  <a:pt x="27488" y="30963"/>
                  <a:pt x="24236" y="29174"/>
                  <a:pt x="22540" y="24885"/>
                </a:cubicBezTo>
                <a:cubicBezTo>
                  <a:pt x="22540" y="24885"/>
                  <a:pt x="21419" y="22521"/>
                  <a:pt x="22404" y="22502"/>
                </a:cubicBezTo>
                <a:cubicBezTo>
                  <a:pt x="22407" y="22501"/>
                  <a:pt x="22410" y="22501"/>
                  <a:pt x="22413" y="22501"/>
                </a:cubicBezTo>
                <a:cubicBezTo>
                  <a:pt x="23391" y="22501"/>
                  <a:pt x="23701" y="25933"/>
                  <a:pt x="25791" y="28176"/>
                </a:cubicBezTo>
                <a:cubicBezTo>
                  <a:pt x="27338" y="29839"/>
                  <a:pt x="28353" y="30664"/>
                  <a:pt x="29556" y="30664"/>
                </a:cubicBezTo>
                <a:cubicBezTo>
                  <a:pt x="29982" y="30664"/>
                  <a:pt x="30431" y="30561"/>
                  <a:pt x="30935" y="30355"/>
                </a:cubicBezTo>
                <a:cubicBezTo>
                  <a:pt x="32636" y="29660"/>
                  <a:pt x="34275" y="27190"/>
                  <a:pt x="35961" y="27190"/>
                </a:cubicBezTo>
                <a:cubicBezTo>
                  <a:pt x="36122" y="27190"/>
                  <a:pt x="36284" y="27212"/>
                  <a:pt x="36446" y="27261"/>
                </a:cubicBezTo>
                <a:cubicBezTo>
                  <a:pt x="36463" y="27266"/>
                  <a:pt x="36480" y="27269"/>
                  <a:pt x="36497" y="27269"/>
                </a:cubicBezTo>
                <a:cubicBezTo>
                  <a:pt x="36584" y="27269"/>
                  <a:pt x="36662" y="27201"/>
                  <a:pt x="36669" y="27107"/>
                </a:cubicBezTo>
                <a:cubicBezTo>
                  <a:pt x="36716" y="26373"/>
                  <a:pt x="36913" y="24069"/>
                  <a:pt x="37567" y="22623"/>
                </a:cubicBezTo>
                <a:cubicBezTo>
                  <a:pt x="38298" y="21007"/>
                  <a:pt x="37095" y="19207"/>
                  <a:pt x="34186" y="19207"/>
                </a:cubicBezTo>
                <a:cubicBezTo>
                  <a:pt x="33969" y="19207"/>
                  <a:pt x="33741" y="19217"/>
                  <a:pt x="33505" y="19238"/>
                </a:cubicBezTo>
                <a:cubicBezTo>
                  <a:pt x="31546" y="19411"/>
                  <a:pt x="29908" y="19656"/>
                  <a:pt x="28842" y="19656"/>
                </a:cubicBezTo>
                <a:cubicBezTo>
                  <a:pt x="28059" y="19656"/>
                  <a:pt x="27584" y="19523"/>
                  <a:pt x="27519" y="19133"/>
                </a:cubicBezTo>
                <a:cubicBezTo>
                  <a:pt x="27427" y="18579"/>
                  <a:pt x="29472" y="17812"/>
                  <a:pt x="32180" y="17812"/>
                </a:cubicBezTo>
                <a:cubicBezTo>
                  <a:pt x="33869" y="17812"/>
                  <a:pt x="35815" y="18110"/>
                  <a:pt x="37661" y="18946"/>
                </a:cubicBezTo>
                <a:cubicBezTo>
                  <a:pt x="37687" y="18957"/>
                  <a:pt x="37712" y="18962"/>
                  <a:pt x="37737" y="18962"/>
                </a:cubicBezTo>
                <a:cubicBezTo>
                  <a:pt x="37852" y="18962"/>
                  <a:pt x="37947" y="18849"/>
                  <a:pt x="37901" y="18728"/>
                </a:cubicBezTo>
                <a:cubicBezTo>
                  <a:pt x="37625" y="17988"/>
                  <a:pt x="37035" y="16339"/>
                  <a:pt x="36595" y="14646"/>
                </a:cubicBezTo>
                <a:cubicBezTo>
                  <a:pt x="36293" y="13487"/>
                  <a:pt x="34901" y="13072"/>
                  <a:pt x="33305" y="13072"/>
                </a:cubicBezTo>
                <a:cubicBezTo>
                  <a:pt x="31758" y="13072"/>
                  <a:pt x="30018" y="13462"/>
                  <a:pt x="28892" y="13939"/>
                </a:cubicBezTo>
                <a:cubicBezTo>
                  <a:pt x="27045" y="14724"/>
                  <a:pt x="24457" y="16269"/>
                  <a:pt x="23267" y="16269"/>
                </a:cubicBezTo>
                <a:cubicBezTo>
                  <a:pt x="22984" y="16269"/>
                  <a:pt x="22780" y="16182"/>
                  <a:pt x="22684" y="15977"/>
                </a:cubicBezTo>
                <a:cubicBezTo>
                  <a:pt x="22193" y="14925"/>
                  <a:pt x="27416" y="11580"/>
                  <a:pt x="35226" y="11552"/>
                </a:cubicBezTo>
                <a:cubicBezTo>
                  <a:pt x="35384" y="11552"/>
                  <a:pt x="35463" y="11361"/>
                  <a:pt x="35349" y="11252"/>
                </a:cubicBezTo>
                <a:cubicBezTo>
                  <a:pt x="34879" y="10802"/>
                  <a:pt x="34015" y="9936"/>
                  <a:pt x="33570" y="9257"/>
                </a:cubicBezTo>
                <a:cubicBezTo>
                  <a:pt x="33018" y="8412"/>
                  <a:pt x="31966" y="7334"/>
                  <a:pt x="31719" y="7085"/>
                </a:cubicBezTo>
                <a:cubicBezTo>
                  <a:pt x="31686" y="7052"/>
                  <a:pt x="31642" y="7034"/>
                  <a:pt x="31596" y="7034"/>
                </a:cubicBezTo>
                <a:cubicBezTo>
                  <a:pt x="31594" y="7034"/>
                  <a:pt x="31593" y="7034"/>
                  <a:pt x="31592" y="7034"/>
                </a:cubicBezTo>
                <a:cubicBezTo>
                  <a:pt x="30943" y="7051"/>
                  <a:pt x="26183" y="7251"/>
                  <a:pt x="23860" y="9490"/>
                </a:cubicBezTo>
                <a:cubicBezTo>
                  <a:pt x="21689" y="11583"/>
                  <a:pt x="20364" y="12688"/>
                  <a:pt x="19563" y="12688"/>
                </a:cubicBezTo>
                <a:cubicBezTo>
                  <a:pt x="19443" y="12688"/>
                  <a:pt x="19334" y="12663"/>
                  <a:pt x="19236" y="12613"/>
                </a:cubicBezTo>
                <a:cubicBezTo>
                  <a:pt x="18494" y="12233"/>
                  <a:pt x="19464" y="8294"/>
                  <a:pt x="30438" y="6029"/>
                </a:cubicBezTo>
                <a:cubicBezTo>
                  <a:pt x="30582" y="6000"/>
                  <a:pt x="30631" y="5817"/>
                  <a:pt x="30518" y="5723"/>
                </a:cubicBezTo>
                <a:cubicBezTo>
                  <a:pt x="29760" y="5095"/>
                  <a:pt x="27514" y="3358"/>
                  <a:pt x="24709" y="2350"/>
                </a:cubicBezTo>
                <a:cubicBezTo>
                  <a:pt x="24688" y="2343"/>
                  <a:pt x="24666" y="2339"/>
                  <a:pt x="24644" y="2339"/>
                </a:cubicBezTo>
                <a:cubicBezTo>
                  <a:pt x="24269" y="2354"/>
                  <a:pt x="20770" y="2592"/>
                  <a:pt x="17480" y="6796"/>
                </a:cubicBezTo>
                <a:cubicBezTo>
                  <a:pt x="14991" y="9975"/>
                  <a:pt x="14518" y="10447"/>
                  <a:pt x="14244" y="10447"/>
                </a:cubicBezTo>
                <a:cubicBezTo>
                  <a:pt x="14134" y="10447"/>
                  <a:pt x="14056" y="10372"/>
                  <a:pt x="13894" y="10364"/>
                </a:cubicBezTo>
                <a:cubicBezTo>
                  <a:pt x="13345" y="10336"/>
                  <a:pt x="13916" y="5163"/>
                  <a:pt x="20987" y="1241"/>
                </a:cubicBezTo>
                <a:cubicBezTo>
                  <a:pt x="21242" y="1099"/>
                  <a:pt x="21189" y="716"/>
                  <a:pt x="20903" y="657"/>
                </a:cubicBezTo>
                <a:cubicBezTo>
                  <a:pt x="19718" y="407"/>
                  <a:pt x="17394" y="1"/>
                  <a:pt x="1483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33"/>
          <p:cNvSpPr txBox="1">
            <a:spLocks noGrp="1"/>
          </p:cNvSpPr>
          <p:nvPr>
            <p:ph type="title"/>
          </p:nvPr>
        </p:nvSpPr>
        <p:spPr>
          <a:xfrm>
            <a:off x="311700" y="12364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39" name="Google Shape;239;p33"/>
          <p:cNvSpPr txBox="1">
            <a:spLocks noGrp="1"/>
          </p:cNvSpPr>
          <p:nvPr>
            <p:ph type="subTitle" idx="1"/>
          </p:nvPr>
        </p:nvSpPr>
        <p:spPr>
          <a:xfrm>
            <a:off x="2733150" y="2046000"/>
            <a:ext cx="36777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33"/>
          <p:cNvSpPr txBox="1"/>
          <p:nvPr/>
        </p:nvSpPr>
        <p:spPr>
          <a:xfrm>
            <a:off x="3154800" y="3688275"/>
            <a:ext cx="2834400" cy="10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rPr>
              <a:t>CREDITS: This presentation template was created by </a:t>
            </a:r>
            <a:r>
              <a:rPr lang="en" sz="1000" b="1">
                <a:solidFill>
                  <a:schemeClr val="accent1"/>
                </a:solidFill>
                <a:uFill>
                  <a:noFill/>
                </a:uFill>
                <a:latin typeface="Catamaran"/>
                <a:ea typeface="Catamaran"/>
                <a:cs typeface="Catamaran"/>
                <a:sym typeface="Catamaran"/>
                <a:hlinkClick r:id="rId2"/>
              </a:rPr>
              <a:t>Slidesgo</a:t>
            </a:r>
            <a:r>
              <a:rPr lang="en" sz="10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rPr>
              <a:t>, including icons by </a:t>
            </a:r>
            <a:r>
              <a:rPr lang="en" sz="1000" b="1">
                <a:solidFill>
                  <a:schemeClr val="accent1"/>
                </a:solidFill>
                <a:uFill>
                  <a:noFill/>
                </a:uFill>
                <a:latin typeface="Catamaran"/>
                <a:ea typeface="Catamaran"/>
                <a:cs typeface="Catamaran"/>
                <a:sym typeface="Catamaran"/>
                <a:hlinkClick r:id="rId3"/>
              </a:rPr>
              <a:t>Flaticon</a:t>
            </a:r>
            <a:r>
              <a:rPr lang="en" sz="10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rPr>
              <a:t>, and infographics &amp; images by </a:t>
            </a:r>
            <a:r>
              <a:rPr lang="en" sz="1000" b="1">
                <a:solidFill>
                  <a:schemeClr val="accent1"/>
                </a:solidFill>
                <a:uFill>
                  <a:noFill/>
                </a:uFill>
                <a:latin typeface="Catamaran"/>
                <a:ea typeface="Catamaran"/>
                <a:cs typeface="Catamaran"/>
                <a:sym typeface="Catamaran"/>
                <a:hlinkClick r:id="rId4"/>
              </a:rPr>
              <a:t>Freepik</a:t>
            </a:r>
            <a:r>
              <a:rPr lang="en" sz="10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rPr>
              <a:t>. </a:t>
            </a:r>
            <a:endParaRPr sz="1000">
              <a:solidFill>
                <a:schemeClr val="accent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endParaRPr sz="1000" b="1">
              <a:solidFill>
                <a:schemeClr val="accen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2926150" y="2690527"/>
            <a:ext cx="3291600" cy="131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406625" y="3946245"/>
            <a:ext cx="4330500" cy="4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329323" y="-610600"/>
            <a:ext cx="2861056" cy="2502136"/>
            <a:chOff x="-246450" y="-584564"/>
            <a:chExt cx="2519866" cy="2203554"/>
          </a:xfrm>
        </p:grpSpPr>
        <p:sp>
          <p:nvSpPr>
            <p:cNvPr id="12" name="Google Shape;12;p2"/>
            <p:cNvSpPr/>
            <p:nvPr/>
          </p:nvSpPr>
          <p:spPr>
            <a:xfrm>
              <a:off x="920700" y="-197324"/>
              <a:ext cx="503700" cy="5037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169775" y="-272623"/>
              <a:ext cx="1440000" cy="14400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246450" y="779890"/>
              <a:ext cx="839100" cy="8391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270216" y="-584564"/>
              <a:ext cx="1003200" cy="10038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16;p2"/>
          <p:cNvGrpSpPr/>
          <p:nvPr/>
        </p:nvGrpSpPr>
        <p:grpSpPr>
          <a:xfrm>
            <a:off x="6495626" y="-610588"/>
            <a:ext cx="2846114" cy="2382683"/>
            <a:chOff x="7080489" y="-542449"/>
            <a:chExt cx="2304919" cy="1929610"/>
          </a:xfrm>
        </p:grpSpPr>
        <p:sp>
          <p:nvSpPr>
            <p:cNvPr id="17" name="Google Shape;17;p2"/>
            <p:cNvSpPr/>
            <p:nvPr/>
          </p:nvSpPr>
          <p:spPr>
            <a:xfrm>
              <a:off x="7420700" y="-137861"/>
              <a:ext cx="517200" cy="5172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815506" y="-542449"/>
              <a:ext cx="1569900" cy="15699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587108" y="589161"/>
              <a:ext cx="798300" cy="798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080489" y="-314043"/>
              <a:ext cx="456000" cy="456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12464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noFill/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2926150" y="2690527"/>
            <a:ext cx="3291600" cy="131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2406625" y="3946245"/>
            <a:ext cx="4330500" cy="4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3442825" y="1199650"/>
            <a:ext cx="2258100" cy="12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25" name="Google Shape;25;p3"/>
          <p:cNvGrpSpPr/>
          <p:nvPr/>
        </p:nvGrpSpPr>
        <p:grpSpPr>
          <a:xfrm rot="10800000">
            <a:off x="6627110" y="3442600"/>
            <a:ext cx="2861056" cy="2502136"/>
            <a:chOff x="-246450" y="-584564"/>
            <a:chExt cx="2519866" cy="2203554"/>
          </a:xfrm>
        </p:grpSpPr>
        <p:sp>
          <p:nvSpPr>
            <p:cNvPr id="26" name="Google Shape;26;p3"/>
            <p:cNvSpPr/>
            <p:nvPr/>
          </p:nvSpPr>
          <p:spPr>
            <a:xfrm>
              <a:off x="920700" y="-197324"/>
              <a:ext cx="503700" cy="5037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-169775" y="-272623"/>
              <a:ext cx="1440000" cy="14400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-246450" y="779890"/>
              <a:ext cx="839100" cy="8391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1270216" y="-584564"/>
              <a:ext cx="1003200" cy="10038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3"/>
          <p:cNvGrpSpPr/>
          <p:nvPr/>
        </p:nvGrpSpPr>
        <p:grpSpPr>
          <a:xfrm rot="10800000">
            <a:off x="-329323" y="3502328"/>
            <a:ext cx="2846114" cy="2382683"/>
            <a:chOff x="7080489" y="-542449"/>
            <a:chExt cx="2304919" cy="1929610"/>
          </a:xfrm>
        </p:grpSpPr>
        <p:sp>
          <p:nvSpPr>
            <p:cNvPr id="31" name="Google Shape;31;p3"/>
            <p:cNvSpPr/>
            <p:nvPr/>
          </p:nvSpPr>
          <p:spPr>
            <a:xfrm>
              <a:off x="7420700" y="-137861"/>
              <a:ext cx="517200" cy="5172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7815506" y="-542449"/>
              <a:ext cx="1569900" cy="15699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8587108" y="589161"/>
              <a:ext cx="798300" cy="798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7080489" y="-314043"/>
              <a:ext cx="456000" cy="456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3"/>
          <p:cNvSpPr/>
          <p:nvPr/>
        </p:nvSpPr>
        <p:spPr>
          <a:xfrm>
            <a:off x="754698" y="-229749"/>
            <a:ext cx="885300" cy="88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-780209" y="324272"/>
            <a:ext cx="1635000" cy="1635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-181249" y="-278750"/>
            <a:ext cx="1119600" cy="111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1217332" y="-713663"/>
            <a:ext cx="1139100" cy="1139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7714591" y="-496103"/>
            <a:ext cx="1635000" cy="1635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8551857" y="538887"/>
            <a:ext cx="1139100" cy="1139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7029435" y="-477138"/>
            <a:ext cx="952800" cy="952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2508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0D9C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 b="1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tamaran"/>
              <a:buChar char="●"/>
              <a:defRPr sz="18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4" r:id="rId2"/>
    <p:sldLayoutId id="2147483658" r:id="rId3"/>
    <p:sldLayoutId id="2147483659" r:id="rId4"/>
    <p:sldLayoutId id="2147483661" r:id="rId5"/>
    <p:sldLayoutId id="2147483662" r:id="rId6"/>
    <p:sldLayoutId id="2147483679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87200" y="541025"/>
            <a:ext cx="7596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Delius Unicase"/>
              <a:buNone/>
              <a:defRPr sz="3500" b="1">
                <a:solidFill>
                  <a:schemeClr val="accent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7200" y="1152475"/>
            <a:ext cx="768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511742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82050" y="1127750"/>
            <a:ext cx="6979800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ExtraBold"/>
              <a:buNone/>
              <a:defRPr sz="2400">
                <a:solidFill>
                  <a:schemeClr val="dk1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ExtraBold"/>
              <a:buNone/>
              <a:defRPr sz="2400">
                <a:solidFill>
                  <a:schemeClr val="dk1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ExtraBold"/>
              <a:buNone/>
              <a:defRPr sz="2400">
                <a:solidFill>
                  <a:schemeClr val="dk1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ExtraBold"/>
              <a:buNone/>
              <a:defRPr sz="2400">
                <a:solidFill>
                  <a:schemeClr val="dk1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ExtraBold"/>
              <a:buNone/>
              <a:defRPr sz="2400">
                <a:solidFill>
                  <a:schemeClr val="dk1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ExtraBold"/>
              <a:buNone/>
              <a:defRPr sz="2400">
                <a:solidFill>
                  <a:schemeClr val="dk1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ExtraBold"/>
              <a:buNone/>
              <a:defRPr sz="2400">
                <a:solidFill>
                  <a:schemeClr val="dk1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ExtraBold"/>
              <a:buNone/>
              <a:defRPr sz="2400">
                <a:solidFill>
                  <a:schemeClr val="dk1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ExtraBold"/>
              <a:buNone/>
              <a:defRPr sz="2400">
                <a:solidFill>
                  <a:schemeClr val="dk1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82050" y="1633651"/>
            <a:ext cx="6979800" cy="23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Bellota Text Light"/>
              <a:buChar char="●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1pPr>
            <a:lvl2pPr marL="914400" lvl="1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ellota Text Light"/>
              <a:buChar char="○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2pPr>
            <a:lvl3pPr marL="1371600" lvl="2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Bellota Text Light"/>
              <a:buChar char="■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3pPr>
            <a:lvl4pPr marL="1828800" lvl="3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●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4pPr>
            <a:lvl5pPr marL="2286000" lvl="4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○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5pPr>
            <a:lvl6pPr marL="2743200" lvl="5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■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6pPr>
            <a:lvl7pPr marL="3200400" lvl="6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●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7pPr>
            <a:lvl8pPr marL="3657600" lvl="7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○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8pPr>
            <a:lvl9pPr marL="4114800" lvl="8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■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8323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7"/>
          <p:cNvSpPr txBox="1">
            <a:spLocks noGrp="1"/>
          </p:cNvSpPr>
          <p:nvPr>
            <p:ph type="ctrTitle"/>
          </p:nvPr>
        </p:nvSpPr>
        <p:spPr>
          <a:xfrm>
            <a:off x="1641000" y="1862100"/>
            <a:ext cx="5862000" cy="111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Desarrollo</a:t>
            </a:r>
            <a:br>
              <a:rPr lang="en" dirty="0"/>
            </a:br>
            <a:r>
              <a:rPr lang="en" dirty="0"/>
              <a:t>Habilidades</a:t>
            </a:r>
            <a:endParaRPr dirty="0"/>
          </a:p>
        </p:txBody>
      </p:sp>
      <p:grpSp>
        <p:nvGrpSpPr>
          <p:cNvPr id="263" name="Google Shape;263;p37"/>
          <p:cNvGrpSpPr/>
          <p:nvPr/>
        </p:nvGrpSpPr>
        <p:grpSpPr>
          <a:xfrm>
            <a:off x="786161" y="2783403"/>
            <a:ext cx="3590616" cy="2271436"/>
            <a:chOff x="-10557650" y="2926300"/>
            <a:chExt cx="3026225" cy="1914400"/>
          </a:xfrm>
        </p:grpSpPr>
        <p:sp>
          <p:nvSpPr>
            <p:cNvPr id="264" name="Google Shape;264;p37"/>
            <p:cNvSpPr/>
            <p:nvPr/>
          </p:nvSpPr>
          <p:spPr>
            <a:xfrm>
              <a:off x="-10557650" y="2926300"/>
              <a:ext cx="3026225" cy="1701150"/>
            </a:xfrm>
            <a:custGeom>
              <a:avLst/>
              <a:gdLst/>
              <a:ahLst/>
              <a:cxnLst/>
              <a:rect l="l" t="t" r="r" b="b"/>
              <a:pathLst>
                <a:path w="121049" h="68046" extrusionOk="0">
                  <a:moveTo>
                    <a:pt x="24331" y="0"/>
                  </a:moveTo>
                  <a:cubicBezTo>
                    <a:pt x="18530" y="0"/>
                    <a:pt x="12337" y="1058"/>
                    <a:pt x="9720" y="3675"/>
                  </a:cubicBezTo>
                  <a:cubicBezTo>
                    <a:pt x="3977" y="9417"/>
                    <a:pt x="3535" y="16044"/>
                    <a:pt x="1768" y="40342"/>
                  </a:cubicBezTo>
                  <a:cubicBezTo>
                    <a:pt x="1" y="64640"/>
                    <a:pt x="21649" y="65524"/>
                    <a:pt x="42412" y="67732"/>
                  </a:cubicBezTo>
                  <a:cubicBezTo>
                    <a:pt x="44435" y="67948"/>
                    <a:pt x="46633" y="68045"/>
                    <a:pt x="48963" y="68045"/>
                  </a:cubicBezTo>
                  <a:cubicBezTo>
                    <a:pt x="70551" y="68045"/>
                    <a:pt x="103397" y="59652"/>
                    <a:pt x="111771" y="58455"/>
                  </a:cubicBezTo>
                  <a:cubicBezTo>
                    <a:pt x="121048" y="57129"/>
                    <a:pt x="119722" y="46085"/>
                    <a:pt x="119722" y="46085"/>
                  </a:cubicBezTo>
                  <a:lnTo>
                    <a:pt x="110445" y="46085"/>
                  </a:lnTo>
                  <a:cubicBezTo>
                    <a:pt x="103023" y="46085"/>
                    <a:pt x="67610" y="46650"/>
                    <a:pt x="46051" y="46650"/>
                  </a:cubicBezTo>
                  <a:cubicBezTo>
                    <a:pt x="40661" y="46650"/>
                    <a:pt x="36138" y="46615"/>
                    <a:pt x="33133" y="46526"/>
                  </a:cubicBezTo>
                  <a:cubicBezTo>
                    <a:pt x="18113" y="46085"/>
                    <a:pt x="16346" y="31801"/>
                    <a:pt x="16346" y="16781"/>
                  </a:cubicBezTo>
                  <a:cubicBezTo>
                    <a:pt x="16346" y="4812"/>
                    <a:pt x="29247" y="3596"/>
                    <a:pt x="34491" y="3596"/>
                  </a:cubicBezTo>
                  <a:cubicBezTo>
                    <a:pt x="35828" y="3596"/>
                    <a:pt x="36668" y="3675"/>
                    <a:pt x="36668" y="3675"/>
                  </a:cubicBezTo>
                  <a:cubicBezTo>
                    <a:pt x="37630" y="1510"/>
                    <a:pt x="31261" y="0"/>
                    <a:pt x="24331" y="0"/>
                  </a:cubicBezTo>
                  <a:close/>
                </a:path>
              </a:pathLst>
            </a:custGeom>
            <a:solidFill>
              <a:srgbClr val="559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7"/>
            <p:cNvSpPr/>
            <p:nvPr/>
          </p:nvSpPr>
          <p:spPr>
            <a:xfrm>
              <a:off x="-8745125" y="3945875"/>
              <a:ext cx="276125" cy="276125"/>
            </a:xfrm>
            <a:custGeom>
              <a:avLst/>
              <a:gdLst/>
              <a:ahLst/>
              <a:cxnLst/>
              <a:rect l="l" t="t" r="r" b="b"/>
              <a:pathLst>
                <a:path w="11045" h="11045" extrusionOk="0">
                  <a:moveTo>
                    <a:pt x="5523" y="0"/>
                  </a:moveTo>
                  <a:cubicBezTo>
                    <a:pt x="2472" y="0"/>
                    <a:pt x="0" y="2473"/>
                    <a:pt x="0" y="5523"/>
                  </a:cubicBezTo>
                  <a:cubicBezTo>
                    <a:pt x="0" y="6987"/>
                    <a:pt x="583" y="8392"/>
                    <a:pt x="1618" y="9427"/>
                  </a:cubicBezTo>
                  <a:cubicBezTo>
                    <a:pt x="2654" y="10464"/>
                    <a:pt x="4058" y="11045"/>
                    <a:pt x="5523" y="11045"/>
                  </a:cubicBezTo>
                  <a:cubicBezTo>
                    <a:pt x="6987" y="11045"/>
                    <a:pt x="8393" y="10464"/>
                    <a:pt x="9428" y="9427"/>
                  </a:cubicBezTo>
                  <a:cubicBezTo>
                    <a:pt x="10464" y="8392"/>
                    <a:pt x="11045" y="6987"/>
                    <a:pt x="11045" y="5523"/>
                  </a:cubicBezTo>
                  <a:cubicBezTo>
                    <a:pt x="11045" y="4058"/>
                    <a:pt x="10464" y="2654"/>
                    <a:pt x="9428" y="1618"/>
                  </a:cubicBezTo>
                  <a:cubicBezTo>
                    <a:pt x="8393" y="583"/>
                    <a:pt x="6987" y="0"/>
                    <a:pt x="5523" y="0"/>
                  </a:cubicBezTo>
                  <a:close/>
                </a:path>
              </a:pathLst>
            </a:custGeom>
            <a:solidFill>
              <a:srgbClr val="559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7"/>
            <p:cNvSpPr/>
            <p:nvPr/>
          </p:nvSpPr>
          <p:spPr>
            <a:xfrm>
              <a:off x="-9082950" y="4486650"/>
              <a:ext cx="665850" cy="354050"/>
            </a:xfrm>
            <a:custGeom>
              <a:avLst/>
              <a:gdLst/>
              <a:ahLst/>
              <a:cxnLst/>
              <a:rect l="l" t="t" r="r" b="b"/>
              <a:pathLst>
                <a:path w="26634" h="14162" extrusionOk="0">
                  <a:moveTo>
                    <a:pt x="7878" y="1"/>
                  </a:moveTo>
                  <a:cubicBezTo>
                    <a:pt x="7683" y="1"/>
                    <a:pt x="7484" y="6"/>
                    <a:pt x="7279" y="17"/>
                  </a:cubicBezTo>
                  <a:cubicBezTo>
                    <a:pt x="1" y="401"/>
                    <a:pt x="9729" y="13311"/>
                    <a:pt x="16770" y="13311"/>
                  </a:cubicBezTo>
                  <a:cubicBezTo>
                    <a:pt x="16997" y="13311"/>
                    <a:pt x="17220" y="13298"/>
                    <a:pt x="17441" y="13270"/>
                  </a:cubicBezTo>
                  <a:cubicBezTo>
                    <a:pt x="18618" y="13123"/>
                    <a:pt x="19660" y="13062"/>
                    <a:pt x="20580" y="13062"/>
                  </a:cubicBezTo>
                  <a:cubicBezTo>
                    <a:pt x="23464" y="13062"/>
                    <a:pt x="25144" y="13664"/>
                    <a:pt x="25996" y="14113"/>
                  </a:cubicBezTo>
                  <a:cubicBezTo>
                    <a:pt x="26059" y="14147"/>
                    <a:pt x="26124" y="14162"/>
                    <a:pt x="26187" y="14162"/>
                  </a:cubicBezTo>
                  <a:cubicBezTo>
                    <a:pt x="26426" y="14162"/>
                    <a:pt x="26633" y="13944"/>
                    <a:pt x="26584" y="13678"/>
                  </a:cubicBezTo>
                  <a:cubicBezTo>
                    <a:pt x="26298" y="12160"/>
                    <a:pt x="25457" y="9294"/>
                    <a:pt x="23184" y="9294"/>
                  </a:cubicBezTo>
                  <a:cubicBezTo>
                    <a:pt x="20091" y="9294"/>
                    <a:pt x="15673" y="8410"/>
                    <a:pt x="15673" y="8410"/>
                  </a:cubicBezTo>
                  <a:cubicBezTo>
                    <a:pt x="15673" y="8410"/>
                    <a:pt x="15673" y="1"/>
                    <a:pt x="7878" y="1"/>
                  </a:cubicBezTo>
                  <a:close/>
                </a:path>
              </a:pathLst>
            </a:custGeom>
            <a:solidFill>
              <a:srgbClr val="559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7"/>
            <p:cNvSpPr/>
            <p:nvPr/>
          </p:nvSpPr>
          <p:spPr>
            <a:xfrm>
              <a:off x="-10155650" y="4332175"/>
              <a:ext cx="666875" cy="462950"/>
            </a:xfrm>
            <a:custGeom>
              <a:avLst/>
              <a:gdLst/>
              <a:ahLst/>
              <a:cxnLst/>
              <a:rect l="l" t="t" r="r" b="b"/>
              <a:pathLst>
                <a:path w="26675" h="18518" extrusionOk="0">
                  <a:moveTo>
                    <a:pt x="7742" y="1"/>
                  </a:moveTo>
                  <a:cubicBezTo>
                    <a:pt x="7608" y="1"/>
                    <a:pt x="7473" y="4"/>
                    <a:pt x="7336" y="11"/>
                  </a:cubicBezTo>
                  <a:cubicBezTo>
                    <a:pt x="1" y="397"/>
                    <a:pt x="9935" y="17713"/>
                    <a:pt x="16987" y="17713"/>
                  </a:cubicBezTo>
                  <a:cubicBezTo>
                    <a:pt x="17158" y="17713"/>
                    <a:pt x="17328" y="17703"/>
                    <a:pt x="17496" y="17682"/>
                  </a:cubicBezTo>
                  <a:cubicBezTo>
                    <a:pt x="18673" y="17535"/>
                    <a:pt x="19716" y="17474"/>
                    <a:pt x="20636" y="17474"/>
                  </a:cubicBezTo>
                  <a:cubicBezTo>
                    <a:pt x="23397" y="17474"/>
                    <a:pt x="25054" y="18025"/>
                    <a:pt x="25938" y="18467"/>
                  </a:cubicBezTo>
                  <a:cubicBezTo>
                    <a:pt x="26007" y="18502"/>
                    <a:pt x="26077" y="18517"/>
                    <a:pt x="26146" y="18517"/>
                  </a:cubicBezTo>
                  <a:cubicBezTo>
                    <a:pt x="26427" y="18517"/>
                    <a:pt x="26674" y="18255"/>
                    <a:pt x="26612" y="17947"/>
                  </a:cubicBezTo>
                  <a:cubicBezTo>
                    <a:pt x="26301" y="16401"/>
                    <a:pt x="25443" y="13706"/>
                    <a:pt x="23239" y="13706"/>
                  </a:cubicBezTo>
                  <a:cubicBezTo>
                    <a:pt x="20146" y="13706"/>
                    <a:pt x="15729" y="12823"/>
                    <a:pt x="15729" y="12823"/>
                  </a:cubicBezTo>
                  <a:cubicBezTo>
                    <a:pt x="15729" y="12823"/>
                    <a:pt x="15729" y="1"/>
                    <a:pt x="7742" y="1"/>
                  </a:cubicBezTo>
                  <a:close/>
                </a:path>
              </a:pathLst>
            </a:custGeom>
            <a:solidFill>
              <a:srgbClr val="559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7"/>
            <p:cNvSpPr/>
            <p:nvPr/>
          </p:nvSpPr>
          <p:spPr>
            <a:xfrm>
              <a:off x="-8127875" y="4214625"/>
              <a:ext cx="106800" cy="139925"/>
            </a:xfrm>
            <a:custGeom>
              <a:avLst/>
              <a:gdLst/>
              <a:ahLst/>
              <a:cxnLst/>
              <a:rect l="l" t="t" r="r" b="b"/>
              <a:pathLst>
                <a:path w="4272" h="5597" extrusionOk="0">
                  <a:moveTo>
                    <a:pt x="1033" y="1"/>
                  </a:moveTo>
                  <a:lnTo>
                    <a:pt x="1" y="5596"/>
                  </a:lnTo>
                  <a:lnTo>
                    <a:pt x="1" y="5596"/>
                  </a:lnTo>
                  <a:lnTo>
                    <a:pt x="4272" y="5007"/>
                  </a:lnTo>
                  <a:lnTo>
                    <a:pt x="10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7"/>
            <p:cNvSpPr/>
            <p:nvPr/>
          </p:nvSpPr>
          <p:spPr>
            <a:xfrm>
              <a:off x="-7923300" y="4221975"/>
              <a:ext cx="75075" cy="117850"/>
            </a:xfrm>
            <a:custGeom>
              <a:avLst/>
              <a:gdLst/>
              <a:ahLst/>
              <a:cxnLst/>
              <a:rect l="l" t="t" r="r" b="b"/>
              <a:pathLst>
                <a:path w="3003" h="4714" extrusionOk="0">
                  <a:moveTo>
                    <a:pt x="724" y="1"/>
                  </a:moveTo>
                  <a:lnTo>
                    <a:pt x="0" y="4713"/>
                  </a:lnTo>
                  <a:lnTo>
                    <a:pt x="3002" y="4217"/>
                  </a:lnTo>
                  <a:lnTo>
                    <a:pt x="7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7"/>
            <p:cNvSpPr/>
            <p:nvPr/>
          </p:nvSpPr>
          <p:spPr>
            <a:xfrm>
              <a:off x="-7827600" y="4207250"/>
              <a:ext cx="75100" cy="117850"/>
            </a:xfrm>
            <a:custGeom>
              <a:avLst/>
              <a:gdLst/>
              <a:ahLst/>
              <a:cxnLst/>
              <a:rect l="l" t="t" r="r" b="b"/>
              <a:pathLst>
                <a:path w="3004" h="4714" extrusionOk="0">
                  <a:moveTo>
                    <a:pt x="726" y="1"/>
                  </a:moveTo>
                  <a:lnTo>
                    <a:pt x="0" y="4713"/>
                  </a:lnTo>
                  <a:lnTo>
                    <a:pt x="0" y="4713"/>
                  </a:lnTo>
                  <a:lnTo>
                    <a:pt x="3003" y="4217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7"/>
            <p:cNvSpPr/>
            <p:nvPr/>
          </p:nvSpPr>
          <p:spPr>
            <a:xfrm>
              <a:off x="-9545225" y="4437975"/>
              <a:ext cx="94950" cy="52775"/>
            </a:xfrm>
            <a:custGeom>
              <a:avLst/>
              <a:gdLst/>
              <a:ahLst/>
              <a:cxnLst/>
              <a:rect l="l" t="t" r="r" b="b"/>
              <a:pathLst>
                <a:path w="3798" h="2111" extrusionOk="0">
                  <a:moveTo>
                    <a:pt x="1899" y="0"/>
                  </a:moveTo>
                  <a:cubicBezTo>
                    <a:pt x="850" y="0"/>
                    <a:pt x="0" y="472"/>
                    <a:pt x="0" y="1056"/>
                  </a:cubicBezTo>
                  <a:cubicBezTo>
                    <a:pt x="0" y="1638"/>
                    <a:pt x="850" y="2110"/>
                    <a:pt x="1899" y="2110"/>
                  </a:cubicBezTo>
                  <a:cubicBezTo>
                    <a:pt x="2948" y="2110"/>
                    <a:pt x="3798" y="1638"/>
                    <a:pt x="3798" y="1056"/>
                  </a:cubicBezTo>
                  <a:cubicBezTo>
                    <a:pt x="3798" y="472"/>
                    <a:pt x="2948" y="0"/>
                    <a:pt x="1899" y="0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7"/>
            <p:cNvSpPr/>
            <p:nvPr/>
          </p:nvSpPr>
          <p:spPr>
            <a:xfrm>
              <a:off x="-9237825" y="4437975"/>
              <a:ext cx="94950" cy="52775"/>
            </a:xfrm>
            <a:custGeom>
              <a:avLst/>
              <a:gdLst/>
              <a:ahLst/>
              <a:cxnLst/>
              <a:rect l="l" t="t" r="r" b="b"/>
              <a:pathLst>
                <a:path w="3798" h="2111" extrusionOk="0">
                  <a:moveTo>
                    <a:pt x="1899" y="0"/>
                  </a:moveTo>
                  <a:cubicBezTo>
                    <a:pt x="851" y="0"/>
                    <a:pt x="1" y="472"/>
                    <a:pt x="1" y="1056"/>
                  </a:cubicBezTo>
                  <a:cubicBezTo>
                    <a:pt x="1" y="1638"/>
                    <a:pt x="851" y="2110"/>
                    <a:pt x="1899" y="2110"/>
                  </a:cubicBezTo>
                  <a:cubicBezTo>
                    <a:pt x="2947" y="2110"/>
                    <a:pt x="3797" y="1638"/>
                    <a:pt x="3797" y="1056"/>
                  </a:cubicBezTo>
                  <a:cubicBezTo>
                    <a:pt x="3797" y="472"/>
                    <a:pt x="2947" y="0"/>
                    <a:pt x="1899" y="0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7"/>
            <p:cNvSpPr/>
            <p:nvPr/>
          </p:nvSpPr>
          <p:spPr>
            <a:xfrm>
              <a:off x="-8565575" y="4401800"/>
              <a:ext cx="94975" cy="52775"/>
            </a:xfrm>
            <a:custGeom>
              <a:avLst/>
              <a:gdLst/>
              <a:ahLst/>
              <a:cxnLst/>
              <a:rect l="l" t="t" r="r" b="b"/>
              <a:pathLst>
                <a:path w="3799" h="2111" extrusionOk="0">
                  <a:moveTo>
                    <a:pt x="1899" y="0"/>
                  </a:moveTo>
                  <a:cubicBezTo>
                    <a:pt x="851" y="0"/>
                    <a:pt x="1" y="472"/>
                    <a:pt x="1" y="1055"/>
                  </a:cubicBezTo>
                  <a:cubicBezTo>
                    <a:pt x="1" y="1637"/>
                    <a:pt x="851" y="2110"/>
                    <a:pt x="1899" y="2110"/>
                  </a:cubicBezTo>
                  <a:cubicBezTo>
                    <a:pt x="2948" y="2110"/>
                    <a:pt x="3798" y="1637"/>
                    <a:pt x="3798" y="1055"/>
                  </a:cubicBezTo>
                  <a:cubicBezTo>
                    <a:pt x="3798" y="472"/>
                    <a:pt x="2948" y="0"/>
                    <a:pt x="1899" y="0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7"/>
            <p:cNvSpPr/>
            <p:nvPr/>
          </p:nvSpPr>
          <p:spPr>
            <a:xfrm>
              <a:off x="-10137675" y="4316675"/>
              <a:ext cx="96825" cy="65900"/>
            </a:xfrm>
            <a:custGeom>
              <a:avLst/>
              <a:gdLst/>
              <a:ahLst/>
              <a:cxnLst/>
              <a:rect l="l" t="t" r="r" b="b"/>
              <a:pathLst>
                <a:path w="3873" h="2636" extrusionOk="0">
                  <a:moveTo>
                    <a:pt x="1118" y="0"/>
                  </a:moveTo>
                  <a:cubicBezTo>
                    <a:pt x="738" y="0"/>
                    <a:pt x="434" y="123"/>
                    <a:pt x="293" y="369"/>
                  </a:cubicBezTo>
                  <a:cubicBezTo>
                    <a:pt x="1" y="873"/>
                    <a:pt x="501" y="1707"/>
                    <a:pt x="1409" y="2232"/>
                  </a:cubicBezTo>
                  <a:cubicBezTo>
                    <a:pt x="1875" y="2500"/>
                    <a:pt x="2357" y="2636"/>
                    <a:pt x="2756" y="2636"/>
                  </a:cubicBezTo>
                  <a:cubicBezTo>
                    <a:pt x="3135" y="2636"/>
                    <a:pt x="3439" y="2514"/>
                    <a:pt x="3581" y="2268"/>
                  </a:cubicBezTo>
                  <a:cubicBezTo>
                    <a:pt x="3872" y="1763"/>
                    <a:pt x="3372" y="929"/>
                    <a:pt x="2464" y="404"/>
                  </a:cubicBezTo>
                  <a:cubicBezTo>
                    <a:pt x="1999" y="136"/>
                    <a:pt x="1516" y="0"/>
                    <a:pt x="1118" y="0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7"/>
            <p:cNvSpPr/>
            <p:nvPr/>
          </p:nvSpPr>
          <p:spPr>
            <a:xfrm>
              <a:off x="-10477700" y="3918075"/>
              <a:ext cx="62725" cy="93475"/>
            </a:xfrm>
            <a:custGeom>
              <a:avLst/>
              <a:gdLst/>
              <a:ahLst/>
              <a:cxnLst/>
              <a:rect l="l" t="t" r="r" b="b"/>
              <a:pathLst>
                <a:path w="2509" h="3739" extrusionOk="0">
                  <a:moveTo>
                    <a:pt x="1531" y="1"/>
                  </a:moveTo>
                  <a:cubicBezTo>
                    <a:pt x="997" y="1"/>
                    <a:pt x="431" y="696"/>
                    <a:pt x="224" y="1645"/>
                  </a:cubicBezTo>
                  <a:cubicBezTo>
                    <a:pt x="0" y="2669"/>
                    <a:pt x="279" y="3600"/>
                    <a:pt x="849" y="3725"/>
                  </a:cubicBezTo>
                  <a:cubicBezTo>
                    <a:pt x="891" y="3734"/>
                    <a:pt x="934" y="3739"/>
                    <a:pt x="977" y="3739"/>
                  </a:cubicBezTo>
                  <a:cubicBezTo>
                    <a:pt x="1511" y="3739"/>
                    <a:pt x="2077" y="3043"/>
                    <a:pt x="2285" y="2095"/>
                  </a:cubicBezTo>
                  <a:cubicBezTo>
                    <a:pt x="2509" y="1070"/>
                    <a:pt x="2229" y="140"/>
                    <a:pt x="1660" y="15"/>
                  </a:cubicBezTo>
                  <a:cubicBezTo>
                    <a:pt x="1617" y="5"/>
                    <a:pt x="1574" y="1"/>
                    <a:pt x="1531" y="1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7"/>
            <p:cNvSpPr/>
            <p:nvPr/>
          </p:nvSpPr>
          <p:spPr>
            <a:xfrm>
              <a:off x="-9702325" y="4494425"/>
              <a:ext cx="132575" cy="73675"/>
            </a:xfrm>
            <a:custGeom>
              <a:avLst/>
              <a:gdLst/>
              <a:ahLst/>
              <a:cxnLst/>
              <a:rect l="l" t="t" r="r" b="b"/>
              <a:pathLst>
                <a:path w="5303" h="2947" extrusionOk="0">
                  <a:moveTo>
                    <a:pt x="2651" y="1"/>
                  </a:moveTo>
                  <a:cubicBezTo>
                    <a:pt x="1188" y="1"/>
                    <a:pt x="1" y="660"/>
                    <a:pt x="1" y="1473"/>
                  </a:cubicBezTo>
                  <a:cubicBezTo>
                    <a:pt x="1" y="2287"/>
                    <a:pt x="1188" y="2946"/>
                    <a:pt x="2651" y="2946"/>
                  </a:cubicBezTo>
                  <a:cubicBezTo>
                    <a:pt x="4115" y="2946"/>
                    <a:pt x="5302" y="2287"/>
                    <a:pt x="5302" y="1473"/>
                  </a:cubicBezTo>
                  <a:cubicBezTo>
                    <a:pt x="5302" y="660"/>
                    <a:pt x="4115" y="1"/>
                    <a:pt x="2651" y="1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7"/>
            <p:cNvSpPr/>
            <p:nvPr/>
          </p:nvSpPr>
          <p:spPr>
            <a:xfrm>
              <a:off x="-9368525" y="4516500"/>
              <a:ext cx="132575" cy="73675"/>
            </a:xfrm>
            <a:custGeom>
              <a:avLst/>
              <a:gdLst/>
              <a:ahLst/>
              <a:cxnLst/>
              <a:rect l="l" t="t" r="r" b="b"/>
              <a:pathLst>
                <a:path w="5303" h="2947" extrusionOk="0">
                  <a:moveTo>
                    <a:pt x="2651" y="1"/>
                  </a:moveTo>
                  <a:cubicBezTo>
                    <a:pt x="1187" y="1"/>
                    <a:pt x="1" y="660"/>
                    <a:pt x="1" y="1474"/>
                  </a:cubicBezTo>
                  <a:cubicBezTo>
                    <a:pt x="1" y="2287"/>
                    <a:pt x="1187" y="2946"/>
                    <a:pt x="2651" y="2946"/>
                  </a:cubicBezTo>
                  <a:cubicBezTo>
                    <a:pt x="4115" y="2946"/>
                    <a:pt x="5302" y="2287"/>
                    <a:pt x="5302" y="1474"/>
                  </a:cubicBezTo>
                  <a:cubicBezTo>
                    <a:pt x="5302" y="660"/>
                    <a:pt x="4115" y="1"/>
                    <a:pt x="2651" y="1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7"/>
            <p:cNvSpPr/>
            <p:nvPr/>
          </p:nvSpPr>
          <p:spPr>
            <a:xfrm>
              <a:off x="-9101625" y="4510975"/>
              <a:ext cx="132575" cy="73650"/>
            </a:xfrm>
            <a:custGeom>
              <a:avLst/>
              <a:gdLst/>
              <a:ahLst/>
              <a:cxnLst/>
              <a:rect l="l" t="t" r="r" b="b"/>
              <a:pathLst>
                <a:path w="5303" h="2946" extrusionOk="0">
                  <a:moveTo>
                    <a:pt x="2652" y="1"/>
                  </a:moveTo>
                  <a:cubicBezTo>
                    <a:pt x="1188" y="1"/>
                    <a:pt x="1" y="660"/>
                    <a:pt x="1" y="1474"/>
                  </a:cubicBezTo>
                  <a:cubicBezTo>
                    <a:pt x="1" y="2288"/>
                    <a:pt x="1188" y="2946"/>
                    <a:pt x="2652" y="2946"/>
                  </a:cubicBezTo>
                  <a:cubicBezTo>
                    <a:pt x="4116" y="2946"/>
                    <a:pt x="5302" y="2288"/>
                    <a:pt x="5302" y="1474"/>
                  </a:cubicBezTo>
                  <a:cubicBezTo>
                    <a:pt x="5302" y="660"/>
                    <a:pt x="4116" y="1"/>
                    <a:pt x="2652" y="1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7"/>
            <p:cNvSpPr/>
            <p:nvPr/>
          </p:nvSpPr>
          <p:spPr>
            <a:xfrm>
              <a:off x="-8709550" y="4452075"/>
              <a:ext cx="132575" cy="73650"/>
            </a:xfrm>
            <a:custGeom>
              <a:avLst/>
              <a:gdLst/>
              <a:ahLst/>
              <a:cxnLst/>
              <a:rect l="l" t="t" r="r" b="b"/>
              <a:pathLst>
                <a:path w="5303" h="2946" extrusionOk="0">
                  <a:moveTo>
                    <a:pt x="2652" y="0"/>
                  </a:moveTo>
                  <a:cubicBezTo>
                    <a:pt x="1188" y="0"/>
                    <a:pt x="1" y="660"/>
                    <a:pt x="1" y="1474"/>
                  </a:cubicBezTo>
                  <a:cubicBezTo>
                    <a:pt x="1" y="2287"/>
                    <a:pt x="1188" y="2946"/>
                    <a:pt x="2652" y="2946"/>
                  </a:cubicBezTo>
                  <a:cubicBezTo>
                    <a:pt x="4116" y="2946"/>
                    <a:pt x="5302" y="2287"/>
                    <a:pt x="5302" y="1474"/>
                  </a:cubicBezTo>
                  <a:cubicBezTo>
                    <a:pt x="5302" y="660"/>
                    <a:pt x="4116" y="0"/>
                    <a:pt x="2652" y="0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7"/>
            <p:cNvSpPr/>
            <p:nvPr/>
          </p:nvSpPr>
          <p:spPr>
            <a:xfrm>
              <a:off x="-10105400" y="4436375"/>
              <a:ext cx="138550" cy="82025"/>
            </a:xfrm>
            <a:custGeom>
              <a:avLst/>
              <a:gdLst/>
              <a:ahLst/>
              <a:cxnLst/>
              <a:rect l="l" t="t" r="r" b="b"/>
              <a:pathLst>
                <a:path w="5542" h="3281" extrusionOk="0">
                  <a:moveTo>
                    <a:pt x="1856" y="0"/>
                  </a:moveTo>
                  <a:cubicBezTo>
                    <a:pt x="1062" y="0"/>
                    <a:pt x="439" y="274"/>
                    <a:pt x="266" y="773"/>
                  </a:cubicBezTo>
                  <a:cubicBezTo>
                    <a:pt x="0" y="1542"/>
                    <a:pt x="906" y="2553"/>
                    <a:pt x="2290" y="3032"/>
                  </a:cubicBezTo>
                  <a:cubicBezTo>
                    <a:pt x="2775" y="3200"/>
                    <a:pt x="3255" y="3281"/>
                    <a:pt x="3685" y="3281"/>
                  </a:cubicBezTo>
                  <a:cubicBezTo>
                    <a:pt x="4479" y="3281"/>
                    <a:pt x="5103" y="3007"/>
                    <a:pt x="5276" y="2508"/>
                  </a:cubicBezTo>
                  <a:cubicBezTo>
                    <a:pt x="5541" y="1740"/>
                    <a:pt x="4637" y="728"/>
                    <a:pt x="3253" y="249"/>
                  </a:cubicBezTo>
                  <a:cubicBezTo>
                    <a:pt x="2767" y="81"/>
                    <a:pt x="2287" y="0"/>
                    <a:pt x="1856" y="0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7"/>
            <p:cNvSpPr/>
            <p:nvPr/>
          </p:nvSpPr>
          <p:spPr>
            <a:xfrm>
              <a:off x="-10333725" y="4324625"/>
              <a:ext cx="133825" cy="94225"/>
            </a:xfrm>
            <a:custGeom>
              <a:avLst/>
              <a:gdLst/>
              <a:ahLst/>
              <a:cxnLst/>
              <a:rect l="l" t="t" r="r" b="b"/>
              <a:pathLst>
                <a:path w="5353" h="3769" extrusionOk="0">
                  <a:moveTo>
                    <a:pt x="1513" y="1"/>
                  </a:moveTo>
                  <a:cubicBezTo>
                    <a:pt x="1026" y="1"/>
                    <a:pt x="633" y="156"/>
                    <a:pt x="434" y="472"/>
                  </a:cubicBezTo>
                  <a:cubicBezTo>
                    <a:pt x="0" y="1160"/>
                    <a:pt x="653" y="2351"/>
                    <a:pt x="1891" y="3131"/>
                  </a:cubicBezTo>
                  <a:cubicBezTo>
                    <a:pt x="2561" y="3553"/>
                    <a:pt x="3266" y="3769"/>
                    <a:pt x="3840" y="3769"/>
                  </a:cubicBezTo>
                  <a:cubicBezTo>
                    <a:pt x="4327" y="3769"/>
                    <a:pt x="4720" y="3614"/>
                    <a:pt x="4919" y="3298"/>
                  </a:cubicBezTo>
                  <a:cubicBezTo>
                    <a:pt x="5353" y="2611"/>
                    <a:pt x="4700" y="1420"/>
                    <a:pt x="3462" y="639"/>
                  </a:cubicBezTo>
                  <a:cubicBezTo>
                    <a:pt x="2791" y="217"/>
                    <a:pt x="2087" y="1"/>
                    <a:pt x="1513" y="1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7"/>
            <p:cNvSpPr/>
            <p:nvPr/>
          </p:nvSpPr>
          <p:spPr>
            <a:xfrm>
              <a:off x="-10298625" y="4197950"/>
              <a:ext cx="107925" cy="76000"/>
            </a:xfrm>
            <a:custGeom>
              <a:avLst/>
              <a:gdLst/>
              <a:ahLst/>
              <a:cxnLst/>
              <a:rect l="l" t="t" r="r" b="b"/>
              <a:pathLst>
                <a:path w="4317" h="3040" extrusionOk="0">
                  <a:moveTo>
                    <a:pt x="1220" y="1"/>
                  </a:moveTo>
                  <a:cubicBezTo>
                    <a:pt x="828" y="1"/>
                    <a:pt x="511" y="126"/>
                    <a:pt x="350" y="381"/>
                  </a:cubicBezTo>
                  <a:cubicBezTo>
                    <a:pt x="0" y="936"/>
                    <a:pt x="527" y="1895"/>
                    <a:pt x="1526" y="2525"/>
                  </a:cubicBezTo>
                  <a:cubicBezTo>
                    <a:pt x="2066" y="2865"/>
                    <a:pt x="2634" y="3039"/>
                    <a:pt x="3097" y="3039"/>
                  </a:cubicBezTo>
                  <a:cubicBezTo>
                    <a:pt x="3489" y="3039"/>
                    <a:pt x="3806" y="2914"/>
                    <a:pt x="3967" y="2660"/>
                  </a:cubicBezTo>
                  <a:cubicBezTo>
                    <a:pt x="4316" y="2105"/>
                    <a:pt x="3790" y="1145"/>
                    <a:pt x="2791" y="516"/>
                  </a:cubicBezTo>
                  <a:cubicBezTo>
                    <a:pt x="2251" y="175"/>
                    <a:pt x="1683" y="1"/>
                    <a:pt x="1220" y="1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7"/>
            <p:cNvSpPr/>
            <p:nvPr/>
          </p:nvSpPr>
          <p:spPr>
            <a:xfrm>
              <a:off x="-10441050" y="4058850"/>
              <a:ext cx="95225" cy="126425"/>
            </a:xfrm>
            <a:custGeom>
              <a:avLst/>
              <a:gdLst/>
              <a:ahLst/>
              <a:cxnLst/>
              <a:rect l="l" t="t" r="r" b="b"/>
              <a:pathLst>
                <a:path w="3809" h="5057" extrusionOk="0">
                  <a:moveTo>
                    <a:pt x="1255" y="1"/>
                  </a:moveTo>
                  <a:cubicBezTo>
                    <a:pt x="1147" y="1"/>
                    <a:pt x="1042" y="20"/>
                    <a:pt x="942" y="59"/>
                  </a:cubicBezTo>
                  <a:cubicBezTo>
                    <a:pt x="184" y="354"/>
                    <a:pt x="1" y="1700"/>
                    <a:pt x="532" y="3063"/>
                  </a:cubicBezTo>
                  <a:cubicBezTo>
                    <a:pt x="994" y="4247"/>
                    <a:pt x="1842" y="5056"/>
                    <a:pt x="2553" y="5056"/>
                  </a:cubicBezTo>
                  <a:cubicBezTo>
                    <a:pt x="2661" y="5056"/>
                    <a:pt x="2766" y="5037"/>
                    <a:pt x="2866" y="4998"/>
                  </a:cubicBezTo>
                  <a:cubicBezTo>
                    <a:pt x="3625" y="4703"/>
                    <a:pt x="3808" y="3358"/>
                    <a:pt x="3276" y="1994"/>
                  </a:cubicBezTo>
                  <a:cubicBezTo>
                    <a:pt x="2815" y="810"/>
                    <a:pt x="1967" y="1"/>
                    <a:pt x="1255" y="1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7"/>
            <p:cNvSpPr/>
            <p:nvPr/>
          </p:nvSpPr>
          <p:spPr>
            <a:xfrm>
              <a:off x="-8354000" y="4295950"/>
              <a:ext cx="735450" cy="77300"/>
            </a:xfrm>
            <a:custGeom>
              <a:avLst/>
              <a:gdLst/>
              <a:ahLst/>
              <a:cxnLst/>
              <a:rect l="l" t="t" r="r" b="b"/>
              <a:pathLst>
                <a:path w="29418" h="3092" extrusionOk="0">
                  <a:moveTo>
                    <a:pt x="653" y="1"/>
                  </a:moveTo>
                  <a:cubicBezTo>
                    <a:pt x="377" y="1"/>
                    <a:pt x="136" y="202"/>
                    <a:pt x="93" y="483"/>
                  </a:cubicBezTo>
                  <a:cubicBezTo>
                    <a:pt x="82" y="550"/>
                    <a:pt x="0" y="1154"/>
                    <a:pt x="571" y="1763"/>
                  </a:cubicBezTo>
                  <a:cubicBezTo>
                    <a:pt x="1400" y="2648"/>
                    <a:pt x="3151" y="3091"/>
                    <a:pt x="5794" y="3091"/>
                  </a:cubicBezTo>
                  <a:cubicBezTo>
                    <a:pt x="6776" y="3091"/>
                    <a:pt x="7878" y="3031"/>
                    <a:pt x="9103" y="2909"/>
                  </a:cubicBezTo>
                  <a:cubicBezTo>
                    <a:pt x="17832" y="2036"/>
                    <a:pt x="28763" y="1161"/>
                    <a:pt x="28872" y="1153"/>
                  </a:cubicBezTo>
                  <a:cubicBezTo>
                    <a:pt x="29184" y="1128"/>
                    <a:pt x="29418" y="854"/>
                    <a:pt x="29393" y="542"/>
                  </a:cubicBezTo>
                  <a:cubicBezTo>
                    <a:pt x="29369" y="247"/>
                    <a:pt x="29127" y="19"/>
                    <a:pt x="28835" y="19"/>
                  </a:cubicBezTo>
                  <a:cubicBezTo>
                    <a:pt x="28818" y="19"/>
                    <a:pt x="28800" y="19"/>
                    <a:pt x="28782" y="21"/>
                  </a:cubicBezTo>
                  <a:cubicBezTo>
                    <a:pt x="28673" y="29"/>
                    <a:pt x="17731" y="905"/>
                    <a:pt x="8991" y="1779"/>
                  </a:cubicBezTo>
                  <a:cubicBezTo>
                    <a:pt x="7747" y="1904"/>
                    <a:pt x="6703" y="1955"/>
                    <a:pt x="5826" y="1955"/>
                  </a:cubicBezTo>
                  <a:cubicBezTo>
                    <a:pt x="2830" y="1955"/>
                    <a:pt x="1794" y="1358"/>
                    <a:pt x="1457" y="1045"/>
                  </a:cubicBezTo>
                  <a:cubicBezTo>
                    <a:pt x="1232" y="835"/>
                    <a:pt x="1217" y="669"/>
                    <a:pt x="1217" y="641"/>
                  </a:cubicBezTo>
                  <a:cubicBezTo>
                    <a:pt x="1255" y="332"/>
                    <a:pt x="1040" y="50"/>
                    <a:pt x="732" y="6"/>
                  </a:cubicBezTo>
                  <a:cubicBezTo>
                    <a:pt x="705" y="3"/>
                    <a:pt x="679" y="1"/>
                    <a:pt x="653" y="1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7"/>
            <p:cNvSpPr/>
            <p:nvPr/>
          </p:nvSpPr>
          <p:spPr>
            <a:xfrm>
              <a:off x="-7642350" y="4020075"/>
              <a:ext cx="76400" cy="105650"/>
            </a:xfrm>
            <a:custGeom>
              <a:avLst/>
              <a:gdLst/>
              <a:ahLst/>
              <a:cxnLst/>
              <a:rect l="l" t="t" r="r" b="b"/>
              <a:pathLst>
                <a:path w="3056" h="4226" extrusionOk="0">
                  <a:moveTo>
                    <a:pt x="1528" y="0"/>
                  </a:moveTo>
                  <a:cubicBezTo>
                    <a:pt x="685" y="0"/>
                    <a:pt x="1" y="946"/>
                    <a:pt x="1" y="2112"/>
                  </a:cubicBezTo>
                  <a:cubicBezTo>
                    <a:pt x="1" y="3279"/>
                    <a:pt x="685" y="4226"/>
                    <a:pt x="1528" y="4226"/>
                  </a:cubicBezTo>
                  <a:cubicBezTo>
                    <a:pt x="2372" y="4226"/>
                    <a:pt x="3056" y="3279"/>
                    <a:pt x="3056" y="2112"/>
                  </a:cubicBezTo>
                  <a:cubicBezTo>
                    <a:pt x="3056" y="946"/>
                    <a:pt x="2372" y="0"/>
                    <a:pt x="1528" y="0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7"/>
            <p:cNvSpPr/>
            <p:nvPr/>
          </p:nvSpPr>
          <p:spPr>
            <a:xfrm>
              <a:off x="-7709775" y="4020075"/>
              <a:ext cx="76425" cy="105650"/>
            </a:xfrm>
            <a:custGeom>
              <a:avLst/>
              <a:gdLst/>
              <a:ahLst/>
              <a:cxnLst/>
              <a:rect l="l" t="t" r="r" b="b"/>
              <a:pathLst>
                <a:path w="3057" h="4226" extrusionOk="0">
                  <a:moveTo>
                    <a:pt x="1529" y="0"/>
                  </a:moveTo>
                  <a:cubicBezTo>
                    <a:pt x="684" y="0"/>
                    <a:pt x="1" y="946"/>
                    <a:pt x="1" y="2112"/>
                  </a:cubicBezTo>
                  <a:cubicBezTo>
                    <a:pt x="1" y="3279"/>
                    <a:pt x="684" y="4226"/>
                    <a:pt x="1529" y="4226"/>
                  </a:cubicBezTo>
                  <a:cubicBezTo>
                    <a:pt x="2372" y="4226"/>
                    <a:pt x="3056" y="3279"/>
                    <a:pt x="3056" y="2112"/>
                  </a:cubicBezTo>
                  <a:cubicBezTo>
                    <a:pt x="3056" y="946"/>
                    <a:pt x="2372" y="0"/>
                    <a:pt x="1529" y="0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7"/>
            <p:cNvSpPr/>
            <p:nvPr/>
          </p:nvSpPr>
          <p:spPr>
            <a:xfrm>
              <a:off x="-7685850" y="4053150"/>
              <a:ext cx="28550" cy="39475"/>
            </a:xfrm>
            <a:custGeom>
              <a:avLst/>
              <a:gdLst/>
              <a:ahLst/>
              <a:cxnLst/>
              <a:rect l="l" t="t" r="r" b="b"/>
              <a:pathLst>
                <a:path w="1142" h="1579" extrusionOk="0">
                  <a:moveTo>
                    <a:pt x="572" y="1"/>
                  </a:moveTo>
                  <a:cubicBezTo>
                    <a:pt x="256" y="1"/>
                    <a:pt x="1" y="355"/>
                    <a:pt x="1" y="789"/>
                  </a:cubicBezTo>
                  <a:cubicBezTo>
                    <a:pt x="1" y="1225"/>
                    <a:pt x="256" y="1578"/>
                    <a:pt x="572" y="1578"/>
                  </a:cubicBezTo>
                  <a:cubicBezTo>
                    <a:pt x="886" y="1578"/>
                    <a:pt x="1141" y="1225"/>
                    <a:pt x="1141" y="789"/>
                  </a:cubicBezTo>
                  <a:cubicBezTo>
                    <a:pt x="1141" y="355"/>
                    <a:pt x="886" y="1"/>
                    <a:pt x="5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7"/>
            <p:cNvSpPr/>
            <p:nvPr/>
          </p:nvSpPr>
          <p:spPr>
            <a:xfrm>
              <a:off x="-7618850" y="4053150"/>
              <a:ext cx="28550" cy="39475"/>
            </a:xfrm>
            <a:custGeom>
              <a:avLst/>
              <a:gdLst/>
              <a:ahLst/>
              <a:cxnLst/>
              <a:rect l="l" t="t" r="r" b="b"/>
              <a:pathLst>
                <a:path w="1142" h="1579" extrusionOk="0">
                  <a:moveTo>
                    <a:pt x="570" y="1"/>
                  </a:moveTo>
                  <a:cubicBezTo>
                    <a:pt x="256" y="1"/>
                    <a:pt x="0" y="355"/>
                    <a:pt x="0" y="789"/>
                  </a:cubicBezTo>
                  <a:cubicBezTo>
                    <a:pt x="0" y="1225"/>
                    <a:pt x="256" y="1578"/>
                    <a:pt x="570" y="1578"/>
                  </a:cubicBezTo>
                  <a:cubicBezTo>
                    <a:pt x="886" y="1578"/>
                    <a:pt x="1141" y="1225"/>
                    <a:pt x="1141" y="789"/>
                  </a:cubicBezTo>
                  <a:cubicBezTo>
                    <a:pt x="1141" y="355"/>
                    <a:pt x="886" y="1"/>
                    <a:pt x="5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7"/>
            <p:cNvSpPr/>
            <p:nvPr/>
          </p:nvSpPr>
          <p:spPr>
            <a:xfrm>
              <a:off x="-9593425" y="4729525"/>
              <a:ext cx="98600" cy="35775"/>
            </a:xfrm>
            <a:custGeom>
              <a:avLst/>
              <a:gdLst/>
              <a:ahLst/>
              <a:cxnLst/>
              <a:rect l="l" t="t" r="r" b="b"/>
              <a:pathLst>
                <a:path w="3944" h="1431" extrusionOk="0">
                  <a:moveTo>
                    <a:pt x="1220" y="1"/>
                  </a:moveTo>
                  <a:cubicBezTo>
                    <a:pt x="666" y="1"/>
                    <a:pt x="239" y="65"/>
                    <a:pt x="194" y="72"/>
                  </a:cubicBezTo>
                  <a:cubicBezTo>
                    <a:pt x="78" y="91"/>
                    <a:pt x="1" y="200"/>
                    <a:pt x="19" y="316"/>
                  </a:cubicBezTo>
                  <a:cubicBezTo>
                    <a:pt x="36" y="422"/>
                    <a:pt x="126" y="497"/>
                    <a:pt x="230" y="497"/>
                  </a:cubicBezTo>
                  <a:cubicBezTo>
                    <a:pt x="240" y="497"/>
                    <a:pt x="250" y="497"/>
                    <a:pt x="260" y="495"/>
                  </a:cubicBezTo>
                  <a:cubicBezTo>
                    <a:pt x="481" y="460"/>
                    <a:pt x="818" y="429"/>
                    <a:pt x="1194" y="429"/>
                  </a:cubicBezTo>
                  <a:cubicBezTo>
                    <a:pt x="2071" y="429"/>
                    <a:pt x="3161" y="601"/>
                    <a:pt x="3489" y="1307"/>
                  </a:cubicBezTo>
                  <a:cubicBezTo>
                    <a:pt x="3524" y="1382"/>
                    <a:pt x="3600" y="1430"/>
                    <a:pt x="3683" y="1430"/>
                  </a:cubicBezTo>
                  <a:cubicBezTo>
                    <a:pt x="3840" y="1430"/>
                    <a:pt x="3944" y="1267"/>
                    <a:pt x="3878" y="1125"/>
                  </a:cubicBezTo>
                  <a:cubicBezTo>
                    <a:pt x="3440" y="182"/>
                    <a:pt x="2151" y="1"/>
                    <a:pt x="1220" y="1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7"/>
            <p:cNvSpPr/>
            <p:nvPr/>
          </p:nvSpPr>
          <p:spPr>
            <a:xfrm>
              <a:off x="-9591775" y="4687050"/>
              <a:ext cx="98575" cy="35800"/>
            </a:xfrm>
            <a:custGeom>
              <a:avLst/>
              <a:gdLst/>
              <a:ahLst/>
              <a:cxnLst/>
              <a:rect l="l" t="t" r="r" b="b"/>
              <a:pathLst>
                <a:path w="3943" h="1432" extrusionOk="0">
                  <a:moveTo>
                    <a:pt x="1217" y="1"/>
                  </a:moveTo>
                  <a:cubicBezTo>
                    <a:pt x="664" y="1"/>
                    <a:pt x="238" y="65"/>
                    <a:pt x="193" y="72"/>
                  </a:cubicBezTo>
                  <a:cubicBezTo>
                    <a:pt x="78" y="93"/>
                    <a:pt x="1" y="201"/>
                    <a:pt x="18" y="317"/>
                  </a:cubicBezTo>
                  <a:cubicBezTo>
                    <a:pt x="34" y="422"/>
                    <a:pt x="125" y="498"/>
                    <a:pt x="229" y="498"/>
                  </a:cubicBezTo>
                  <a:cubicBezTo>
                    <a:pt x="239" y="498"/>
                    <a:pt x="249" y="498"/>
                    <a:pt x="258" y="496"/>
                  </a:cubicBezTo>
                  <a:cubicBezTo>
                    <a:pt x="480" y="461"/>
                    <a:pt x="818" y="430"/>
                    <a:pt x="1193" y="430"/>
                  </a:cubicBezTo>
                  <a:cubicBezTo>
                    <a:pt x="2071" y="430"/>
                    <a:pt x="3159" y="602"/>
                    <a:pt x="3486" y="1307"/>
                  </a:cubicBezTo>
                  <a:cubicBezTo>
                    <a:pt x="3522" y="1383"/>
                    <a:pt x="3598" y="1431"/>
                    <a:pt x="3682" y="1431"/>
                  </a:cubicBezTo>
                  <a:cubicBezTo>
                    <a:pt x="3838" y="1431"/>
                    <a:pt x="3943" y="1268"/>
                    <a:pt x="3876" y="1126"/>
                  </a:cubicBezTo>
                  <a:cubicBezTo>
                    <a:pt x="3438" y="183"/>
                    <a:pt x="2147" y="1"/>
                    <a:pt x="1217" y="1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7"/>
            <p:cNvSpPr/>
            <p:nvPr/>
          </p:nvSpPr>
          <p:spPr>
            <a:xfrm>
              <a:off x="-8520400" y="4771950"/>
              <a:ext cx="98600" cy="35800"/>
            </a:xfrm>
            <a:custGeom>
              <a:avLst/>
              <a:gdLst/>
              <a:ahLst/>
              <a:cxnLst/>
              <a:rect l="l" t="t" r="r" b="b"/>
              <a:pathLst>
                <a:path w="3944" h="1432" extrusionOk="0">
                  <a:moveTo>
                    <a:pt x="1218" y="1"/>
                  </a:moveTo>
                  <a:cubicBezTo>
                    <a:pt x="665" y="1"/>
                    <a:pt x="239" y="65"/>
                    <a:pt x="193" y="72"/>
                  </a:cubicBezTo>
                  <a:cubicBezTo>
                    <a:pt x="78" y="92"/>
                    <a:pt x="1" y="201"/>
                    <a:pt x="19" y="317"/>
                  </a:cubicBezTo>
                  <a:cubicBezTo>
                    <a:pt x="35" y="423"/>
                    <a:pt x="126" y="498"/>
                    <a:pt x="230" y="498"/>
                  </a:cubicBezTo>
                  <a:cubicBezTo>
                    <a:pt x="240" y="498"/>
                    <a:pt x="249" y="497"/>
                    <a:pt x="259" y="496"/>
                  </a:cubicBezTo>
                  <a:cubicBezTo>
                    <a:pt x="481" y="461"/>
                    <a:pt x="818" y="430"/>
                    <a:pt x="1194" y="430"/>
                  </a:cubicBezTo>
                  <a:cubicBezTo>
                    <a:pt x="2071" y="430"/>
                    <a:pt x="3160" y="602"/>
                    <a:pt x="3488" y="1308"/>
                  </a:cubicBezTo>
                  <a:cubicBezTo>
                    <a:pt x="3524" y="1383"/>
                    <a:pt x="3598" y="1431"/>
                    <a:pt x="3682" y="1431"/>
                  </a:cubicBezTo>
                  <a:cubicBezTo>
                    <a:pt x="3839" y="1431"/>
                    <a:pt x="3943" y="1268"/>
                    <a:pt x="3877" y="1126"/>
                  </a:cubicBezTo>
                  <a:cubicBezTo>
                    <a:pt x="3439" y="183"/>
                    <a:pt x="2148" y="1"/>
                    <a:pt x="1218" y="1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7"/>
            <p:cNvSpPr/>
            <p:nvPr/>
          </p:nvSpPr>
          <p:spPr>
            <a:xfrm>
              <a:off x="-8518800" y="4729525"/>
              <a:ext cx="98600" cy="35775"/>
            </a:xfrm>
            <a:custGeom>
              <a:avLst/>
              <a:gdLst/>
              <a:ahLst/>
              <a:cxnLst/>
              <a:rect l="l" t="t" r="r" b="b"/>
              <a:pathLst>
                <a:path w="3944" h="1431" extrusionOk="0">
                  <a:moveTo>
                    <a:pt x="1218" y="0"/>
                  </a:moveTo>
                  <a:cubicBezTo>
                    <a:pt x="664" y="0"/>
                    <a:pt x="238" y="64"/>
                    <a:pt x="193" y="71"/>
                  </a:cubicBezTo>
                  <a:cubicBezTo>
                    <a:pt x="78" y="91"/>
                    <a:pt x="0" y="200"/>
                    <a:pt x="18" y="316"/>
                  </a:cubicBezTo>
                  <a:cubicBezTo>
                    <a:pt x="35" y="422"/>
                    <a:pt x="126" y="497"/>
                    <a:pt x="231" y="497"/>
                  </a:cubicBezTo>
                  <a:cubicBezTo>
                    <a:pt x="240" y="497"/>
                    <a:pt x="250" y="497"/>
                    <a:pt x="260" y="495"/>
                  </a:cubicBezTo>
                  <a:cubicBezTo>
                    <a:pt x="482" y="460"/>
                    <a:pt x="819" y="429"/>
                    <a:pt x="1194" y="429"/>
                  </a:cubicBezTo>
                  <a:cubicBezTo>
                    <a:pt x="2072" y="429"/>
                    <a:pt x="3160" y="601"/>
                    <a:pt x="3488" y="1307"/>
                  </a:cubicBezTo>
                  <a:cubicBezTo>
                    <a:pt x="3523" y="1382"/>
                    <a:pt x="3599" y="1430"/>
                    <a:pt x="3683" y="1430"/>
                  </a:cubicBezTo>
                  <a:cubicBezTo>
                    <a:pt x="3840" y="1430"/>
                    <a:pt x="3943" y="1267"/>
                    <a:pt x="3877" y="1125"/>
                  </a:cubicBezTo>
                  <a:cubicBezTo>
                    <a:pt x="3439" y="182"/>
                    <a:pt x="2148" y="0"/>
                    <a:pt x="1218" y="0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7"/>
            <p:cNvSpPr/>
            <p:nvPr/>
          </p:nvSpPr>
          <p:spPr>
            <a:xfrm>
              <a:off x="-8645500" y="4034175"/>
              <a:ext cx="76900" cy="99525"/>
            </a:xfrm>
            <a:custGeom>
              <a:avLst/>
              <a:gdLst/>
              <a:ahLst/>
              <a:cxnLst/>
              <a:rect l="l" t="t" r="r" b="b"/>
              <a:pathLst>
                <a:path w="3076" h="3981" extrusionOk="0">
                  <a:moveTo>
                    <a:pt x="1538" y="0"/>
                  </a:moveTo>
                  <a:cubicBezTo>
                    <a:pt x="688" y="0"/>
                    <a:pt x="0" y="891"/>
                    <a:pt x="0" y="1991"/>
                  </a:cubicBezTo>
                  <a:cubicBezTo>
                    <a:pt x="0" y="3090"/>
                    <a:pt x="688" y="3981"/>
                    <a:pt x="1538" y="3981"/>
                  </a:cubicBezTo>
                  <a:cubicBezTo>
                    <a:pt x="2388" y="3981"/>
                    <a:pt x="3075" y="3090"/>
                    <a:pt x="3075" y="1991"/>
                  </a:cubicBezTo>
                  <a:cubicBezTo>
                    <a:pt x="3075" y="891"/>
                    <a:pt x="2387" y="0"/>
                    <a:pt x="15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4"/>
          <p:cNvSpPr txBox="1">
            <a:spLocks noGrp="1"/>
          </p:cNvSpPr>
          <p:nvPr>
            <p:ph type="ctrTitle"/>
          </p:nvPr>
        </p:nvSpPr>
        <p:spPr>
          <a:xfrm>
            <a:off x="257520" y="268097"/>
            <a:ext cx="3605069" cy="88497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800" dirty="0">
                <a:solidFill>
                  <a:schemeClr val="accent6">
                    <a:lumMod val="10000"/>
                  </a:schemeClr>
                </a:solidFill>
                <a:latin typeface="Comic Sans MS" panose="030F0702030302020204" pitchFamily="66" charset="0"/>
              </a:rPr>
              <a:t>Esperamos tus comentarios </a:t>
            </a:r>
            <a:r>
              <a:rPr lang="es-419" sz="2800" dirty="0">
                <a:solidFill>
                  <a:schemeClr val="accent6">
                    <a:lumMod val="10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es-419" sz="2800" dirty="0">
              <a:solidFill>
                <a:schemeClr val="accent6">
                  <a:lumMod val="1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44" name="Google Shape;244;p44"/>
          <p:cNvSpPr txBox="1">
            <a:spLocks noGrp="1"/>
          </p:cNvSpPr>
          <p:nvPr>
            <p:ph type="subTitle" idx="1"/>
          </p:nvPr>
        </p:nvSpPr>
        <p:spPr>
          <a:xfrm>
            <a:off x="2254872" y="1885957"/>
            <a:ext cx="2698172" cy="17538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chemeClr val="accent6">
                    <a:lumMod val="10000"/>
                  </a:schemeClr>
                </a:solidFill>
                <a:latin typeface="Comic Sans MS" panose="030F0702030302020204" pitchFamily="66" charset="0"/>
              </a:rPr>
              <a:t>Habilitaremos una sección de encuesta en nuestra pagina oficial de Facebook, recuerda responder y dejar tus comentarios.</a:t>
            </a:r>
          </a:p>
        </p:txBody>
      </p:sp>
      <p:pic>
        <p:nvPicPr>
          <p:cNvPr id="245" name="Google Shape;245;p44"/>
          <p:cNvPicPr preferRelativeResize="0"/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97056" y="2786098"/>
            <a:ext cx="2257111" cy="23574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6" name="Google Shape;246;p44"/>
          <p:cNvGrpSpPr/>
          <p:nvPr/>
        </p:nvGrpSpPr>
        <p:grpSpPr>
          <a:xfrm>
            <a:off x="4854013" y="98352"/>
            <a:ext cx="1229517" cy="2451208"/>
            <a:chOff x="6305975" y="740950"/>
            <a:chExt cx="1229517" cy="2451208"/>
          </a:xfrm>
        </p:grpSpPr>
        <p:sp>
          <p:nvSpPr>
            <p:cNvPr id="247" name="Google Shape;247;p44"/>
            <p:cNvSpPr/>
            <p:nvPr/>
          </p:nvSpPr>
          <p:spPr>
            <a:xfrm>
              <a:off x="6305975" y="740950"/>
              <a:ext cx="707689" cy="796642"/>
            </a:xfrm>
            <a:custGeom>
              <a:avLst/>
              <a:gdLst/>
              <a:ahLst/>
              <a:cxnLst/>
              <a:rect l="l" t="t" r="r" b="b"/>
              <a:pathLst>
                <a:path w="15824" h="17813" extrusionOk="0">
                  <a:moveTo>
                    <a:pt x="7918" y="1"/>
                  </a:moveTo>
                  <a:cubicBezTo>
                    <a:pt x="3346" y="1"/>
                    <a:pt x="0" y="4609"/>
                    <a:pt x="405" y="9740"/>
                  </a:cubicBezTo>
                  <a:cubicBezTo>
                    <a:pt x="750" y="14074"/>
                    <a:pt x="3691" y="17348"/>
                    <a:pt x="7168" y="17765"/>
                  </a:cubicBezTo>
                  <a:cubicBezTo>
                    <a:pt x="7418" y="17801"/>
                    <a:pt x="7668" y="17813"/>
                    <a:pt x="7918" y="17813"/>
                  </a:cubicBezTo>
                  <a:cubicBezTo>
                    <a:pt x="8168" y="17813"/>
                    <a:pt x="8418" y="17801"/>
                    <a:pt x="8668" y="17765"/>
                  </a:cubicBezTo>
                  <a:cubicBezTo>
                    <a:pt x="12133" y="17348"/>
                    <a:pt x="15074" y="14074"/>
                    <a:pt x="15419" y="9740"/>
                  </a:cubicBezTo>
                  <a:cubicBezTo>
                    <a:pt x="15824" y="4609"/>
                    <a:pt x="12490" y="1"/>
                    <a:pt x="7918" y="1"/>
                  </a:cubicBezTo>
                  <a:close/>
                </a:path>
              </a:pathLst>
            </a:custGeom>
            <a:solidFill>
              <a:srgbClr val="00C4A8"/>
            </a:solidFill>
            <a:ln w="6850" cap="rnd" cmpd="sng">
              <a:solidFill>
                <a:srgbClr val="007C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44"/>
            <p:cNvSpPr/>
            <p:nvPr/>
          </p:nvSpPr>
          <p:spPr>
            <a:xfrm>
              <a:off x="6827266" y="978474"/>
              <a:ext cx="708226" cy="796597"/>
            </a:xfrm>
            <a:custGeom>
              <a:avLst/>
              <a:gdLst/>
              <a:ahLst/>
              <a:cxnLst/>
              <a:rect l="l" t="t" r="r" b="b"/>
              <a:pathLst>
                <a:path w="15836" h="17812" extrusionOk="0">
                  <a:moveTo>
                    <a:pt x="7918" y="0"/>
                  </a:moveTo>
                  <a:cubicBezTo>
                    <a:pt x="3346" y="0"/>
                    <a:pt x="1" y="4608"/>
                    <a:pt x="417" y="9751"/>
                  </a:cubicBezTo>
                  <a:cubicBezTo>
                    <a:pt x="763" y="14073"/>
                    <a:pt x="3703" y="17359"/>
                    <a:pt x="7168" y="17776"/>
                  </a:cubicBezTo>
                  <a:cubicBezTo>
                    <a:pt x="7418" y="17800"/>
                    <a:pt x="7668" y="17812"/>
                    <a:pt x="7918" y="17812"/>
                  </a:cubicBezTo>
                  <a:cubicBezTo>
                    <a:pt x="8168" y="17812"/>
                    <a:pt x="8418" y="17800"/>
                    <a:pt x="8668" y="17776"/>
                  </a:cubicBezTo>
                  <a:cubicBezTo>
                    <a:pt x="12133" y="17359"/>
                    <a:pt x="15074" y="14073"/>
                    <a:pt x="15419" y="9751"/>
                  </a:cubicBezTo>
                  <a:cubicBezTo>
                    <a:pt x="15836" y="4608"/>
                    <a:pt x="12490" y="0"/>
                    <a:pt x="7918" y="0"/>
                  </a:cubicBezTo>
                  <a:close/>
                </a:path>
              </a:pathLst>
            </a:custGeom>
            <a:solidFill>
              <a:srgbClr val="00C4A8"/>
            </a:solidFill>
            <a:ln w="6850" cap="rnd" cmpd="sng">
              <a:solidFill>
                <a:srgbClr val="007C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44"/>
            <p:cNvSpPr/>
            <p:nvPr/>
          </p:nvSpPr>
          <p:spPr>
            <a:xfrm>
              <a:off x="6305975" y="740950"/>
              <a:ext cx="707689" cy="796642"/>
            </a:xfrm>
            <a:custGeom>
              <a:avLst/>
              <a:gdLst/>
              <a:ahLst/>
              <a:cxnLst/>
              <a:rect l="l" t="t" r="r" b="b"/>
              <a:pathLst>
                <a:path w="15824" h="17813" extrusionOk="0">
                  <a:moveTo>
                    <a:pt x="7918" y="1"/>
                  </a:moveTo>
                  <a:cubicBezTo>
                    <a:pt x="3346" y="1"/>
                    <a:pt x="0" y="4609"/>
                    <a:pt x="405" y="9740"/>
                  </a:cubicBezTo>
                  <a:cubicBezTo>
                    <a:pt x="750" y="14074"/>
                    <a:pt x="3691" y="17348"/>
                    <a:pt x="7168" y="17765"/>
                  </a:cubicBezTo>
                  <a:cubicBezTo>
                    <a:pt x="7418" y="17801"/>
                    <a:pt x="7668" y="17813"/>
                    <a:pt x="7918" y="17813"/>
                  </a:cubicBezTo>
                  <a:cubicBezTo>
                    <a:pt x="8168" y="17813"/>
                    <a:pt x="8418" y="17801"/>
                    <a:pt x="8668" y="17765"/>
                  </a:cubicBezTo>
                  <a:cubicBezTo>
                    <a:pt x="12133" y="17348"/>
                    <a:pt x="15074" y="14074"/>
                    <a:pt x="15419" y="9740"/>
                  </a:cubicBezTo>
                  <a:cubicBezTo>
                    <a:pt x="15824" y="4609"/>
                    <a:pt x="12490" y="1"/>
                    <a:pt x="7918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44"/>
            <p:cNvSpPr/>
            <p:nvPr/>
          </p:nvSpPr>
          <p:spPr>
            <a:xfrm>
              <a:off x="6959870" y="1775036"/>
              <a:ext cx="347717" cy="1417122"/>
            </a:xfrm>
            <a:custGeom>
              <a:avLst/>
              <a:gdLst/>
              <a:ahLst/>
              <a:cxnLst/>
              <a:rect l="l" t="t" r="r" b="b"/>
              <a:pathLst>
                <a:path w="7775" h="31687" extrusionOk="0">
                  <a:moveTo>
                    <a:pt x="5620" y="1"/>
                  </a:moveTo>
                  <a:cubicBezTo>
                    <a:pt x="5572" y="1"/>
                    <a:pt x="5525" y="25"/>
                    <a:pt x="5489" y="72"/>
                  </a:cubicBezTo>
                  <a:cubicBezTo>
                    <a:pt x="3405" y="2953"/>
                    <a:pt x="3394" y="6585"/>
                    <a:pt x="3739" y="9133"/>
                  </a:cubicBezTo>
                  <a:cubicBezTo>
                    <a:pt x="4036" y="11300"/>
                    <a:pt x="4679" y="13419"/>
                    <a:pt x="5299" y="15479"/>
                  </a:cubicBezTo>
                  <a:cubicBezTo>
                    <a:pt x="5560" y="16360"/>
                    <a:pt x="5834" y="17277"/>
                    <a:pt x="6072" y="18182"/>
                  </a:cubicBezTo>
                  <a:cubicBezTo>
                    <a:pt x="6763" y="20741"/>
                    <a:pt x="7454" y="24099"/>
                    <a:pt x="6644" y="27314"/>
                  </a:cubicBezTo>
                  <a:cubicBezTo>
                    <a:pt x="6346" y="28504"/>
                    <a:pt x="5894" y="29421"/>
                    <a:pt x="5275" y="30112"/>
                  </a:cubicBezTo>
                  <a:cubicBezTo>
                    <a:pt x="4562" y="30904"/>
                    <a:pt x="3595" y="31376"/>
                    <a:pt x="2672" y="31376"/>
                  </a:cubicBezTo>
                  <a:cubicBezTo>
                    <a:pt x="2639" y="31376"/>
                    <a:pt x="2605" y="31375"/>
                    <a:pt x="2572" y="31374"/>
                  </a:cubicBezTo>
                  <a:cubicBezTo>
                    <a:pt x="1512" y="31326"/>
                    <a:pt x="548" y="30600"/>
                    <a:pt x="310" y="29683"/>
                  </a:cubicBezTo>
                  <a:cubicBezTo>
                    <a:pt x="298" y="29612"/>
                    <a:pt x="238" y="29564"/>
                    <a:pt x="167" y="29564"/>
                  </a:cubicBezTo>
                  <a:lnTo>
                    <a:pt x="119" y="29564"/>
                  </a:lnTo>
                  <a:cubicBezTo>
                    <a:pt x="84" y="29576"/>
                    <a:pt x="48" y="29600"/>
                    <a:pt x="24" y="29635"/>
                  </a:cubicBezTo>
                  <a:cubicBezTo>
                    <a:pt x="0" y="29671"/>
                    <a:pt x="0" y="29719"/>
                    <a:pt x="12" y="29754"/>
                  </a:cubicBezTo>
                  <a:cubicBezTo>
                    <a:pt x="286" y="30826"/>
                    <a:pt x="1346" y="31636"/>
                    <a:pt x="2548" y="31683"/>
                  </a:cubicBezTo>
                  <a:cubicBezTo>
                    <a:pt x="2593" y="31685"/>
                    <a:pt x="2638" y="31686"/>
                    <a:pt x="2683" y="31686"/>
                  </a:cubicBezTo>
                  <a:cubicBezTo>
                    <a:pt x="3691" y="31686"/>
                    <a:pt x="4749" y="31181"/>
                    <a:pt x="5513" y="30326"/>
                  </a:cubicBezTo>
                  <a:cubicBezTo>
                    <a:pt x="6168" y="29600"/>
                    <a:pt x="6632" y="28635"/>
                    <a:pt x="6953" y="27397"/>
                  </a:cubicBezTo>
                  <a:cubicBezTo>
                    <a:pt x="7775" y="24099"/>
                    <a:pt x="7084" y="20694"/>
                    <a:pt x="6382" y="18098"/>
                  </a:cubicBezTo>
                  <a:cubicBezTo>
                    <a:pt x="6132" y="17193"/>
                    <a:pt x="5858" y="16277"/>
                    <a:pt x="5596" y="15384"/>
                  </a:cubicBezTo>
                  <a:cubicBezTo>
                    <a:pt x="4977" y="13348"/>
                    <a:pt x="4346" y="11228"/>
                    <a:pt x="4048" y="9085"/>
                  </a:cubicBezTo>
                  <a:cubicBezTo>
                    <a:pt x="3572" y="5573"/>
                    <a:pt x="4167" y="2442"/>
                    <a:pt x="5751" y="251"/>
                  </a:cubicBezTo>
                  <a:cubicBezTo>
                    <a:pt x="5775" y="227"/>
                    <a:pt x="5787" y="179"/>
                    <a:pt x="5775" y="144"/>
                  </a:cubicBezTo>
                  <a:cubicBezTo>
                    <a:pt x="5775" y="96"/>
                    <a:pt x="5751" y="60"/>
                    <a:pt x="5715" y="36"/>
                  </a:cubicBezTo>
                  <a:cubicBezTo>
                    <a:pt x="5680" y="13"/>
                    <a:pt x="5644" y="1"/>
                    <a:pt x="56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44"/>
            <p:cNvSpPr/>
            <p:nvPr/>
          </p:nvSpPr>
          <p:spPr>
            <a:xfrm>
              <a:off x="6622793" y="1588675"/>
              <a:ext cx="286000" cy="1090424"/>
            </a:xfrm>
            <a:custGeom>
              <a:avLst/>
              <a:gdLst/>
              <a:ahLst/>
              <a:cxnLst/>
              <a:rect l="l" t="t" r="r" b="b"/>
              <a:pathLst>
                <a:path w="6395" h="24382" extrusionOk="0">
                  <a:moveTo>
                    <a:pt x="917" y="1"/>
                  </a:moveTo>
                  <a:cubicBezTo>
                    <a:pt x="858" y="1"/>
                    <a:pt x="786" y="48"/>
                    <a:pt x="774" y="108"/>
                  </a:cubicBezTo>
                  <a:cubicBezTo>
                    <a:pt x="1" y="2406"/>
                    <a:pt x="655" y="4846"/>
                    <a:pt x="1334" y="6478"/>
                  </a:cubicBezTo>
                  <a:cubicBezTo>
                    <a:pt x="1858" y="7728"/>
                    <a:pt x="2537" y="8918"/>
                    <a:pt x="3203" y="10061"/>
                  </a:cubicBezTo>
                  <a:cubicBezTo>
                    <a:pt x="3596" y="10740"/>
                    <a:pt x="4001" y="11442"/>
                    <a:pt x="4370" y="12157"/>
                  </a:cubicBezTo>
                  <a:cubicBezTo>
                    <a:pt x="5573" y="14502"/>
                    <a:pt x="6073" y="16431"/>
                    <a:pt x="5930" y="18217"/>
                  </a:cubicBezTo>
                  <a:cubicBezTo>
                    <a:pt x="5716" y="20789"/>
                    <a:pt x="4168" y="22837"/>
                    <a:pt x="2906" y="24111"/>
                  </a:cubicBezTo>
                  <a:cubicBezTo>
                    <a:pt x="2882" y="24134"/>
                    <a:pt x="2858" y="24182"/>
                    <a:pt x="2858" y="24218"/>
                  </a:cubicBezTo>
                  <a:cubicBezTo>
                    <a:pt x="2870" y="24265"/>
                    <a:pt x="2882" y="24301"/>
                    <a:pt x="2906" y="24337"/>
                  </a:cubicBezTo>
                  <a:cubicBezTo>
                    <a:pt x="2935" y="24367"/>
                    <a:pt x="2977" y="24382"/>
                    <a:pt x="3019" y="24382"/>
                  </a:cubicBezTo>
                  <a:cubicBezTo>
                    <a:pt x="3060" y="24382"/>
                    <a:pt x="3102" y="24367"/>
                    <a:pt x="3132" y="24337"/>
                  </a:cubicBezTo>
                  <a:cubicBezTo>
                    <a:pt x="4430" y="23027"/>
                    <a:pt x="6025" y="20908"/>
                    <a:pt x="6239" y="18241"/>
                  </a:cubicBezTo>
                  <a:cubicBezTo>
                    <a:pt x="6394" y="16395"/>
                    <a:pt x="5882" y="14407"/>
                    <a:pt x="4644" y="12014"/>
                  </a:cubicBezTo>
                  <a:cubicBezTo>
                    <a:pt x="4275" y="11300"/>
                    <a:pt x="3870" y="10585"/>
                    <a:pt x="3477" y="9907"/>
                  </a:cubicBezTo>
                  <a:cubicBezTo>
                    <a:pt x="2822" y="8764"/>
                    <a:pt x="2144" y="7585"/>
                    <a:pt x="1632" y="6358"/>
                  </a:cubicBezTo>
                  <a:cubicBezTo>
                    <a:pt x="965" y="4775"/>
                    <a:pt x="322" y="2418"/>
                    <a:pt x="1072" y="215"/>
                  </a:cubicBezTo>
                  <a:cubicBezTo>
                    <a:pt x="1096" y="132"/>
                    <a:pt x="1048" y="36"/>
                    <a:pt x="965" y="12"/>
                  </a:cubicBezTo>
                  <a:cubicBezTo>
                    <a:pt x="953" y="1"/>
                    <a:pt x="941" y="1"/>
                    <a:pt x="9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44"/>
            <p:cNvSpPr/>
            <p:nvPr/>
          </p:nvSpPr>
          <p:spPr>
            <a:xfrm>
              <a:off x="6582318" y="1535410"/>
              <a:ext cx="155008" cy="68068"/>
            </a:xfrm>
            <a:custGeom>
              <a:avLst/>
              <a:gdLst/>
              <a:ahLst/>
              <a:cxnLst/>
              <a:rect l="l" t="t" r="r" b="b"/>
              <a:pathLst>
                <a:path w="3466" h="1522" extrusionOk="0">
                  <a:moveTo>
                    <a:pt x="989" y="1"/>
                  </a:moveTo>
                  <a:lnTo>
                    <a:pt x="1" y="1513"/>
                  </a:lnTo>
                  <a:cubicBezTo>
                    <a:pt x="25" y="1519"/>
                    <a:pt x="51" y="1522"/>
                    <a:pt x="78" y="1522"/>
                  </a:cubicBezTo>
                  <a:cubicBezTo>
                    <a:pt x="105" y="1522"/>
                    <a:pt x="132" y="1519"/>
                    <a:pt x="155" y="1513"/>
                  </a:cubicBezTo>
                  <a:lnTo>
                    <a:pt x="810" y="1346"/>
                  </a:lnTo>
                  <a:cubicBezTo>
                    <a:pt x="840" y="1334"/>
                    <a:pt x="870" y="1328"/>
                    <a:pt x="900" y="1328"/>
                  </a:cubicBezTo>
                  <a:cubicBezTo>
                    <a:pt x="929" y="1328"/>
                    <a:pt x="959" y="1334"/>
                    <a:pt x="989" y="1346"/>
                  </a:cubicBezTo>
                  <a:lnTo>
                    <a:pt x="1644" y="1513"/>
                  </a:lnTo>
                  <a:cubicBezTo>
                    <a:pt x="1674" y="1519"/>
                    <a:pt x="1703" y="1522"/>
                    <a:pt x="1733" y="1522"/>
                  </a:cubicBezTo>
                  <a:cubicBezTo>
                    <a:pt x="1763" y="1522"/>
                    <a:pt x="1793" y="1519"/>
                    <a:pt x="1822" y="1513"/>
                  </a:cubicBezTo>
                  <a:lnTo>
                    <a:pt x="2477" y="1346"/>
                  </a:lnTo>
                  <a:cubicBezTo>
                    <a:pt x="2507" y="1334"/>
                    <a:pt x="2537" y="1328"/>
                    <a:pt x="2566" y="1328"/>
                  </a:cubicBezTo>
                  <a:cubicBezTo>
                    <a:pt x="2596" y="1328"/>
                    <a:pt x="2626" y="1334"/>
                    <a:pt x="2656" y="1346"/>
                  </a:cubicBezTo>
                  <a:lnTo>
                    <a:pt x="3323" y="1513"/>
                  </a:lnTo>
                  <a:cubicBezTo>
                    <a:pt x="3346" y="1519"/>
                    <a:pt x="3370" y="1522"/>
                    <a:pt x="3394" y="1522"/>
                  </a:cubicBezTo>
                  <a:cubicBezTo>
                    <a:pt x="3418" y="1522"/>
                    <a:pt x="3442" y="1519"/>
                    <a:pt x="3465" y="1513"/>
                  </a:cubicBezTo>
                  <a:lnTo>
                    <a:pt x="2477" y="1"/>
                  </a:lnTo>
                  <a:cubicBezTo>
                    <a:pt x="2239" y="37"/>
                    <a:pt x="1989" y="49"/>
                    <a:pt x="1739" y="49"/>
                  </a:cubicBezTo>
                  <a:cubicBezTo>
                    <a:pt x="1489" y="49"/>
                    <a:pt x="1239" y="37"/>
                    <a:pt x="989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44"/>
            <p:cNvSpPr/>
            <p:nvPr/>
          </p:nvSpPr>
          <p:spPr>
            <a:xfrm>
              <a:off x="6827266" y="978474"/>
              <a:ext cx="708226" cy="796597"/>
            </a:xfrm>
            <a:custGeom>
              <a:avLst/>
              <a:gdLst/>
              <a:ahLst/>
              <a:cxnLst/>
              <a:rect l="l" t="t" r="r" b="b"/>
              <a:pathLst>
                <a:path w="15836" h="17812" extrusionOk="0">
                  <a:moveTo>
                    <a:pt x="7918" y="0"/>
                  </a:moveTo>
                  <a:cubicBezTo>
                    <a:pt x="3346" y="0"/>
                    <a:pt x="1" y="4608"/>
                    <a:pt x="417" y="9751"/>
                  </a:cubicBezTo>
                  <a:cubicBezTo>
                    <a:pt x="763" y="14073"/>
                    <a:pt x="3703" y="17359"/>
                    <a:pt x="7168" y="17776"/>
                  </a:cubicBezTo>
                  <a:cubicBezTo>
                    <a:pt x="7418" y="17800"/>
                    <a:pt x="7668" y="17812"/>
                    <a:pt x="7918" y="17812"/>
                  </a:cubicBezTo>
                  <a:cubicBezTo>
                    <a:pt x="8168" y="17812"/>
                    <a:pt x="8418" y="17800"/>
                    <a:pt x="8668" y="17776"/>
                  </a:cubicBezTo>
                  <a:cubicBezTo>
                    <a:pt x="12133" y="17359"/>
                    <a:pt x="15074" y="14073"/>
                    <a:pt x="15419" y="9751"/>
                  </a:cubicBezTo>
                  <a:cubicBezTo>
                    <a:pt x="15836" y="4608"/>
                    <a:pt x="12490" y="0"/>
                    <a:pt x="791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44"/>
            <p:cNvSpPr/>
            <p:nvPr/>
          </p:nvSpPr>
          <p:spPr>
            <a:xfrm>
              <a:off x="7103610" y="1773471"/>
              <a:ext cx="155545" cy="67531"/>
            </a:xfrm>
            <a:custGeom>
              <a:avLst/>
              <a:gdLst/>
              <a:ahLst/>
              <a:cxnLst/>
              <a:rect l="l" t="t" r="r" b="b"/>
              <a:pathLst>
                <a:path w="3478" h="1510" extrusionOk="0">
                  <a:moveTo>
                    <a:pt x="989" y="0"/>
                  </a:moveTo>
                  <a:lnTo>
                    <a:pt x="1" y="1500"/>
                  </a:lnTo>
                  <a:cubicBezTo>
                    <a:pt x="25" y="1506"/>
                    <a:pt x="52" y="1509"/>
                    <a:pt x="78" y="1509"/>
                  </a:cubicBezTo>
                  <a:cubicBezTo>
                    <a:pt x="105" y="1509"/>
                    <a:pt x="132" y="1506"/>
                    <a:pt x="156" y="1500"/>
                  </a:cubicBezTo>
                  <a:lnTo>
                    <a:pt x="811" y="1334"/>
                  </a:lnTo>
                  <a:cubicBezTo>
                    <a:pt x="840" y="1328"/>
                    <a:pt x="870" y="1325"/>
                    <a:pt x="900" y="1325"/>
                  </a:cubicBezTo>
                  <a:cubicBezTo>
                    <a:pt x="930" y="1325"/>
                    <a:pt x="959" y="1328"/>
                    <a:pt x="989" y="1334"/>
                  </a:cubicBezTo>
                  <a:lnTo>
                    <a:pt x="1644" y="1500"/>
                  </a:lnTo>
                  <a:cubicBezTo>
                    <a:pt x="1674" y="1506"/>
                    <a:pt x="1704" y="1509"/>
                    <a:pt x="1733" y="1509"/>
                  </a:cubicBezTo>
                  <a:cubicBezTo>
                    <a:pt x="1763" y="1509"/>
                    <a:pt x="1793" y="1506"/>
                    <a:pt x="1823" y="1500"/>
                  </a:cubicBezTo>
                  <a:lnTo>
                    <a:pt x="2477" y="1334"/>
                  </a:lnTo>
                  <a:cubicBezTo>
                    <a:pt x="2507" y="1328"/>
                    <a:pt x="2540" y="1325"/>
                    <a:pt x="2573" y="1325"/>
                  </a:cubicBezTo>
                  <a:cubicBezTo>
                    <a:pt x="2605" y="1325"/>
                    <a:pt x="2638" y="1328"/>
                    <a:pt x="2668" y="1334"/>
                  </a:cubicBezTo>
                  <a:lnTo>
                    <a:pt x="3323" y="1500"/>
                  </a:lnTo>
                  <a:cubicBezTo>
                    <a:pt x="3347" y="1506"/>
                    <a:pt x="3370" y="1509"/>
                    <a:pt x="3396" y="1509"/>
                  </a:cubicBezTo>
                  <a:cubicBezTo>
                    <a:pt x="3421" y="1509"/>
                    <a:pt x="3448" y="1506"/>
                    <a:pt x="3478" y="1500"/>
                  </a:cubicBezTo>
                  <a:lnTo>
                    <a:pt x="2489" y="0"/>
                  </a:lnTo>
                  <a:cubicBezTo>
                    <a:pt x="2239" y="24"/>
                    <a:pt x="1989" y="36"/>
                    <a:pt x="1739" y="36"/>
                  </a:cubicBezTo>
                  <a:cubicBezTo>
                    <a:pt x="1489" y="36"/>
                    <a:pt x="1239" y="24"/>
                    <a:pt x="98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44"/>
            <p:cNvSpPr/>
            <p:nvPr/>
          </p:nvSpPr>
          <p:spPr>
            <a:xfrm>
              <a:off x="7322484" y="1076954"/>
              <a:ext cx="77772" cy="78399"/>
            </a:xfrm>
            <a:custGeom>
              <a:avLst/>
              <a:gdLst/>
              <a:ahLst/>
              <a:cxnLst/>
              <a:rect l="l" t="t" r="r" b="b"/>
              <a:pathLst>
                <a:path w="1739" h="1753" extrusionOk="0">
                  <a:moveTo>
                    <a:pt x="407" y="1"/>
                  </a:moveTo>
                  <a:cubicBezTo>
                    <a:pt x="337" y="1"/>
                    <a:pt x="275" y="20"/>
                    <a:pt x="227" y="60"/>
                  </a:cubicBezTo>
                  <a:cubicBezTo>
                    <a:pt x="0" y="227"/>
                    <a:pt x="119" y="739"/>
                    <a:pt x="477" y="1191"/>
                  </a:cubicBezTo>
                  <a:cubicBezTo>
                    <a:pt x="751" y="1539"/>
                    <a:pt x="1088" y="1753"/>
                    <a:pt x="1332" y="1753"/>
                  </a:cubicBezTo>
                  <a:cubicBezTo>
                    <a:pt x="1406" y="1753"/>
                    <a:pt x="1472" y="1733"/>
                    <a:pt x="1524" y="1691"/>
                  </a:cubicBezTo>
                  <a:cubicBezTo>
                    <a:pt x="1739" y="1525"/>
                    <a:pt x="1620" y="1013"/>
                    <a:pt x="1262" y="572"/>
                  </a:cubicBezTo>
                  <a:cubicBezTo>
                    <a:pt x="986" y="222"/>
                    <a:pt x="646" y="1"/>
                    <a:pt x="4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44"/>
            <p:cNvSpPr/>
            <p:nvPr/>
          </p:nvSpPr>
          <p:spPr>
            <a:xfrm>
              <a:off x="6746318" y="801550"/>
              <a:ext cx="88998" cy="67933"/>
            </a:xfrm>
            <a:custGeom>
              <a:avLst/>
              <a:gdLst/>
              <a:ahLst/>
              <a:cxnLst/>
              <a:rect l="l" t="t" r="r" b="b"/>
              <a:pathLst>
                <a:path w="1990" h="1519" extrusionOk="0">
                  <a:moveTo>
                    <a:pt x="460" y="0"/>
                  </a:moveTo>
                  <a:cubicBezTo>
                    <a:pt x="336" y="0"/>
                    <a:pt x="237" y="36"/>
                    <a:pt x="179" y="110"/>
                  </a:cubicBezTo>
                  <a:cubicBezTo>
                    <a:pt x="1" y="337"/>
                    <a:pt x="239" y="801"/>
                    <a:pt x="691" y="1158"/>
                  </a:cubicBezTo>
                  <a:cubicBezTo>
                    <a:pt x="987" y="1391"/>
                    <a:pt x="1303" y="1518"/>
                    <a:pt x="1536" y="1518"/>
                  </a:cubicBezTo>
                  <a:cubicBezTo>
                    <a:pt x="1660" y="1518"/>
                    <a:pt x="1761" y="1482"/>
                    <a:pt x="1822" y="1408"/>
                  </a:cubicBezTo>
                  <a:cubicBezTo>
                    <a:pt x="1989" y="1182"/>
                    <a:pt x="1763" y="718"/>
                    <a:pt x="1311" y="360"/>
                  </a:cubicBezTo>
                  <a:cubicBezTo>
                    <a:pt x="1015" y="127"/>
                    <a:pt x="694" y="0"/>
                    <a:pt x="4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" name="Google Shape;2229;p52">
            <a:extLst>
              <a:ext uri="{FF2B5EF4-FFF2-40B4-BE49-F238E27FC236}">
                <a16:creationId xmlns:a16="http://schemas.microsoft.com/office/drawing/2014/main" id="{6B8CAF03-E553-42F7-BEBE-8907896663FD}"/>
              </a:ext>
            </a:extLst>
          </p:cNvPr>
          <p:cNvGrpSpPr/>
          <p:nvPr/>
        </p:nvGrpSpPr>
        <p:grpSpPr>
          <a:xfrm rot="3565703">
            <a:off x="2323158" y="1166645"/>
            <a:ext cx="614674" cy="517898"/>
            <a:chOff x="3546568" y="2582007"/>
            <a:chExt cx="441812" cy="418476"/>
          </a:xfrm>
          <a:solidFill>
            <a:schemeClr val="accent2"/>
          </a:solidFill>
        </p:grpSpPr>
        <p:sp>
          <p:nvSpPr>
            <p:cNvPr id="17" name="Google Shape;2230;p52">
              <a:extLst>
                <a:ext uri="{FF2B5EF4-FFF2-40B4-BE49-F238E27FC236}">
                  <a16:creationId xmlns:a16="http://schemas.microsoft.com/office/drawing/2014/main" id="{13DE2DE2-994B-41D4-8624-032EED8BA133}"/>
                </a:ext>
              </a:extLst>
            </p:cNvPr>
            <p:cNvSpPr/>
            <p:nvPr/>
          </p:nvSpPr>
          <p:spPr>
            <a:xfrm rot="-7325096">
              <a:off x="3629905" y="2616762"/>
              <a:ext cx="275137" cy="348966"/>
            </a:xfrm>
            <a:custGeom>
              <a:avLst/>
              <a:gdLst/>
              <a:ahLst/>
              <a:cxnLst/>
              <a:rect l="l" t="t" r="r" b="b"/>
              <a:pathLst>
                <a:path w="11005" h="13958" extrusionOk="0">
                  <a:moveTo>
                    <a:pt x="9068" y="9311"/>
                  </a:moveTo>
                  <a:cubicBezTo>
                    <a:pt x="8843" y="9123"/>
                    <a:pt x="8598" y="8957"/>
                    <a:pt x="8348" y="8798"/>
                  </a:cubicBezTo>
                  <a:cubicBezTo>
                    <a:pt x="7984" y="8565"/>
                    <a:pt x="7613" y="8348"/>
                    <a:pt x="7205" y="8098"/>
                  </a:cubicBezTo>
                  <a:cubicBezTo>
                    <a:pt x="7256" y="7998"/>
                    <a:pt x="7277" y="7935"/>
                    <a:pt x="7315" y="7879"/>
                  </a:cubicBezTo>
                  <a:cubicBezTo>
                    <a:pt x="7704" y="7291"/>
                    <a:pt x="7998" y="6660"/>
                    <a:pt x="8257" y="6013"/>
                  </a:cubicBezTo>
                  <a:cubicBezTo>
                    <a:pt x="8480" y="5458"/>
                    <a:pt x="8781" y="4942"/>
                    <a:pt x="9097" y="4433"/>
                  </a:cubicBezTo>
                  <a:cubicBezTo>
                    <a:pt x="9401" y="3940"/>
                    <a:pt x="9685" y="3435"/>
                    <a:pt x="9966" y="2928"/>
                  </a:cubicBezTo>
                  <a:cubicBezTo>
                    <a:pt x="10240" y="2437"/>
                    <a:pt x="10499" y="1938"/>
                    <a:pt x="10760" y="1439"/>
                  </a:cubicBezTo>
                  <a:cubicBezTo>
                    <a:pt x="10846" y="1273"/>
                    <a:pt x="10915" y="1099"/>
                    <a:pt x="10984" y="926"/>
                  </a:cubicBezTo>
                  <a:cubicBezTo>
                    <a:pt x="11005" y="870"/>
                    <a:pt x="10995" y="805"/>
                    <a:pt x="11005" y="701"/>
                  </a:cubicBezTo>
                  <a:cubicBezTo>
                    <a:pt x="10790" y="742"/>
                    <a:pt x="10597" y="829"/>
                    <a:pt x="10461" y="624"/>
                  </a:cubicBezTo>
                  <a:cubicBezTo>
                    <a:pt x="10444" y="597"/>
                    <a:pt x="10360" y="583"/>
                    <a:pt x="10319" y="597"/>
                  </a:cubicBezTo>
                  <a:cubicBezTo>
                    <a:pt x="10115" y="666"/>
                    <a:pt x="9941" y="579"/>
                    <a:pt x="9762" y="514"/>
                  </a:cubicBezTo>
                  <a:cubicBezTo>
                    <a:pt x="9415" y="392"/>
                    <a:pt x="9068" y="271"/>
                    <a:pt x="8726" y="143"/>
                  </a:cubicBezTo>
                  <a:cubicBezTo>
                    <a:pt x="8341" y="0"/>
                    <a:pt x="8198" y="21"/>
                    <a:pt x="7956" y="344"/>
                  </a:cubicBezTo>
                  <a:cubicBezTo>
                    <a:pt x="7616" y="795"/>
                    <a:pt x="7288" y="1255"/>
                    <a:pt x="6986" y="1730"/>
                  </a:cubicBezTo>
                  <a:cubicBezTo>
                    <a:pt x="6618" y="2305"/>
                    <a:pt x="6283" y="2901"/>
                    <a:pt x="5932" y="3486"/>
                  </a:cubicBezTo>
                  <a:cubicBezTo>
                    <a:pt x="5524" y="4179"/>
                    <a:pt x="5067" y="4841"/>
                    <a:pt x="4575" y="5479"/>
                  </a:cubicBezTo>
                  <a:cubicBezTo>
                    <a:pt x="4377" y="5732"/>
                    <a:pt x="4165" y="5978"/>
                    <a:pt x="3954" y="6237"/>
                  </a:cubicBezTo>
                  <a:cubicBezTo>
                    <a:pt x="3854" y="6203"/>
                    <a:pt x="3770" y="6182"/>
                    <a:pt x="3691" y="6151"/>
                  </a:cubicBezTo>
                  <a:cubicBezTo>
                    <a:pt x="2887" y="5801"/>
                    <a:pt x="2045" y="5565"/>
                    <a:pt x="1183" y="5399"/>
                  </a:cubicBezTo>
                  <a:cubicBezTo>
                    <a:pt x="909" y="5347"/>
                    <a:pt x="625" y="5330"/>
                    <a:pt x="344" y="5312"/>
                  </a:cubicBezTo>
                  <a:cubicBezTo>
                    <a:pt x="161" y="5298"/>
                    <a:pt x="25" y="5392"/>
                    <a:pt x="15" y="5569"/>
                  </a:cubicBezTo>
                  <a:cubicBezTo>
                    <a:pt x="1" y="5818"/>
                    <a:pt x="4" y="6075"/>
                    <a:pt x="43" y="6320"/>
                  </a:cubicBezTo>
                  <a:cubicBezTo>
                    <a:pt x="74" y="6518"/>
                    <a:pt x="150" y="6715"/>
                    <a:pt x="230" y="6902"/>
                  </a:cubicBezTo>
                  <a:cubicBezTo>
                    <a:pt x="517" y="7578"/>
                    <a:pt x="649" y="8295"/>
                    <a:pt x="798" y="9002"/>
                  </a:cubicBezTo>
                  <a:cubicBezTo>
                    <a:pt x="1051" y="10198"/>
                    <a:pt x="1165" y="11410"/>
                    <a:pt x="1172" y="12630"/>
                  </a:cubicBezTo>
                  <a:cubicBezTo>
                    <a:pt x="1176" y="12935"/>
                    <a:pt x="1207" y="13240"/>
                    <a:pt x="1252" y="13538"/>
                  </a:cubicBezTo>
                  <a:cubicBezTo>
                    <a:pt x="1297" y="13825"/>
                    <a:pt x="1488" y="13957"/>
                    <a:pt x="1779" y="13892"/>
                  </a:cubicBezTo>
                  <a:cubicBezTo>
                    <a:pt x="1941" y="13853"/>
                    <a:pt x="2097" y="13763"/>
                    <a:pt x="2240" y="13670"/>
                  </a:cubicBezTo>
                  <a:cubicBezTo>
                    <a:pt x="2694" y="13375"/>
                    <a:pt x="3126" y="13063"/>
                    <a:pt x="3580" y="12776"/>
                  </a:cubicBezTo>
                  <a:cubicBezTo>
                    <a:pt x="3888" y="12582"/>
                    <a:pt x="4224" y="12426"/>
                    <a:pt x="4540" y="12242"/>
                  </a:cubicBezTo>
                  <a:cubicBezTo>
                    <a:pt x="5305" y="11795"/>
                    <a:pt x="6089" y="11379"/>
                    <a:pt x="6903" y="11015"/>
                  </a:cubicBezTo>
                  <a:cubicBezTo>
                    <a:pt x="7336" y="10825"/>
                    <a:pt x="7759" y="10620"/>
                    <a:pt x="8178" y="10406"/>
                  </a:cubicBezTo>
                  <a:cubicBezTo>
                    <a:pt x="8473" y="10257"/>
                    <a:pt x="8760" y="10091"/>
                    <a:pt x="9030" y="9907"/>
                  </a:cubicBezTo>
                  <a:cubicBezTo>
                    <a:pt x="9284" y="9740"/>
                    <a:pt x="9297" y="9501"/>
                    <a:pt x="9068" y="9311"/>
                  </a:cubicBezTo>
                  <a:close/>
                  <a:moveTo>
                    <a:pt x="3033" y="12457"/>
                  </a:moveTo>
                  <a:cubicBezTo>
                    <a:pt x="3029" y="12464"/>
                    <a:pt x="3029" y="12470"/>
                    <a:pt x="3026" y="12478"/>
                  </a:cubicBezTo>
                  <a:cubicBezTo>
                    <a:pt x="3019" y="12474"/>
                    <a:pt x="3015" y="12470"/>
                    <a:pt x="3009" y="12467"/>
                  </a:cubicBezTo>
                  <a:cubicBezTo>
                    <a:pt x="2991" y="12495"/>
                    <a:pt x="2980" y="12526"/>
                    <a:pt x="2956" y="12547"/>
                  </a:cubicBezTo>
                  <a:cubicBezTo>
                    <a:pt x="2600" y="12869"/>
                    <a:pt x="2190" y="13126"/>
                    <a:pt x="1768" y="13434"/>
                  </a:cubicBezTo>
                  <a:cubicBezTo>
                    <a:pt x="1716" y="13316"/>
                    <a:pt x="1664" y="13250"/>
                    <a:pt x="1661" y="13177"/>
                  </a:cubicBezTo>
                  <a:cubicBezTo>
                    <a:pt x="1643" y="12776"/>
                    <a:pt x="1640" y="12370"/>
                    <a:pt x="1633" y="11965"/>
                  </a:cubicBezTo>
                  <a:cubicBezTo>
                    <a:pt x="1633" y="11944"/>
                    <a:pt x="1671" y="11920"/>
                    <a:pt x="1702" y="11885"/>
                  </a:cubicBezTo>
                  <a:cubicBezTo>
                    <a:pt x="1962" y="12162"/>
                    <a:pt x="1914" y="12637"/>
                    <a:pt x="2319" y="12827"/>
                  </a:cubicBezTo>
                  <a:cubicBezTo>
                    <a:pt x="2451" y="12686"/>
                    <a:pt x="2403" y="12550"/>
                    <a:pt x="2353" y="12432"/>
                  </a:cubicBezTo>
                  <a:cubicBezTo>
                    <a:pt x="2128" y="11885"/>
                    <a:pt x="1896" y="11341"/>
                    <a:pt x="1657" y="10801"/>
                  </a:cubicBezTo>
                  <a:cubicBezTo>
                    <a:pt x="1574" y="10617"/>
                    <a:pt x="1439" y="10454"/>
                    <a:pt x="1488" y="10177"/>
                  </a:cubicBezTo>
                  <a:cubicBezTo>
                    <a:pt x="1592" y="10308"/>
                    <a:pt x="1675" y="10388"/>
                    <a:pt x="1730" y="10486"/>
                  </a:cubicBezTo>
                  <a:cubicBezTo>
                    <a:pt x="1997" y="10943"/>
                    <a:pt x="2249" y="11404"/>
                    <a:pt x="2516" y="11858"/>
                  </a:cubicBezTo>
                  <a:cubicBezTo>
                    <a:pt x="2652" y="12083"/>
                    <a:pt x="2752" y="12336"/>
                    <a:pt x="3009" y="12467"/>
                  </a:cubicBezTo>
                  <a:lnTo>
                    <a:pt x="3009" y="12460"/>
                  </a:lnTo>
                  <a:cubicBezTo>
                    <a:pt x="3019" y="12460"/>
                    <a:pt x="3026" y="12457"/>
                    <a:pt x="3033" y="12457"/>
                  </a:cubicBezTo>
                  <a:cubicBezTo>
                    <a:pt x="3084" y="12266"/>
                    <a:pt x="2970" y="12110"/>
                    <a:pt x="2884" y="11958"/>
                  </a:cubicBezTo>
                  <a:cubicBezTo>
                    <a:pt x="2544" y="11348"/>
                    <a:pt x="2195" y="10745"/>
                    <a:pt x="1845" y="10142"/>
                  </a:cubicBezTo>
                  <a:cubicBezTo>
                    <a:pt x="1726" y="9938"/>
                    <a:pt x="1592" y="9740"/>
                    <a:pt x="1467" y="9536"/>
                  </a:cubicBezTo>
                  <a:cubicBezTo>
                    <a:pt x="1346" y="9331"/>
                    <a:pt x="1266" y="9113"/>
                    <a:pt x="1245" y="8767"/>
                  </a:cubicBezTo>
                  <a:cubicBezTo>
                    <a:pt x="1356" y="8930"/>
                    <a:pt x="1415" y="8999"/>
                    <a:pt x="1456" y="9079"/>
                  </a:cubicBezTo>
                  <a:cubicBezTo>
                    <a:pt x="1629" y="9390"/>
                    <a:pt x="1795" y="9706"/>
                    <a:pt x="1969" y="10021"/>
                  </a:cubicBezTo>
                  <a:cubicBezTo>
                    <a:pt x="2312" y="10652"/>
                    <a:pt x="2738" y="11223"/>
                    <a:pt x="3237" y="11746"/>
                  </a:cubicBezTo>
                  <a:cubicBezTo>
                    <a:pt x="3365" y="11882"/>
                    <a:pt x="3487" y="12027"/>
                    <a:pt x="3622" y="12179"/>
                  </a:cubicBezTo>
                  <a:cubicBezTo>
                    <a:pt x="3445" y="12357"/>
                    <a:pt x="3251" y="12429"/>
                    <a:pt x="3033" y="12457"/>
                  </a:cubicBezTo>
                  <a:close/>
                  <a:moveTo>
                    <a:pt x="3965" y="12024"/>
                  </a:moveTo>
                  <a:cubicBezTo>
                    <a:pt x="3223" y="11289"/>
                    <a:pt x="2593" y="10506"/>
                    <a:pt x="2083" y="9630"/>
                  </a:cubicBezTo>
                  <a:cubicBezTo>
                    <a:pt x="1733" y="9027"/>
                    <a:pt x="1366" y="8427"/>
                    <a:pt x="1065" y="7796"/>
                  </a:cubicBezTo>
                  <a:cubicBezTo>
                    <a:pt x="818" y="7277"/>
                    <a:pt x="656" y="6719"/>
                    <a:pt x="469" y="6175"/>
                  </a:cubicBezTo>
                  <a:cubicBezTo>
                    <a:pt x="434" y="6071"/>
                    <a:pt x="465" y="5950"/>
                    <a:pt x="465" y="5773"/>
                  </a:cubicBezTo>
                  <a:cubicBezTo>
                    <a:pt x="996" y="5805"/>
                    <a:pt x="1450" y="5912"/>
                    <a:pt x="1889" y="6013"/>
                  </a:cubicBezTo>
                  <a:cubicBezTo>
                    <a:pt x="1958" y="6262"/>
                    <a:pt x="2000" y="6494"/>
                    <a:pt x="2083" y="6712"/>
                  </a:cubicBezTo>
                  <a:cubicBezTo>
                    <a:pt x="2160" y="6917"/>
                    <a:pt x="2281" y="7107"/>
                    <a:pt x="2385" y="7302"/>
                  </a:cubicBezTo>
                  <a:cubicBezTo>
                    <a:pt x="2926" y="8337"/>
                    <a:pt x="3632" y="9262"/>
                    <a:pt x="4405" y="10142"/>
                  </a:cubicBezTo>
                  <a:cubicBezTo>
                    <a:pt x="4595" y="10361"/>
                    <a:pt x="4789" y="10582"/>
                    <a:pt x="4973" y="10807"/>
                  </a:cubicBezTo>
                  <a:cubicBezTo>
                    <a:pt x="5080" y="10940"/>
                    <a:pt x="5163" y="11081"/>
                    <a:pt x="5271" y="11237"/>
                  </a:cubicBezTo>
                  <a:cubicBezTo>
                    <a:pt x="4859" y="11580"/>
                    <a:pt x="4405" y="11788"/>
                    <a:pt x="3965" y="12024"/>
                  </a:cubicBezTo>
                  <a:close/>
                  <a:moveTo>
                    <a:pt x="6993" y="10420"/>
                  </a:moveTo>
                  <a:cubicBezTo>
                    <a:pt x="6938" y="10326"/>
                    <a:pt x="6868" y="10233"/>
                    <a:pt x="6823" y="10129"/>
                  </a:cubicBezTo>
                  <a:cubicBezTo>
                    <a:pt x="6674" y="9768"/>
                    <a:pt x="6539" y="9401"/>
                    <a:pt x="6390" y="9040"/>
                  </a:cubicBezTo>
                  <a:cubicBezTo>
                    <a:pt x="6085" y="8295"/>
                    <a:pt x="5638" y="7627"/>
                    <a:pt x="5136" y="6996"/>
                  </a:cubicBezTo>
                  <a:cubicBezTo>
                    <a:pt x="5035" y="6872"/>
                    <a:pt x="4949" y="6709"/>
                    <a:pt x="4738" y="6699"/>
                  </a:cubicBezTo>
                  <a:cubicBezTo>
                    <a:pt x="4668" y="6889"/>
                    <a:pt x="4765" y="7038"/>
                    <a:pt x="4851" y="7177"/>
                  </a:cubicBezTo>
                  <a:cubicBezTo>
                    <a:pt x="5008" y="7422"/>
                    <a:pt x="5167" y="7665"/>
                    <a:pt x="5330" y="7908"/>
                  </a:cubicBezTo>
                  <a:cubicBezTo>
                    <a:pt x="5694" y="8448"/>
                    <a:pt x="5978" y="9030"/>
                    <a:pt x="6203" y="9637"/>
                  </a:cubicBezTo>
                  <a:cubicBezTo>
                    <a:pt x="6317" y="9938"/>
                    <a:pt x="6449" y="10233"/>
                    <a:pt x="6564" y="10534"/>
                  </a:cubicBezTo>
                  <a:cubicBezTo>
                    <a:pt x="6577" y="10565"/>
                    <a:pt x="6546" y="10641"/>
                    <a:pt x="6515" y="10655"/>
                  </a:cubicBezTo>
                  <a:cubicBezTo>
                    <a:pt x="6484" y="10673"/>
                    <a:pt x="6401" y="10655"/>
                    <a:pt x="6380" y="10628"/>
                  </a:cubicBezTo>
                  <a:cubicBezTo>
                    <a:pt x="6210" y="10392"/>
                    <a:pt x="6041" y="10156"/>
                    <a:pt x="5891" y="9910"/>
                  </a:cubicBezTo>
                  <a:cubicBezTo>
                    <a:pt x="5676" y="9557"/>
                    <a:pt x="5483" y="9200"/>
                    <a:pt x="5285" y="8840"/>
                  </a:cubicBezTo>
                  <a:cubicBezTo>
                    <a:pt x="5029" y="8375"/>
                    <a:pt x="4713" y="7949"/>
                    <a:pt x="4343" y="7561"/>
                  </a:cubicBezTo>
                  <a:cubicBezTo>
                    <a:pt x="4214" y="7430"/>
                    <a:pt x="4100" y="7284"/>
                    <a:pt x="3975" y="7139"/>
                  </a:cubicBezTo>
                  <a:cubicBezTo>
                    <a:pt x="3850" y="7169"/>
                    <a:pt x="3871" y="7281"/>
                    <a:pt x="3895" y="7339"/>
                  </a:cubicBezTo>
                  <a:cubicBezTo>
                    <a:pt x="3962" y="7509"/>
                    <a:pt x="4027" y="7692"/>
                    <a:pt x="4141" y="7835"/>
                  </a:cubicBezTo>
                  <a:cubicBezTo>
                    <a:pt x="4578" y="8372"/>
                    <a:pt x="4914" y="8960"/>
                    <a:pt x="5240" y="9560"/>
                  </a:cubicBezTo>
                  <a:cubicBezTo>
                    <a:pt x="5427" y="9907"/>
                    <a:pt x="5646" y="10233"/>
                    <a:pt x="5846" y="10569"/>
                  </a:cubicBezTo>
                  <a:cubicBezTo>
                    <a:pt x="5905" y="10669"/>
                    <a:pt x="5957" y="10773"/>
                    <a:pt x="6016" y="10884"/>
                  </a:cubicBezTo>
                  <a:cubicBezTo>
                    <a:pt x="5943" y="10935"/>
                    <a:pt x="5888" y="10977"/>
                    <a:pt x="5825" y="11005"/>
                  </a:cubicBezTo>
                  <a:cubicBezTo>
                    <a:pt x="5784" y="11026"/>
                    <a:pt x="5729" y="11026"/>
                    <a:pt x="5680" y="11036"/>
                  </a:cubicBezTo>
                  <a:cubicBezTo>
                    <a:pt x="4502" y="9640"/>
                    <a:pt x="3262" y="8303"/>
                    <a:pt x="2454" y="6664"/>
                  </a:cubicBezTo>
                  <a:cubicBezTo>
                    <a:pt x="2395" y="6542"/>
                    <a:pt x="2329" y="6421"/>
                    <a:pt x="2270" y="6299"/>
                  </a:cubicBezTo>
                  <a:cubicBezTo>
                    <a:pt x="2257" y="6272"/>
                    <a:pt x="2257" y="6234"/>
                    <a:pt x="2246" y="6165"/>
                  </a:cubicBezTo>
                  <a:cubicBezTo>
                    <a:pt x="2333" y="6168"/>
                    <a:pt x="2416" y="6158"/>
                    <a:pt x="2486" y="6182"/>
                  </a:cubicBezTo>
                  <a:cubicBezTo>
                    <a:pt x="2835" y="6299"/>
                    <a:pt x="3178" y="6428"/>
                    <a:pt x="3525" y="6553"/>
                  </a:cubicBezTo>
                  <a:cubicBezTo>
                    <a:pt x="3622" y="6587"/>
                    <a:pt x="3719" y="6636"/>
                    <a:pt x="3819" y="6660"/>
                  </a:cubicBezTo>
                  <a:cubicBezTo>
                    <a:pt x="4041" y="6709"/>
                    <a:pt x="4232" y="6657"/>
                    <a:pt x="4373" y="6470"/>
                  </a:cubicBezTo>
                  <a:cubicBezTo>
                    <a:pt x="5126" y="5468"/>
                    <a:pt x="5884" y="4478"/>
                    <a:pt x="6505" y="3393"/>
                  </a:cubicBezTo>
                  <a:cubicBezTo>
                    <a:pt x="7004" y="2520"/>
                    <a:pt x="7520" y="1657"/>
                    <a:pt x="8126" y="843"/>
                  </a:cubicBezTo>
                  <a:cubicBezTo>
                    <a:pt x="8188" y="760"/>
                    <a:pt x="8248" y="676"/>
                    <a:pt x="8313" y="600"/>
                  </a:cubicBezTo>
                  <a:cubicBezTo>
                    <a:pt x="8348" y="562"/>
                    <a:pt x="8396" y="538"/>
                    <a:pt x="8438" y="507"/>
                  </a:cubicBezTo>
                  <a:cubicBezTo>
                    <a:pt x="8972" y="686"/>
                    <a:pt x="9498" y="864"/>
                    <a:pt x="10028" y="1037"/>
                  </a:cubicBezTo>
                  <a:cubicBezTo>
                    <a:pt x="10173" y="1086"/>
                    <a:pt x="10267" y="1179"/>
                    <a:pt x="10306" y="1318"/>
                  </a:cubicBezTo>
                  <a:cubicBezTo>
                    <a:pt x="10319" y="1366"/>
                    <a:pt x="10285" y="1428"/>
                    <a:pt x="10257" y="1535"/>
                  </a:cubicBezTo>
                  <a:cubicBezTo>
                    <a:pt x="10128" y="1387"/>
                    <a:pt x="10035" y="1283"/>
                    <a:pt x="9917" y="1148"/>
                  </a:cubicBezTo>
                  <a:cubicBezTo>
                    <a:pt x="9741" y="1460"/>
                    <a:pt x="9837" y="1698"/>
                    <a:pt x="10000" y="1948"/>
                  </a:cubicBezTo>
                  <a:cubicBezTo>
                    <a:pt x="9921" y="2104"/>
                    <a:pt x="9907" y="2298"/>
                    <a:pt x="9730" y="2409"/>
                  </a:cubicBezTo>
                  <a:lnTo>
                    <a:pt x="9727" y="2405"/>
                  </a:lnTo>
                  <a:lnTo>
                    <a:pt x="9724" y="2409"/>
                  </a:lnTo>
                  <a:lnTo>
                    <a:pt x="9724" y="2409"/>
                  </a:lnTo>
                  <a:cubicBezTo>
                    <a:pt x="9554" y="2946"/>
                    <a:pt x="9269" y="3427"/>
                    <a:pt x="8968" y="3902"/>
                  </a:cubicBezTo>
                  <a:cubicBezTo>
                    <a:pt x="8705" y="4321"/>
                    <a:pt x="8445" y="4740"/>
                    <a:pt x="8198" y="5170"/>
                  </a:cubicBezTo>
                  <a:cubicBezTo>
                    <a:pt x="8074" y="5392"/>
                    <a:pt x="7984" y="5631"/>
                    <a:pt x="7877" y="5863"/>
                  </a:cubicBezTo>
                  <a:cubicBezTo>
                    <a:pt x="7808" y="6016"/>
                    <a:pt x="7738" y="6168"/>
                    <a:pt x="7648" y="6359"/>
                  </a:cubicBezTo>
                  <a:cubicBezTo>
                    <a:pt x="7229" y="5984"/>
                    <a:pt x="7013" y="5503"/>
                    <a:pt x="6609" y="5056"/>
                  </a:cubicBezTo>
                  <a:cubicBezTo>
                    <a:pt x="6688" y="5776"/>
                    <a:pt x="6986" y="6286"/>
                    <a:pt x="7471" y="6699"/>
                  </a:cubicBezTo>
                  <a:cubicBezTo>
                    <a:pt x="7274" y="7252"/>
                    <a:pt x="6906" y="7825"/>
                    <a:pt x="6577" y="8077"/>
                  </a:cubicBezTo>
                  <a:cubicBezTo>
                    <a:pt x="6348" y="7894"/>
                    <a:pt x="6252" y="7613"/>
                    <a:pt x="6071" y="7395"/>
                  </a:cubicBezTo>
                  <a:cubicBezTo>
                    <a:pt x="5884" y="7173"/>
                    <a:pt x="5715" y="6941"/>
                    <a:pt x="5507" y="6674"/>
                  </a:cubicBezTo>
                  <a:cubicBezTo>
                    <a:pt x="5486" y="6768"/>
                    <a:pt x="5454" y="6816"/>
                    <a:pt x="5468" y="6844"/>
                  </a:cubicBezTo>
                  <a:cubicBezTo>
                    <a:pt x="5735" y="7454"/>
                    <a:pt x="6047" y="8039"/>
                    <a:pt x="6439" y="8583"/>
                  </a:cubicBezTo>
                  <a:cubicBezTo>
                    <a:pt x="6519" y="8690"/>
                    <a:pt x="6584" y="8822"/>
                    <a:pt x="6789" y="8826"/>
                  </a:cubicBezTo>
                  <a:cubicBezTo>
                    <a:pt x="6844" y="8749"/>
                    <a:pt x="6914" y="8659"/>
                    <a:pt x="6983" y="8570"/>
                  </a:cubicBezTo>
                  <a:cubicBezTo>
                    <a:pt x="7429" y="8718"/>
                    <a:pt x="8233" y="9214"/>
                    <a:pt x="8604" y="9563"/>
                  </a:cubicBezTo>
                  <a:cubicBezTo>
                    <a:pt x="8257" y="9879"/>
                    <a:pt x="7627" y="10219"/>
                    <a:pt x="6993" y="1042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2231;p52">
              <a:extLst>
                <a:ext uri="{FF2B5EF4-FFF2-40B4-BE49-F238E27FC236}">
                  <a16:creationId xmlns:a16="http://schemas.microsoft.com/office/drawing/2014/main" id="{D1EAB4E7-C62F-47AB-860D-FE3A8C446C7C}"/>
                </a:ext>
              </a:extLst>
            </p:cNvPr>
            <p:cNvSpPr/>
            <p:nvPr/>
          </p:nvSpPr>
          <p:spPr>
            <a:xfrm rot="-7325096">
              <a:off x="3681856" y="2760181"/>
              <a:ext cx="26651" cy="40802"/>
            </a:xfrm>
            <a:custGeom>
              <a:avLst/>
              <a:gdLst/>
              <a:ahLst/>
              <a:cxnLst/>
              <a:rect l="l" t="t" r="r" b="b"/>
              <a:pathLst>
                <a:path w="1066" h="1632" extrusionOk="0">
                  <a:moveTo>
                    <a:pt x="666" y="1470"/>
                  </a:moveTo>
                  <a:cubicBezTo>
                    <a:pt x="684" y="1497"/>
                    <a:pt x="694" y="1542"/>
                    <a:pt x="722" y="1553"/>
                  </a:cubicBezTo>
                  <a:cubicBezTo>
                    <a:pt x="795" y="1584"/>
                    <a:pt x="878" y="1632"/>
                    <a:pt x="951" y="1622"/>
                  </a:cubicBezTo>
                  <a:cubicBezTo>
                    <a:pt x="1048" y="1604"/>
                    <a:pt x="1065" y="1500"/>
                    <a:pt x="1040" y="1417"/>
                  </a:cubicBezTo>
                  <a:cubicBezTo>
                    <a:pt x="892" y="908"/>
                    <a:pt x="611" y="468"/>
                    <a:pt x="258" y="69"/>
                  </a:cubicBezTo>
                  <a:cubicBezTo>
                    <a:pt x="226" y="35"/>
                    <a:pt x="164" y="31"/>
                    <a:pt x="92" y="0"/>
                  </a:cubicBezTo>
                  <a:cubicBezTo>
                    <a:pt x="60" y="59"/>
                    <a:pt x="1" y="114"/>
                    <a:pt x="1" y="170"/>
                  </a:cubicBezTo>
                  <a:cubicBezTo>
                    <a:pt x="5" y="250"/>
                    <a:pt x="36" y="333"/>
                    <a:pt x="74" y="405"/>
                  </a:cubicBezTo>
                  <a:cubicBezTo>
                    <a:pt x="268" y="763"/>
                    <a:pt x="469" y="1116"/>
                    <a:pt x="666" y="147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232;p52">
              <a:extLst>
                <a:ext uri="{FF2B5EF4-FFF2-40B4-BE49-F238E27FC236}">
                  <a16:creationId xmlns:a16="http://schemas.microsoft.com/office/drawing/2014/main" id="{7990371D-7A84-49A9-A349-D8107BCDEA95}"/>
                </a:ext>
              </a:extLst>
            </p:cNvPr>
            <p:cNvSpPr/>
            <p:nvPr/>
          </p:nvSpPr>
          <p:spPr>
            <a:xfrm rot="-7325096">
              <a:off x="3628956" y="2762558"/>
              <a:ext cx="23676" cy="42902"/>
            </a:xfrm>
            <a:custGeom>
              <a:avLst/>
              <a:gdLst/>
              <a:ahLst/>
              <a:cxnLst/>
              <a:rect l="l" t="t" r="r" b="b"/>
              <a:pathLst>
                <a:path w="947" h="1716" extrusionOk="0">
                  <a:moveTo>
                    <a:pt x="558" y="1560"/>
                  </a:moveTo>
                  <a:cubicBezTo>
                    <a:pt x="579" y="1602"/>
                    <a:pt x="621" y="1650"/>
                    <a:pt x="662" y="1671"/>
                  </a:cubicBezTo>
                  <a:cubicBezTo>
                    <a:pt x="721" y="1695"/>
                    <a:pt x="805" y="1716"/>
                    <a:pt x="849" y="1695"/>
                  </a:cubicBezTo>
                  <a:cubicBezTo>
                    <a:pt x="898" y="1671"/>
                    <a:pt x="929" y="1591"/>
                    <a:pt x="939" y="1532"/>
                  </a:cubicBezTo>
                  <a:cubicBezTo>
                    <a:pt x="947" y="1487"/>
                    <a:pt x="918" y="1435"/>
                    <a:pt x="898" y="1390"/>
                  </a:cubicBezTo>
                  <a:cubicBezTo>
                    <a:pt x="701" y="978"/>
                    <a:pt x="503" y="565"/>
                    <a:pt x="302" y="156"/>
                  </a:cubicBezTo>
                  <a:cubicBezTo>
                    <a:pt x="278" y="105"/>
                    <a:pt x="219" y="67"/>
                    <a:pt x="153" y="1"/>
                  </a:cubicBezTo>
                  <a:cubicBezTo>
                    <a:pt x="25" y="177"/>
                    <a:pt x="0" y="343"/>
                    <a:pt x="70" y="503"/>
                  </a:cubicBezTo>
                  <a:cubicBezTo>
                    <a:pt x="222" y="860"/>
                    <a:pt x="392" y="1210"/>
                    <a:pt x="558" y="156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233;p52">
              <a:extLst>
                <a:ext uri="{FF2B5EF4-FFF2-40B4-BE49-F238E27FC236}">
                  <a16:creationId xmlns:a16="http://schemas.microsoft.com/office/drawing/2014/main" id="{BDD27F66-80BE-4CB9-908F-46717353C90C}"/>
                </a:ext>
              </a:extLst>
            </p:cNvPr>
            <p:cNvSpPr/>
            <p:nvPr/>
          </p:nvSpPr>
          <p:spPr>
            <a:xfrm rot="-7325096">
              <a:off x="3730726" y="2755867"/>
              <a:ext cx="28351" cy="43502"/>
            </a:xfrm>
            <a:custGeom>
              <a:avLst/>
              <a:gdLst/>
              <a:ahLst/>
              <a:cxnLst/>
              <a:rect l="l" t="t" r="r" b="b"/>
              <a:pathLst>
                <a:path w="1134" h="1740" extrusionOk="0">
                  <a:moveTo>
                    <a:pt x="908" y="1722"/>
                  </a:moveTo>
                  <a:cubicBezTo>
                    <a:pt x="970" y="1730"/>
                    <a:pt x="1061" y="1740"/>
                    <a:pt x="1095" y="1705"/>
                  </a:cubicBezTo>
                  <a:cubicBezTo>
                    <a:pt x="1133" y="1674"/>
                    <a:pt x="1123" y="1588"/>
                    <a:pt x="1120" y="1525"/>
                  </a:cubicBezTo>
                  <a:cubicBezTo>
                    <a:pt x="1120" y="1497"/>
                    <a:pt x="1088" y="1466"/>
                    <a:pt x="1071" y="1439"/>
                  </a:cubicBezTo>
                  <a:cubicBezTo>
                    <a:pt x="783" y="1016"/>
                    <a:pt x="492" y="590"/>
                    <a:pt x="201" y="171"/>
                  </a:cubicBezTo>
                  <a:cubicBezTo>
                    <a:pt x="174" y="129"/>
                    <a:pt x="129" y="104"/>
                    <a:pt x="1" y="0"/>
                  </a:cubicBezTo>
                  <a:cubicBezTo>
                    <a:pt x="105" y="718"/>
                    <a:pt x="396" y="1223"/>
                    <a:pt x="821" y="1671"/>
                  </a:cubicBezTo>
                  <a:cubicBezTo>
                    <a:pt x="845" y="1695"/>
                    <a:pt x="877" y="1722"/>
                    <a:pt x="908" y="1722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234;p52">
              <a:extLst>
                <a:ext uri="{FF2B5EF4-FFF2-40B4-BE49-F238E27FC236}">
                  <a16:creationId xmlns:a16="http://schemas.microsoft.com/office/drawing/2014/main" id="{30C5D36F-480D-4666-945C-851285B9E992}"/>
                </a:ext>
              </a:extLst>
            </p:cNvPr>
            <p:cNvSpPr/>
            <p:nvPr/>
          </p:nvSpPr>
          <p:spPr>
            <a:xfrm rot="-7325096">
              <a:off x="3656771" y="2766984"/>
              <a:ext cx="22201" cy="32701"/>
            </a:xfrm>
            <a:custGeom>
              <a:avLst/>
              <a:gdLst/>
              <a:ahLst/>
              <a:cxnLst/>
              <a:rect l="l" t="t" r="r" b="b"/>
              <a:pathLst>
                <a:path w="888" h="1308" extrusionOk="0">
                  <a:moveTo>
                    <a:pt x="565" y="1217"/>
                  </a:moveTo>
                  <a:cubicBezTo>
                    <a:pt x="582" y="1245"/>
                    <a:pt x="617" y="1269"/>
                    <a:pt x="645" y="1276"/>
                  </a:cubicBezTo>
                  <a:cubicBezTo>
                    <a:pt x="693" y="1290"/>
                    <a:pt x="766" y="1307"/>
                    <a:pt x="794" y="1286"/>
                  </a:cubicBezTo>
                  <a:cubicBezTo>
                    <a:pt x="839" y="1248"/>
                    <a:pt x="877" y="1182"/>
                    <a:pt x="884" y="1128"/>
                  </a:cubicBezTo>
                  <a:cubicBezTo>
                    <a:pt x="888" y="1065"/>
                    <a:pt x="864" y="992"/>
                    <a:pt x="829" y="936"/>
                  </a:cubicBezTo>
                  <a:cubicBezTo>
                    <a:pt x="656" y="649"/>
                    <a:pt x="479" y="362"/>
                    <a:pt x="298" y="77"/>
                  </a:cubicBezTo>
                  <a:cubicBezTo>
                    <a:pt x="274" y="39"/>
                    <a:pt x="215" y="26"/>
                    <a:pt x="173" y="1"/>
                  </a:cubicBezTo>
                  <a:cubicBezTo>
                    <a:pt x="11" y="84"/>
                    <a:pt x="0" y="229"/>
                    <a:pt x="63" y="348"/>
                  </a:cubicBezTo>
                  <a:cubicBezTo>
                    <a:pt x="212" y="645"/>
                    <a:pt x="395" y="930"/>
                    <a:pt x="565" y="1217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35;p52">
              <a:extLst>
                <a:ext uri="{FF2B5EF4-FFF2-40B4-BE49-F238E27FC236}">
                  <a16:creationId xmlns:a16="http://schemas.microsoft.com/office/drawing/2014/main" id="{0DA707A0-043D-474A-B6A0-490112873EC0}"/>
                </a:ext>
              </a:extLst>
            </p:cNvPr>
            <p:cNvSpPr/>
            <p:nvPr/>
          </p:nvSpPr>
          <p:spPr>
            <a:xfrm rot="-7325096">
              <a:off x="3598107" y="2762167"/>
              <a:ext cx="26201" cy="35902"/>
            </a:xfrm>
            <a:custGeom>
              <a:avLst/>
              <a:gdLst/>
              <a:ahLst/>
              <a:cxnLst/>
              <a:rect l="l" t="t" r="r" b="b"/>
              <a:pathLst>
                <a:path w="1048" h="1436" extrusionOk="0">
                  <a:moveTo>
                    <a:pt x="254" y="202"/>
                  </a:moveTo>
                  <a:cubicBezTo>
                    <a:pt x="208" y="143"/>
                    <a:pt x="150" y="92"/>
                    <a:pt x="60" y="1"/>
                  </a:cubicBezTo>
                  <a:cubicBezTo>
                    <a:pt x="1" y="597"/>
                    <a:pt x="320" y="975"/>
                    <a:pt x="642" y="1345"/>
                  </a:cubicBezTo>
                  <a:cubicBezTo>
                    <a:pt x="722" y="1435"/>
                    <a:pt x="840" y="1422"/>
                    <a:pt x="961" y="1325"/>
                  </a:cubicBezTo>
                  <a:cubicBezTo>
                    <a:pt x="995" y="1293"/>
                    <a:pt x="1019" y="1248"/>
                    <a:pt x="1048" y="1207"/>
                  </a:cubicBezTo>
                  <a:cubicBezTo>
                    <a:pt x="995" y="1179"/>
                    <a:pt x="933" y="1155"/>
                    <a:pt x="902" y="1110"/>
                  </a:cubicBezTo>
                  <a:cubicBezTo>
                    <a:pt x="680" y="812"/>
                    <a:pt x="472" y="503"/>
                    <a:pt x="254" y="202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236;p52">
              <a:extLst>
                <a:ext uri="{FF2B5EF4-FFF2-40B4-BE49-F238E27FC236}">
                  <a16:creationId xmlns:a16="http://schemas.microsoft.com/office/drawing/2014/main" id="{D6E24643-F883-43E1-AFF5-0A46032B7812}"/>
                </a:ext>
              </a:extLst>
            </p:cNvPr>
            <p:cNvSpPr/>
            <p:nvPr/>
          </p:nvSpPr>
          <p:spPr>
            <a:xfrm rot="-7325096">
              <a:off x="3797730" y="2762666"/>
              <a:ext cx="81879" cy="129881"/>
            </a:xfrm>
            <a:custGeom>
              <a:avLst/>
              <a:gdLst/>
              <a:ahLst/>
              <a:cxnLst/>
              <a:rect l="l" t="t" r="r" b="b"/>
              <a:pathLst>
                <a:path w="3275" h="5195" extrusionOk="0">
                  <a:moveTo>
                    <a:pt x="2730" y="4120"/>
                  </a:moveTo>
                  <a:cubicBezTo>
                    <a:pt x="2450" y="3715"/>
                    <a:pt x="2121" y="3333"/>
                    <a:pt x="1857" y="2914"/>
                  </a:cubicBezTo>
                  <a:cubicBezTo>
                    <a:pt x="1265" y="1976"/>
                    <a:pt x="696" y="1023"/>
                    <a:pt x="114" y="77"/>
                  </a:cubicBezTo>
                  <a:cubicBezTo>
                    <a:pt x="101" y="53"/>
                    <a:pt x="63" y="39"/>
                    <a:pt x="0" y="1"/>
                  </a:cubicBezTo>
                  <a:cubicBezTo>
                    <a:pt x="14" y="122"/>
                    <a:pt x="4" y="226"/>
                    <a:pt x="35" y="312"/>
                  </a:cubicBezTo>
                  <a:cubicBezTo>
                    <a:pt x="125" y="552"/>
                    <a:pt x="215" y="791"/>
                    <a:pt x="336" y="1016"/>
                  </a:cubicBezTo>
                  <a:cubicBezTo>
                    <a:pt x="596" y="1494"/>
                    <a:pt x="880" y="1961"/>
                    <a:pt x="1144" y="2440"/>
                  </a:cubicBezTo>
                  <a:cubicBezTo>
                    <a:pt x="1580" y="3237"/>
                    <a:pt x="2121" y="3965"/>
                    <a:pt x="2703" y="4664"/>
                  </a:cubicBezTo>
                  <a:cubicBezTo>
                    <a:pt x="2855" y="4848"/>
                    <a:pt x="3015" y="5025"/>
                    <a:pt x="3274" y="5194"/>
                  </a:cubicBezTo>
                  <a:cubicBezTo>
                    <a:pt x="3247" y="5059"/>
                    <a:pt x="3247" y="4972"/>
                    <a:pt x="3208" y="4907"/>
                  </a:cubicBezTo>
                  <a:cubicBezTo>
                    <a:pt x="3056" y="4640"/>
                    <a:pt x="2907" y="4373"/>
                    <a:pt x="2730" y="412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314;p41">
            <a:extLst>
              <a:ext uri="{FF2B5EF4-FFF2-40B4-BE49-F238E27FC236}">
                <a16:creationId xmlns:a16="http://schemas.microsoft.com/office/drawing/2014/main" id="{44A3DA9C-3284-43F6-AC10-A0D6E37E0FAC}"/>
              </a:ext>
            </a:extLst>
          </p:cNvPr>
          <p:cNvGrpSpPr/>
          <p:nvPr/>
        </p:nvGrpSpPr>
        <p:grpSpPr>
          <a:xfrm>
            <a:off x="6410489" y="521803"/>
            <a:ext cx="2497098" cy="4396359"/>
            <a:chOff x="2547150" y="238125"/>
            <a:chExt cx="2525675" cy="5238750"/>
          </a:xfrm>
        </p:grpSpPr>
        <p:sp>
          <p:nvSpPr>
            <p:cNvPr id="25" name="Google Shape;315;p41">
              <a:extLst>
                <a:ext uri="{FF2B5EF4-FFF2-40B4-BE49-F238E27FC236}">
                  <a16:creationId xmlns:a16="http://schemas.microsoft.com/office/drawing/2014/main" id="{C3DF9623-6A0D-4339-A358-1DBC0449C156}"/>
                </a:ext>
              </a:extLst>
            </p:cNvPr>
            <p:cNvSpPr/>
            <p:nvPr/>
          </p:nvSpPr>
          <p:spPr>
            <a:xfrm>
              <a:off x="2547150" y="238125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rgbClr val="143C55"/>
            </a:solidFill>
            <a:ln>
              <a:solidFill>
                <a:schemeClr val="tx2">
                  <a:lumMod val="1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316;p41">
              <a:extLst>
                <a:ext uri="{FF2B5EF4-FFF2-40B4-BE49-F238E27FC236}">
                  <a16:creationId xmlns:a16="http://schemas.microsoft.com/office/drawing/2014/main" id="{9BFCC7E6-C74F-4E81-ACB3-0D50DB59AD80}"/>
                </a:ext>
              </a:extLst>
            </p:cNvPr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rgbClr val="748C9C"/>
            </a:solidFill>
            <a:ln>
              <a:solidFill>
                <a:schemeClr val="tx2">
                  <a:lumMod val="1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317;p41">
              <a:extLst>
                <a:ext uri="{FF2B5EF4-FFF2-40B4-BE49-F238E27FC236}">
                  <a16:creationId xmlns:a16="http://schemas.microsoft.com/office/drawing/2014/main" id="{21DACD92-FA62-476C-9AE1-D96B21F340AA}"/>
                </a:ext>
              </a:extLst>
            </p:cNvPr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748C9C"/>
            </a:solidFill>
            <a:ln>
              <a:solidFill>
                <a:schemeClr val="tx2">
                  <a:lumMod val="1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318;p41">
              <a:extLst>
                <a:ext uri="{FF2B5EF4-FFF2-40B4-BE49-F238E27FC236}">
                  <a16:creationId xmlns:a16="http://schemas.microsoft.com/office/drawing/2014/main" id="{71A57C86-1948-4382-8499-8BAA760115B7}"/>
                </a:ext>
              </a:extLst>
            </p:cNvPr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rgbClr val="748C9C"/>
            </a:solidFill>
            <a:ln>
              <a:solidFill>
                <a:schemeClr val="tx2">
                  <a:lumMod val="1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9" name="Google Shape;2226;p52">
            <a:extLst>
              <a:ext uri="{FF2B5EF4-FFF2-40B4-BE49-F238E27FC236}">
                <a16:creationId xmlns:a16="http://schemas.microsoft.com/office/drawing/2014/main" id="{0BB40250-38A5-4D89-8E4D-7EEF6A627CC6}"/>
              </a:ext>
            </a:extLst>
          </p:cNvPr>
          <p:cNvSpPr txBox="1">
            <a:spLocks/>
          </p:cNvSpPr>
          <p:nvPr/>
        </p:nvSpPr>
        <p:spPr>
          <a:xfrm>
            <a:off x="6609621" y="1296016"/>
            <a:ext cx="2096979" cy="263803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F2B03B">
                    <a:lumMod val="1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Recuerda que si tienes dudas puedes contactarte directamente con nosotros a través de tu profesora jefe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84DB586C-C5A8-43B7-8E51-84334E508230}"/>
              </a:ext>
            </a:extLst>
          </p:cNvPr>
          <p:cNvSpPr txBox="1"/>
          <p:nvPr/>
        </p:nvSpPr>
        <p:spPr>
          <a:xfrm>
            <a:off x="2336665" y="4489347"/>
            <a:ext cx="345306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419" sz="1400" b="1" i="0" u="none" strike="noStrike" kern="0" cap="none" spc="0" normalizeH="0" baseline="0" noProof="0" dirty="0">
                <a:ln>
                  <a:noFill/>
                </a:ln>
                <a:solidFill>
                  <a:srgbClr val="143C55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Te esperamos para la próxima actividad.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Google Shape;220;p42"/>
          <p:cNvGrpSpPr/>
          <p:nvPr/>
        </p:nvGrpSpPr>
        <p:grpSpPr>
          <a:xfrm>
            <a:off x="0" y="351478"/>
            <a:ext cx="1458533" cy="2670242"/>
            <a:chOff x="3911509" y="2914322"/>
            <a:chExt cx="1206995" cy="2209734"/>
          </a:xfrm>
        </p:grpSpPr>
        <p:sp>
          <p:nvSpPr>
            <p:cNvPr id="221" name="Google Shape;221;p42"/>
            <p:cNvSpPr/>
            <p:nvPr/>
          </p:nvSpPr>
          <p:spPr>
            <a:xfrm rot="-1071608">
              <a:off x="4177647" y="3760363"/>
              <a:ext cx="389530" cy="1336154"/>
            </a:xfrm>
            <a:custGeom>
              <a:avLst/>
              <a:gdLst/>
              <a:ahLst/>
              <a:cxnLst/>
              <a:rect l="l" t="t" r="r" b="b"/>
              <a:pathLst>
                <a:path w="8657" h="29695" fill="none" extrusionOk="0">
                  <a:moveTo>
                    <a:pt x="8657" y="1"/>
                  </a:moveTo>
                  <a:cubicBezTo>
                    <a:pt x="7835" y="3716"/>
                    <a:pt x="4930" y="3073"/>
                    <a:pt x="4108" y="6775"/>
                  </a:cubicBezTo>
                  <a:cubicBezTo>
                    <a:pt x="3287" y="10490"/>
                    <a:pt x="6192" y="11133"/>
                    <a:pt x="5371" y="14848"/>
                  </a:cubicBezTo>
                  <a:cubicBezTo>
                    <a:pt x="4549" y="18563"/>
                    <a:pt x="1644" y="17920"/>
                    <a:pt x="822" y="21634"/>
                  </a:cubicBezTo>
                  <a:cubicBezTo>
                    <a:pt x="1" y="25337"/>
                    <a:pt x="2906" y="25980"/>
                    <a:pt x="2084" y="29695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42"/>
            <p:cNvSpPr/>
            <p:nvPr/>
          </p:nvSpPr>
          <p:spPr>
            <a:xfrm rot="-1071608">
              <a:off x="4007311" y="3004398"/>
              <a:ext cx="702927" cy="735189"/>
            </a:xfrm>
            <a:custGeom>
              <a:avLst/>
              <a:gdLst/>
              <a:ahLst/>
              <a:cxnLst/>
              <a:rect l="l" t="t" r="r" b="b"/>
              <a:pathLst>
                <a:path w="15622" h="16339" extrusionOk="0">
                  <a:moveTo>
                    <a:pt x="8299" y="0"/>
                  </a:moveTo>
                  <a:cubicBezTo>
                    <a:pt x="5288" y="0"/>
                    <a:pt x="2368" y="2207"/>
                    <a:pt x="1275" y="5596"/>
                  </a:cubicBezTo>
                  <a:cubicBezTo>
                    <a:pt x="1" y="9525"/>
                    <a:pt x="1668" y="13621"/>
                    <a:pt x="5001" y="14954"/>
                  </a:cubicBezTo>
                  <a:cubicBezTo>
                    <a:pt x="4716" y="15192"/>
                    <a:pt x="4394" y="15657"/>
                    <a:pt x="4478" y="15895"/>
                  </a:cubicBezTo>
                  <a:cubicBezTo>
                    <a:pt x="4551" y="16124"/>
                    <a:pt x="5069" y="16339"/>
                    <a:pt x="5417" y="16339"/>
                  </a:cubicBezTo>
                  <a:cubicBezTo>
                    <a:pt x="5521" y="16339"/>
                    <a:pt x="5611" y="16320"/>
                    <a:pt x="5668" y="16276"/>
                  </a:cubicBezTo>
                  <a:cubicBezTo>
                    <a:pt x="5883" y="16133"/>
                    <a:pt x="5894" y="15573"/>
                    <a:pt x="5787" y="15216"/>
                  </a:cubicBezTo>
                  <a:lnTo>
                    <a:pt x="5787" y="15216"/>
                  </a:lnTo>
                  <a:cubicBezTo>
                    <a:pt x="6276" y="15338"/>
                    <a:pt x="6770" y="15397"/>
                    <a:pt x="7262" y="15397"/>
                  </a:cubicBezTo>
                  <a:cubicBezTo>
                    <a:pt x="10278" y="15397"/>
                    <a:pt x="13205" y="13188"/>
                    <a:pt x="14300" y="9799"/>
                  </a:cubicBezTo>
                  <a:cubicBezTo>
                    <a:pt x="15622" y="5715"/>
                    <a:pt x="13776" y="1453"/>
                    <a:pt x="10181" y="298"/>
                  </a:cubicBezTo>
                  <a:cubicBezTo>
                    <a:pt x="9560" y="96"/>
                    <a:pt x="8928" y="0"/>
                    <a:pt x="8299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42"/>
            <p:cNvSpPr/>
            <p:nvPr/>
          </p:nvSpPr>
          <p:spPr>
            <a:xfrm rot="-1071608">
              <a:off x="4483237" y="3087167"/>
              <a:ext cx="60610" cy="89317"/>
            </a:xfrm>
            <a:custGeom>
              <a:avLst/>
              <a:gdLst/>
              <a:ahLst/>
              <a:cxnLst/>
              <a:rect l="l" t="t" r="r" b="b"/>
              <a:pathLst>
                <a:path w="1347" h="1985" extrusionOk="0">
                  <a:moveTo>
                    <a:pt x="388" y="1"/>
                  </a:moveTo>
                  <a:cubicBezTo>
                    <a:pt x="357" y="1"/>
                    <a:pt x="327" y="6"/>
                    <a:pt x="299" y="16"/>
                  </a:cubicBezTo>
                  <a:cubicBezTo>
                    <a:pt x="37" y="111"/>
                    <a:pt x="1" y="635"/>
                    <a:pt x="203" y="1171"/>
                  </a:cubicBezTo>
                  <a:cubicBezTo>
                    <a:pt x="384" y="1648"/>
                    <a:pt x="706" y="1984"/>
                    <a:pt x="959" y="1984"/>
                  </a:cubicBezTo>
                  <a:cubicBezTo>
                    <a:pt x="990" y="1984"/>
                    <a:pt x="1020" y="1979"/>
                    <a:pt x="1049" y="1969"/>
                  </a:cubicBezTo>
                  <a:cubicBezTo>
                    <a:pt x="1311" y="1862"/>
                    <a:pt x="1346" y="1350"/>
                    <a:pt x="1144" y="814"/>
                  </a:cubicBezTo>
                  <a:cubicBezTo>
                    <a:pt x="953" y="336"/>
                    <a:pt x="639" y="1"/>
                    <a:pt x="3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42"/>
            <p:cNvSpPr/>
            <p:nvPr/>
          </p:nvSpPr>
          <p:spPr>
            <a:xfrm rot="-1071608">
              <a:off x="4318497" y="4186476"/>
              <a:ext cx="531492" cy="853978"/>
            </a:xfrm>
            <a:custGeom>
              <a:avLst/>
              <a:gdLst/>
              <a:ahLst/>
              <a:cxnLst/>
              <a:rect l="l" t="t" r="r" b="b"/>
              <a:pathLst>
                <a:path w="11812" h="18979" fill="none" extrusionOk="0">
                  <a:moveTo>
                    <a:pt x="11812" y="0"/>
                  </a:moveTo>
                  <a:cubicBezTo>
                    <a:pt x="10383" y="2370"/>
                    <a:pt x="8526" y="1263"/>
                    <a:pt x="7109" y="3632"/>
                  </a:cubicBezTo>
                  <a:cubicBezTo>
                    <a:pt x="5692" y="6001"/>
                    <a:pt x="7549" y="7120"/>
                    <a:pt x="6121" y="9490"/>
                  </a:cubicBezTo>
                  <a:cubicBezTo>
                    <a:pt x="4704" y="11859"/>
                    <a:pt x="2846" y="10752"/>
                    <a:pt x="1418" y="13121"/>
                  </a:cubicBezTo>
                  <a:cubicBezTo>
                    <a:pt x="1" y="15490"/>
                    <a:pt x="1858" y="16610"/>
                    <a:pt x="441" y="18979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42"/>
            <p:cNvSpPr/>
            <p:nvPr/>
          </p:nvSpPr>
          <p:spPr>
            <a:xfrm rot="-1071608">
              <a:off x="4528537" y="3618542"/>
              <a:ext cx="527757" cy="488611"/>
            </a:xfrm>
            <a:custGeom>
              <a:avLst/>
              <a:gdLst/>
              <a:ahLst/>
              <a:cxnLst/>
              <a:rect l="l" t="t" r="r" b="b"/>
              <a:pathLst>
                <a:path w="11729" h="10859" extrusionOk="0">
                  <a:moveTo>
                    <a:pt x="6511" y="1"/>
                  </a:moveTo>
                  <a:cubicBezTo>
                    <a:pt x="4810" y="1"/>
                    <a:pt x="3042" y="874"/>
                    <a:pt x="1858" y="2483"/>
                  </a:cubicBezTo>
                  <a:cubicBezTo>
                    <a:pt x="1" y="4995"/>
                    <a:pt x="298" y="8353"/>
                    <a:pt x="2513" y="9984"/>
                  </a:cubicBezTo>
                  <a:cubicBezTo>
                    <a:pt x="3316" y="10575"/>
                    <a:pt x="4262" y="10858"/>
                    <a:pt x="5230" y="10858"/>
                  </a:cubicBezTo>
                  <a:cubicBezTo>
                    <a:pt x="6930" y="10858"/>
                    <a:pt x="8699" y="9985"/>
                    <a:pt x="9883" y="8376"/>
                  </a:cubicBezTo>
                  <a:cubicBezTo>
                    <a:pt x="11728" y="5864"/>
                    <a:pt x="11443" y="2507"/>
                    <a:pt x="9228" y="875"/>
                  </a:cubicBezTo>
                  <a:cubicBezTo>
                    <a:pt x="8425" y="284"/>
                    <a:pt x="7479" y="1"/>
                    <a:pt x="6511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42"/>
            <p:cNvSpPr/>
            <p:nvPr/>
          </p:nvSpPr>
          <p:spPr>
            <a:xfrm rot="-1071608">
              <a:off x="4680369" y="4096671"/>
              <a:ext cx="50395" cy="50260"/>
            </a:xfrm>
            <a:custGeom>
              <a:avLst/>
              <a:gdLst/>
              <a:ahLst/>
              <a:cxnLst/>
              <a:rect l="l" t="t" r="r" b="b"/>
              <a:pathLst>
                <a:path w="1120" h="1117" extrusionOk="0">
                  <a:moveTo>
                    <a:pt x="761" y="0"/>
                  </a:moveTo>
                  <a:cubicBezTo>
                    <a:pt x="506" y="0"/>
                    <a:pt x="0" y="326"/>
                    <a:pt x="0" y="560"/>
                  </a:cubicBezTo>
                  <a:cubicBezTo>
                    <a:pt x="0" y="778"/>
                    <a:pt x="430" y="1117"/>
                    <a:pt x="676" y="1117"/>
                  </a:cubicBezTo>
                  <a:cubicBezTo>
                    <a:pt x="699" y="1117"/>
                    <a:pt x="719" y="1114"/>
                    <a:pt x="738" y="1108"/>
                  </a:cubicBezTo>
                  <a:cubicBezTo>
                    <a:pt x="965" y="1036"/>
                    <a:pt x="1119" y="429"/>
                    <a:pt x="1048" y="203"/>
                  </a:cubicBezTo>
                  <a:cubicBezTo>
                    <a:pt x="1024" y="120"/>
                    <a:pt x="857" y="1"/>
                    <a:pt x="774" y="1"/>
                  </a:cubicBezTo>
                  <a:cubicBezTo>
                    <a:pt x="770" y="0"/>
                    <a:pt x="765" y="0"/>
                    <a:pt x="76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42"/>
            <p:cNvSpPr/>
            <p:nvPr/>
          </p:nvSpPr>
          <p:spPr>
            <a:xfrm rot="-1071608">
              <a:off x="4937844" y="3713955"/>
              <a:ext cx="34332" cy="68619"/>
            </a:xfrm>
            <a:custGeom>
              <a:avLst/>
              <a:gdLst/>
              <a:ahLst/>
              <a:cxnLst/>
              <a:rect l="l" t="t" r="r" b="b"/>
              <a:pathLst>
                <a:path w="763" h="1525" extrusionOk="0">
                  <a:moveTo>
                    <a:pt x="356" y="1"/>
                  </a:moveTo>
                  <a:cubicBezTo>
                    <a:pt x="352" y="1"/>
                    <a:pt x="349" y="1"/>
                    <a:pt x="345" y="1"/>
                  </a:cubicBezTo>
                  <a:cubicBezTo>
                    <a:pt x="143" y="13"/>
                    <a:pt x="0" y="358"/>
                    <a:pt x="24" y="775"/>
                  </a:cubicBezTo>
                  <a:cubicBezTo>
                    <a:pt x="36" y="1203"/>
                    <a:pt x="215" y="1525"/>
                    <a:pt x="417" y="1525"/>
                  </a:cubicBezTo>
                  <a:cubicBezTo>
                    <a:pt x="619" y="1513"/>
                    <a:pt x="762" y="1168"/>
                    <a:pt x="750" y="751"/>
                  </a:cubicBezTo>
                  <a:cubicBezTo>
                    <a:pt x="727" y="330"/>
                    <a:pt x="554" y="1"/>
                    <a:pt x="3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30" name="Google Shape;230;p42"/>
          <p:cNvPicPr preferRelativeResize="0"/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-343757" y="2571750"/>
            <a:ext cx="3926079" cy="25469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Google Shape;338;p43">
            <a:extLst>
              <a:ext uri="{FF2B5EF4-FFF2-40B4-BE49-F238E27FC236}">
                <a16:creationId xmlns:a16="http://schemas.microsoft.com/office/drawing/2014/main" id="{E3AAC563-2BD8-4ED2-90BE-56952A47189F}"/>
              </a:ext>
            </a:extLst>
          </p:cNvPr>
          <p:cNvGrpSpPr/>
          <p:nvPr/>
        </p:nvGrpSpPr>
        <p:grpSpPr>
          <a:xfrm>
            <a:off x="3582322" y="518225"/>
            <a:ext cx="5561678" cy="4075040"/>
            <a:chOff x="1177450" y="241631"/>
            <a:chExt cx="6173152" cy="3616776"/>
          </a:xfrm>
          <a:solidFill>
            <a:srgbClr val="00FF00"/>
          </a:solidFill>
        </p:grpSpPr>
        <p:sp>
          <p:nvSpPr>
            <p:cNvPr id="19" name="Google Shape;339;p43">
              <a:extLst>
                <a:ext uri="{FF2B5EF4-FFF2-40B4-BE49-F238E27FC236}">
                  <a16:creationId xmlns:a16="http://schemas.microsoft.com/office/drawing/2014/main" id="{D40DFCDA-5467-4192-9DE7-E8396B035C55}"/>
                </a:ext>
              </a:extLst>
            </p:cNvPr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grpFill/>
            <a:ln>
              <a:solidFill>
                <a:schemeClr val="tx2">
                  <a:lumMod val="10000"/>
                </a:schemeClr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340;p43">
              <a:extLst>
                <a:ext uri="{FF2B5EF4-FFF2-40B4-BE49-F238E27FC236}">
                  <a16:creationId xmlns:a16="http://schemas.microsoft.com/office/drawing/2014/main" id="{10C8055B-297F-4E05-9122-FDF3F870C69A}"/>
                </a:ext>
              </a:extLst>
            </p:cNvPr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tx2">
                  <a:lumMod val="10000"/>
                </a:schemeClr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341;p43">
              <a:extLst>
                <a:ext uri="{FF2B5EF4-FFF2-40B4-BE49-F238E27FC236}">
                  <a16:creationId xmlns:a16="http://schemas.microsoft.com/office/drawing/2014/main" id="{677A5CCB-75E5-4DCF-B38C-A28FDF5DFF25}"/>
                </a:ext>
              </a:extLst>
            </p:cNvPr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tx2">
                  <a:lumMod val="10000"/>
                </a:schemeClr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342;p43">
              <a:extLst>
                <a:ext uri="{FF2B5EF4-FFF2-40B4-BE49-F238E27FC236}">
                  <a16:creationId xmlns:a16="http://schemas.microsoft.com/office/drawing/2014/main" id="{EEFC894B-9255-4193-B1D4-59AC7E52C91C}"/>
                </a:ext>
              </a:extLst>
            </p:cNvPr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tx2">
                  <a:lumMod val="10000"/>
                </a:schemeClr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" name="Rectángulo 22">
            <a:extLst>
              <a:ext uri="{FF2B5EF4-FFF2-40B4-BE49-F238E27FC236}">
                <a16:creationId xmlns:a16="http://schemas.microsoft.com/office/drawing/2014/main" id="{7F3C7FC8-789C-4FD6-847B-0DE5C7A6D544}"/>
              </a:ext>
            </a:extLst>
          </p:cNvPr>
          <p:cNvSpPr/>
          <p:nvPr/>
        </p:nvSpPr>
        <p:spPr>
          <a:xfrm>
            <a:off x="4414726" y="1124020"/>
            <a:ext cx="40588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419" sz="5400" b="1" i="0" u="none" strike="noStrike" kern="0" cap="none" spc="0" normalizeH="0" baseline="0" noProof="0" dirty="0">
                <a:ln>
                  <a:noFill/>
                </a:ln>
                <a:solidFill>
                  <a:srgbClr val="F2B03B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Los extrañamos mucho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8"/>
          <p:cNvSpPr txBox="1">
            <a:spLocks noGrp="1"/>
          </p:cNvSpPr>
          <p:nvPr>
            <p:ph type="title"/>
          </p:nvPr>
        </p:nvSpPr>
        <p:spPr>
          <a:xfrm>
            <a:off x="751681" y="186990"/>
            <a:ext cx="7956383" cy="5360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Habilidad Comprender</a:t>
            </a:r>
            <a:endParaRPr sz="32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159B23A-5FB1-4497-92A1-95928DBC1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6716" y="1559979"/>
            <a:ext cx="4334632" cy="2767824"/>
          </a:xfrm>
          <a:prstGeom prst="rect">
            <a:avLst/>
          </a:prstGeom>
        </p:spPr>
      </p:pic>
      <p:sp>
        <p:nvSpPr>
          <p:cNvPr id="6" name="Google Shape;470;p34">
            <a:extLst>
              <a:ext uri="{FF2B5EF4-FFF2-40B4-BE49-F238E27FC236}">
                <a16:creationId xmlns:a16="http://schemas.microsoft.com/office/drawing/2014/main" id="{6C0567F2-5461-4F63-939F-B96B4F8B0565}"/>
              </a:ext>
            </a:extLst>
          </p:cNvPr>
          <p:cNvSpPr txBox="1">
            <a:spLocks/>
          </p:cNvSpPr>
          <p:nvPr/>
        </p:nvSpPr>
        <p:spPr>
          <a:xfrm>
            <a:off x="94737" y="1168952"/>
            <a:ext cx="1997242" cy="782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Delius Unicase"/>
              <a:buNone/>
              <a:defRPr sz="3500" b="1" i="0" u="none" strike="noStrike" cap="none">
                <a:solidFill>
                  <a:schemeClr val="accent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pPr>
              <a:buClr>
                <a:schemeClr val="dk1"/>
              </a:buClr>
              <a:buSzPts val="1100"/>
              <a:buFont typeface="Arial"/>
              <a:buNone/>
            </a:pPr>
            <a:r>
              <a:rPr lang="es-ES" sz="3200" dirty="0">
                <a:solidFill>
                  <a:schemeClr val="accent3">
                    <a:lumMod val="10000"/>
                  </a:schemeClr>
                </a:solidFill>
                <a:latin typeface="Bodoni MT Condensed" panose="02070606080606020203" pitchFamily="18" charset="0"/>
              </a:rPr>
              <a:t>Educación</a:t>
            </a:r>
          </a:p>
          <a:p>
            <a:pPr>
              <a:buClr>
                <a:schemeClr val="dk1"/>
              </a:buClr>
              <a:buSzPts val="1100"/>
              <a:buFont typeface="Arial"/>
              <a:buNone/>
            </a:pPr>
            <a:r>
              <a:rPr lang="es-ES" sz="3200" dirty="0">
                <a:solidFill>
                  <a:schemeClr val="accent3">
                    <a:lumMod val="10000"/>
                  </a:schemeClr>
                </a:solidFill>
                <a:latin typeface="Bodoni MT Condensed" panose="02070606080606020203" pitchFamily="18" charset="0"/>
              </a:rPr>
              <a:t>Parvularia</a:t>
            </a:r>
          </a:p>
        </p:txBody>
      </p:sp>
      <p:sp>
        <p:nvSpPr>
          <p:cNvPr id="7" name="Google Shape;470;p34">
            <a:extLst>
              <a:ext uri="{FF2B5EF4-FFF2-40B4-BE49-F238E27FC236}">
                <a16:creationId xmlns:a16="http://schemas.microsoft.com/office/drawing/2014/main" id="{B1F9E759-D06B-4ECF-A71C-1F57E5D79925}"/>
              </a:ext>
            </a:extLst>
          </p:cNvPr>
          <p:cNvSpPr txBox="1">
            <a:spLocks/>
          </p:cNvSpPr>
          <p:nvPr/>
        </p:nvSpPr>
        <p:spPr>
          <a:xfrm>
            <a:off x="6710822" y="1789696"/>
            <a:ext cx="1997242" cy="782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Delius Unicase"/>
              <a:buNone/>
              <a:defRPr sz="3500" b="1" i="0" u="none" strike="noStrike" cap="none">
                <a:solidFill>
                  <a:schemeClr val="accent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pPr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 dirty="0">
                <a:solidFill>
                  <a:schemeClr val="accent3">
                    <a:lumMod val="10000"/>
                  </a:schemeClr>
                </a:solidFill>
              </a:rPr>
              <a:t>19 - 23</a:t>
            </a:r>
          </a:p>
          <a:p>
            <a:pPr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 dirty="0">
                <a:solidFill>
                  <a:schemeClr val="accent3">
                    <a:lumMod val="10000"/>
                  </a:schemeClr>
                </a:solidFill>
              </a:rPr>
              <a:t>Octubre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Autoforma 3"/>
          <p:cNvSpPr>
            <a:spLocks noChangeAspect="1" noChangeArrowheads="1" noTextEdit="1"/>
          </p:cNvSpPr>
          <p:nvPr/>
        </p:nvSpPr>
        <p:spPr bwMode="auto">
          <a:xfrm>
            <a:off x="0" y="882546"/>
            <a:ext cx="3692129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9" name="Rectángulo 5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0" name="Rectángulo 6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1" name="Rectángulo 7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2" name="Rectángulo 8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3" name="Forma libre 9"/>
          <p:cNvSpPr>
            <a:spLocks/>
          </p:cNvSpPr>
          <p:nvPr/>
        </p:nvSpPr>
        <p:spPr bwMode="auto">
          <a:xfrm>
            <a:off x="1874044" y="1225447"/>
            <a:ext cx="345281" cy="146447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4" name="Forma libre 10"/>
          <p:cNvSpPr>
            <a:spLocks/>
          </p:cNvSpPr>
          <p:nvPr/>
        </p:nvSpPr>
        <p:spPr bwMode="auto">
          <a:xfrm>
            <a:off x="2644379" y="1411184"/>
            <a:ext cx="683419" cy="832247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5" name="Forma libre 11"/>
          <p:cNvSpPr>
            <a:spLocks/>
          </p:cNvSpPr>
          <p:nvPr/>
        </p:nvSpPr>
        <p:spPr bwMode="auto">
          <a:xfrm>
            <a:off x="770335" y="1395706"/>
            <a:ext cx="682229" cy="833438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" name="Forma libre 12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7" name="Forma libre 13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" name="Forma libre 14"/>
          <p:cNvSpPr>
            <a:spLocks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" name="Forma libre 15"/>
          <p:cNvSpPr>
            <a:spLocks/>
          </p:cNvSpPr>
          <p:nvPr/>
        </p:nvSpPr>
        <p:spPr bwMode="auto">
          <a:xfrm>
            <a:off x="3149204" y="1757656"/>
            <a:ext cx="22622" cy="28575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0" name="Forma libre 16"/>
          <p:cNvSpPr>
            <a:spLocks/>
          </p:cNvSpPr>
          <p:nvPr/>
        </p:nvSpPr>
        <p:spPr bwMode="auto">
          <a:xfrm>
            <a:off x="2969419" y="1642165"/>
            <a:ext cx="200025" cy="142875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1" name="Forma libre 17"/>
          <p:cNvSpPr>
            <a:spLocks/>
          </p:cNvSpPr>
          <p:nvPr/>
        </p:nvSpPr>
        <p:spPr bwMode="auto">
          <a:xfrm>
            <a:off x="342900" y="1012325"/>
            <a:ext cx="1170385" cy="9906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2" name="Forma libre 18"/>
          <p:cNvSpPr>
            <a:spLocks noEditPoints="1"/>
          </p:cNvSpPr>
          <p:nvPr/>
        </p:nvSpPr>
        <p:spPr bwMode="auto">
          <a:xfrm>
            <a:off x="504825" y="1914819"/>
            <a:ext cx="152400" cy="88106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3" name="Forma libre 19"/>
          <p:cNvSpPr>
            <a:spLocks/>
          </p:cNvSpPr>
          <p:nvPr/>
        </p:nvSpPr>
        <p:spPr bwMode="auto">
          <a:xfrm>
            <a:off x="454819" y="1192109"/>
            <a:ext cx="273844" cy="810816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4" name="Forma libre 20"/>
          <p:cNvSpPr>
            <a:spLocks/>
          </p:cNvSpPr>
          <p:nvPr/>
        </p:nvSpPr>
        <p:spPr bwMode="auto">
          <a:xfrm>
            <a:off x="801292" y="4221059"/>
            <a:ext cx="573881" cy="706041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Forma libre 21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6" name="Forma libre 22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7" name="Forma libre 23"/>
          <p:cNvSpPr>
            <a:spLocks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8" name="Forma libre 24"/>
          <p:cNvSpPr>
            <a:spLocks/>
          </p:cNvSpPr>
          <p:nvPr/>
        </p:nvSpPr>
        <p:spPr bwMode="auto">
          <a:xfrm>
            <a:off x="2725342" y="4221059"/>
            <a:ext cx="573881" cy="706041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9" name="Forma libre 25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0" name="Forma libre 26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1" name="Forma libre 27"/>
          <p:cNvSpPr>
            <a:spLocks/>
          </p:cNvSpPr>
          <p:nvPr/>
        </p:nvSpPr>
        <p:spPr bwMode="auto">
          <a:xfrm>
            <a:off x="2846785" y="4424656"/>
            <a:ext cx="251222" cy="179785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" name="Vuelta de reloj de mano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613172" y="1698124"/>
            <a:ext cx="2871788" cy="2872979"/>
            <a:chOff x="817563" y="2264166"/>
            <a:chExt cx="3829050" cy="3830638"/>
          </a:xfrm>
        </p:grpSpPr>
        <p:sp>
          <p:nvSpPr>
            <p:cNvPr id="162" name="Elipse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manecilla horaria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3" name="Forma libre 29"/>
          <p:cNvSpPr>
            <a:spLocks noEditPoints="1"/>
          </p:cNvSpPr>
          <p:nvPr/>
        </p:nvSpPr>
        <p:spPr bwMode="auto">
          <a:xfrm>
            <a:off x="403622" y="1489765"/>
            <a:ext cx="3290888" cy="3288506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4" name="Forma libre 30"/>
          <p:cNvSpPr>
            <a:spLocks noEditPoints="1"/>
          </p:cNvSpPr>
          <p:nvPr/>
        </p:nvSpPr>
        <p:spPr bwMode="auto">
          <a:xfrm>
            <a:off x="533401" y="1618353"/>
            <a:ext cx="3032522" cy="3031331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5" name="Forma libre 31"/>
          <p:cNvSpPr>
            <a:spLocks noEditPoints="1"/>
          </p:cNvSpPr>
          <p:nvPr/>
        </p:nvSpPr>
        <p:spPr bwMode="auto">
          <a:xfrm>
            <a:off x="465535" y="1550487"/>
            <a:ext cx="3165872" cy="3167063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841897" y="1808852"/>
            <a:ext cx="425054" cy="425054"/>
            <a:chOff x="2455863" y="2411803"/>
            <a:chExt cx="566738" cy="566738"/>
          </a:xfrm>
        </p:grpSpPr>
        <p:sp>
          <p:nvSpPr>
            <p:cNvPr id="166" name="Elipse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Elipse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Forma libre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Forma libre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Rectángulo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Rectángulo 37"/>
            <p:cNvSpPr>
              <a:spLocks noChangeArrowheads="1"/>
            </p:cNvSpPr>
            <p:nvPr/>
          </p:nvSpPr>
          <p:spPr bwMode="auto">
            <a:xfrm>
              <a:off x="2593975" y="2499116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60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43C55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74" name="Forma libre 40"/>
          <p:cNvSpPr>
            <a:spLocks noEditPoints="1"/>
          </p:cNvSpPr>
          <p:nvPr/>
        </p:nvSpPr>
        <p:spPr bwMode="auto">
          <a:xfrm>
            <a:off x="2433637" y="2138656"/>
            <a:ext cx="15479" cy="91679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F02CE7F1-42A5-4819-B9D5-4D6F794C1023}"/>
              </a:ext>
            </a:extLst>
          </p:cNvPr>
          <p:cNvGrpSpPr/>
          <p:nvPr/>
        </p:nvGrpSpPr>
        <p:grpSpPr>
          <a:xfrm>
            <a:off x="2792016" y="2335109"/>
            <a:ext cx="439341" cy="440531"/>
            <a:chOff x="3722688" y="3113478"/>
            <a:chExt cx="585788" cy="587375"/>
          </a:xfrm>
        </p:grpSpPr>
        <p:sp>
          <p:nvSpPr>
            <p:cNvPr id="178" name="Forma libre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Forma libre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Forma libre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Forma libre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Rectángulo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Rectángulo 49"/>
            <p:cNvSpPr>
              <a:spLocks noChangeArrowheads="1"/>
            </p:cNvSpPr>
            <p:nvPr/>
          </p:nvSpPr>
          <p:spPr bwMode="auto">
            <a:xfrm>
              <a:off x="3886343" y="3216666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10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43C55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86" name="Forma libre 52"/>
          <p:cNvSpPr>
            <a:spLocks noEditPoints="1"/>
          </p:cNvSpPr>
          <p:nvPr/>
        </p:nvSpPr>
        <p:spPr bwMode="auto">
          <a:xfrm>
            <a:off x="2995613" y="2983999"/>
            <a:ext cx="45244" cy="119063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9C879497-4400-4FD9-9864-4EBB91C4A066}"/>
              </a:ext>
            </a:extLst>
          </p:cNvPr>
          <p:cNvGrpSpPr/>
          <p:nvPr/>
        </p:nvGrpSpPr>
        <p:grpSpPr>
          <a:xfrm>
            <a:off x="2815828" y="3438819"/>
            <a:ext cx="425054" cy="426244"/>
            <a:chOff x="3754438" y="4585091"/>
            <a:chExt cx="566738" cy="568325"/>
          </a:xfrm>
        </p:grpSpPr>
        <p:sp>
          <p:nvSpPr>
            <p:cNvPr id="190" name="Forma libre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Elipse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Forma libre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Forma libre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Rectángulo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Rectángulo 61"/>
            <p:cNvSpPr>
              <a:spLocks noChangeArrowheads="1"/>
            </p:cNvSpPr>
            <p:nvPr/>
          </p:nvSpPr>
          <p:spPr bwMode="auto">
            <a:xfrm>
              <a:off x="3911600" y="46724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20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43C55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98" name="Forma libre 64"/>
          <p:cNvSpPr>
            <a:spLocks noEditPoints="1"/>
          </p:cNvSpPr>
          <p:nvPr/>
        </p:nvSpPr>
        <p:spPr bwMode="auto">
          <a:xfrm>
            <a:off x="2461023" y="3994840"/>
            <a:ext cx="13097" cy="126206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Forma libre 70"/>
          <p:cNvSpPr>
            <a:spLocks noEditPoints="1"/>
          </p:cNvSpPr>
          <p:nvPr/>
        </p:nvSpPr>
        <p:spPr bwMode="auto">
          <a:xfrm>
            <a:off x="1322785" y="2144609"/>
            <a:ext cx="1191" cy="41672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2" name="Forma libre 78"/>
          <p:cNvSpPr>
            <a:spLocks noEditPoints="1"/>
          </p:cNvSpPr>
          <p:nvPr/>
        </p:nvSpPr>
        <p:spPr bwMode="auto">
          <a:xfrm>
            <a:off x="759619" y="3099490"/>
            <a:ext cx="33338" cy="101204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0" name="Forma libre 86"/>
          <p:cNvSpPr>
            <a:spLocks noEditPoints="1"/>
          </p:cNvSpPr>
          <p:nvPr/>
        </p:nvSpPr>
        <p:spPr bwMode="auto">
          <a:xfrm>
            <a:off x="1293019" y="4011509"/>
            <a:ext cx="7144" cy="88106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5B54224-AEC3-4916-93C5-08FCBA5BE603}"/>
              </a:ext>
            </a:extLst>
          </p:cNvPr>
          <p:cNvGrpSpPr/>
          <p:nvPr/>
        </p:nvGrpSpPr>
        <p:grpSpPr>
          <a:xfrm>
            <a:off x="1874044" y="4000793"/>
            <a:ext cx="426244" cy="425054"/>
            <a:chOff x="2498725" y="5334391"/>
            <a:chExt cx="568325" cy="566738"/>
          </a:xfrm>
        </p:grpSpPr>
        <p:sp>
          <p:nvSpPr>
            <p:cNvPr id="222" name="Forma libre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Elipse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Forma libre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Forma libre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Rectángulo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Rectángulo 93"/>
            <p:cNvSpPr>
              <a:spLocks noChangeArrowheads="1"/>
            </p:cNvSpPr>
            <p:nvPr/>
          </p:nvSpPr>
          <p:spPr bwMode="auto">
            <a:xfrm>
              <a:off x="2665413" y="54217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30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43C55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6B9F673D-98D0-4896-AED3-5C9C19FBCE7E}"/>
              </a:ext>
            </a:extLst>
          </p:cNvPr>
          <p:cNvGrpSpPr/>
          <p:nvPr/>
        </p:nvGrpSpPr>
        <p:grpSpPr>
          <a:xfrm>
            <a:off x="867966" y="2335109"/>
            <a:ext cx="438150" cy="440531"/>
            <a:chOff x="1157288" y="3113478"/>
            <a:chExt cx="584200" cy="587375"/>
          </a:xfrm>
        </p:grpSpPr>
        <p:sp>
          <p:nvSpPr>
            <p:cNvPr id="206" name="Forma libre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Forma libre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Forma libre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Forma libre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Rectángulo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Rectángulo 97"/>
            <p:cNvSpPr>
              <a:spLocks noChangeArrowheads="1"/>
            </p:cNvSpPr>
            <p:nvPr/>
          </p:nvSpPr>
          <p:spPr bwMode="auto">
            <a:xfrm>
              <a:off x="1311275" y="3218253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50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43C55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94D47649-C8EF-4DD0-A9C7-4B148138D432}"/>
              </a:ext>
            </a:extLst>
          </p:cNvPr>
          <p:cNvGrpSpPr/>
          <p:nvPr/>
        </p:nvGrpSpPr>
        <p:grpSpPr>
          <a:xfrm>
            <a:off x="871538" y="3435246"/>
            <a:ext cx="427435" cy="426244"/>
            <a:chOff x="1162050" y="4580328"/>
            <a:chExt cx="569913" cy="568325"/>
          </a:xfrm>
        </p:grpSpPr>
        <p:sp>
          <p:nvSpPr>
            <p:cNvPr id="214" name="Forma libre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Forma libre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Forma libre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Forma libre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Rectángulo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Rectángulo 101"/>
            <p:cNvSpPr>
              <a:spLocks noChangeArrowheads="1"/>
            </p:cNvSpPr>
            <p:nvPr/>
          </p:nvSpPr>
          <p:spPr bwMode="auto">
            <a:xfrm>
              <a:off x="1328738" y="4699391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40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43C55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241" name="Elipse 107"/>
          <p:cNvSpPr>
            <a:spLocks noChangeArrowheads="1"/>
          </p:cNvSpPr>
          <p:nvPr/>
        </p:nvSpPr>
        <p:spPr bwMode="auto">
          <a:xfrm>
            <a:off x="1950244" y="3031625"/>
            <a:ext cx="204788" cy="207169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2" name="Elipse 108"/>
          <p:cNvSpPr>
            <a:spLocks noChangeArrowheads="1"/>
          </p:cNvSpPr>
          <p:nvPr/>
        </p:nvSpPr>
        <p:spPr bwMode="auto">
          <a:xfrm>
            <a:off x="1994298" y="3078059"/>
            <a:ext cx="116681" cy="115491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3" name="Forma libre 109"/>
          <p:cNvSpPr>
            <a:spLocks/>
          </p:cNvSpPr>
          <p:nvPr/>
        </p:nvSpPr>
        <p:spPr bwMode="auto">
          <a:xfrm>
            <a:off x="1356123" y="976606"/>
            <a:ext cx="283369" cy="24288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4" name="Forma libre 110"/>
          <p:cNvSpPr>
            <a:spLocks/>
          </p:cNvSpPr>
          <p:nvPr/>
        </p:nvSpPr>
        <p:spPr bwMode="auto">
          <a:xfrm>
            <a:off x="1472804" y="913502"/>
            <a:ext cx="284560" cy="244079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5" name="Forma libre 111"/>
          <p:cNvSpPr>
            <a:spLocks/>
          </p:cNvSpPr>
          <p:nvPr/>
        </p:nvSpPr>
        <p:spPr bwMode="auto">
          <a:xfrm>
            <a:off x="22622" y="1654071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6" name="Forma libre 112"/>
          <p:cNvSpPr>
            <a:spLocks/>
          </p:cNvSpPr>
          <p:nvPr/>
        </p:nvSpPr>
        <p:spPr bwMode="auto">
          <a:xfrm>
            <a:off x="-78581" y="1740987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7" name="Forma libre 113"/>
          <p:cNvSpPr>
            <a:spLocks/>
          </p:cNvSpPr>
          <p:nvPr/>
        </p:nvSpPr>
        <p:spPr bwMode="auto">
          <a:xfrm>
            <a:off x="2505075" y="944458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8" name="Forma libre 114"/>
          <p:cNvSpPr>
            <a:spLocks/>
          </p:cNvSpPr>
          <p:nvPr/>
        </p:nvSpPr>
        <p:spPr bwMode="auto">
          <a:xfrm>
            <a:off x="2388394" y="882546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Forma libre 115"/>
          <p:cNvSpPr>
            <a:spLocks/>
          </p:cNvSpPr>
          <p:nvPr/>
        </p:nvSpPr>
        <p:spPr bwMode="auto">
          <a:xfrm>
            <a:off x="2584848" y="1028994"/>
            <a:ext cx="1169194" cy="989410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0" name="Forma libre 116"/>
          <p:cNvSpPr>
            <a:spLocks/>
          </p:cNvSpPr>
          <p:nvPr/>
        </p:nvSpPr>
        <p:spPr bwMode="auto">
          <a:xfrm>
            <a:off x="3580210" y="1995781"/>
            <a:ext cx="13097" cy="22622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1" name="Forma libre 117"/>
          <p:cNvSpPr>
            <a:spLocks/>
          </p:cNvSpPr>
          <p:nvPr/>
        </p:nvSpPr>
        <p:spPr bwMode="auto">
          <a:xfrm>
            <a:off x="3371850" y="1208777"/>
            <a:ext cx="272654" cy="809625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" name="Cuadro de texto 102">
            <a:extLst>
              <a:ext uri="{FF2B5EF4-FFF2-40B4-BE49-F238E27FC236}">
                <a16:creationId xmlns:a16="http://schemas.microsoft.com/office/drawing/2014/main" id="{9BE7991E-5364-4EA0-A28D-0BB8D15D8B0D}"/>
              </a:ext>
            </a:extLst>
          </p:cNvPr>
          <p:cNvSpPr txBox="1"/>
          <p:nvPr/>
        </p:nvSpPr>
        <p:spPr>
          <a:xfrm>
            <a:off x="5641159" y="139394"/>
            <a:ext cx="276229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LÍMITE DE TIEMPO: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 minutos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289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0"/>
          <p:cNvSpPr txBox="1">
            <a:spLocks noGrp="1"/>
          </p:cNvSpPr>
          <p:nvPr>
            <p:ph type="title"/>
          </p:nvPr>
        </p:nvSpPr>
        <p:spPr>
          <a:xfrm>
            <a:off x="4590069" y="1912800"/>
            <a:ext cx="3329212" cy="13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Compara los peces a continuación y encuentra aquel que no es igual al modelo</a:t>
            </a:r>
            <a:endParaRPr sz="2400" dirty="0"/>
          </a:p>
        </p:txBody>
      </p:sp>
      <p:grpSp>
        <p:nvGrpSpPr>
          <p:cNvPr id="324" name="Google Shape;324;p40"/>
          <p:cNvGrpSpPr/>
          <p:nvPr/>
        </p:nvGrpSpPr>
        <p:grpSpPr>
          <a:xfrm>
            <a:off x="2228267" y="1851743"/>
            <a:ext cx="1567868" cy="2991526"/>
            <a:chOff x="-10425700" y="-1732650"/>
            <a:chExt cx="2252684" cy="4298169"/>
          </a:xfrm>
        </p:grpSpPr>
        <p:sp>
          <p:nvSpPr>
            <p:cNvPr id="325" name="Google Shape;325;p40"/>
            <p:cNvSpPr/>
            <p:nvPr/>
          </p:nvSpPr>
          <p:spPr>
            <a:xfrm>
              <a:off x="-9560162" y="665431"/>
              <a:ext cx="404581" cy="1900088"/>
            </a:xfrm>
            <a:custGeom>
              <a:avLst/>
              <a:gdLst/>
              <a:ahLst/>
              <a:cxnLst/>
              <a:rect l="l" t="t" r="r" b="b"/>
              <a:pathLst>
                <a:path w="9708" h="45593" extrusionOk="0">
                  <a:moveTo>
                    <a:pt x="1" y="0"/>
                  </a:moveTo>
                  <a:lnTo>
                    <a:pt x="240" y="20216"/>
                  </a:lnTo>
                  <a:lnTo>
                    <a:pt x="241" y="20305"/>
                  </a:lnTo>
                  <a:lnTo>
                    <a:pt x="2184" y="41562"/>
                  </a:lnTo>
                  <a:lnTo>
                    <a:pt x="7599" y="45592"/>
                  </a:lnTo>
                  <a:lnTo>
                    <a:pt x="7851" y="45250"/>
                  </a:lnTo>
                  <a:lnTo>
                    <a:pt x="3355" y="41935"/>
                  </a:lnTo>
                  <a:lnTo>
                    <a:pt x="3355" y="41935"/>
                  </a:lnTo>
                  <a:lnTo>
                    <a:pt x="9707" y="42598"/>
                  </a:lnTo>
                  <a:lnTo>
                    <a:pt x="9707" y="42103"/>
                  </a:lnTo>
                  <a:lnTo>
                    <a:pt x="2752" y="41312"/>
                  </a:lnTo>
                  <a:lnTo>
                    <a:pt x="2485" y="20277"/>
                  </a:lnTo>
                  <a:lnTo>
                    <a:pt x="3830" y="10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0"/>
            <p:cNvSpPr/>
            <p:nvPr/>
          </p:nvSpPr>
          <p:spPr>
            <a:xfrm>
              <a:off x="-10113224" y="612087"/>
              <a:ext cx="1180736" cy="1442413"/>
            </a:xfrm>
            <a:custGeom>
              <a:avLst/>
              <a:gdLst/>
              <a:ahLst/>
              <a:cxnLst/>
              <a:rect l="l" t="t" r="r" b="b"/>
              <a:pathLst>
                <a:path w="28332" h="34611" extrusionOk="0">
                  <a:moveTo>
                    <a:pt x="4763" y="1"/>
                  </a:moveTo>
                  <a:lnTo>
                    <a:pt x="249" y="19567"/>
                  </a:lnTo>
                  <a:lnTo>
                    <a:pt x="0" y="20644"/>
                  </a:lnTo>
                  <a:lnTo>
                    <a:pt x="971" y="20947"/>
                  </a:lnTo>
                  <a:lnTo>
                    <a:pt x="22159" y="27573"/>
                  </a:lnTo>
                  <a:lnTo>
                    <a:pt x="24393" y="34610"/>
                  </a:lnTo>
                  <a:lnTo>
                    <a:pt x="24869" y="34528"/>
                  </a:lnTo>
                  <a:lnTo>
                    <a:pt x="22919" y="28112"/>
                  </a:lnTo>
                  <a:lnTo>
                    <a:pt x="22919" y="28112"/>
                  </a:lnTo>
                  <a:lnTo>
                    <a:pt x="28046" y="32750"/>
                  </a:lnTo>
                  <a:lnTo>
                    <a:pt x="28332" y="32434"/>
                  </a:lnTo>
                  <a:lnTo>
                    <a:pt x="22680" y="27320"/>
                  </a:lnTo>
                  <a:lnTo>
                    <a:pt x="2765" y="19197"/>
                  </a:lnTo>
                  <a:lnTo>
                    <a:pt x="8459" y="1004"/>
                  </a:lnTo>
                  <a:lnTo>
                    <a:pt x="47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40"/>
            <p:cNvSpPr/>
            <p:nvPr/>
          </p:nvSpPr>
          <p:spPr>
            <a:xfrm>
              <a:off x="-10307719" y="-196358"/>
              <a:ext cx="1344894" cy="951690"/>
            </a:xfrm>
            <a:custGeom>
              <a:avLst/>
              <a:gdLst/>
              <a:ahLst/>
              <a:cxnLst/>
              <a:rect l="l" t="t" r="r" b="b"/>
              <a:pathLst>
                <a:path w="32271" h="22836" extrusionOk="0">
                  <a:moveTo>
                    <a:pt x="16135" y="1"/>
                  </a:moveTo>
                  <a:cubicBezTo>
                    <a:pt x="11856" y="1"/>
                    <a:pt x="7752" y="1204"/>
                    <a:pt x="4726" y="3346"/>
                  </a:cubicBezTo>
                  <a:cubicBezTo>
                    <a:pt x="1701" y="5486"/>
                    <a:pt x="0" y="8391"/>
                    <a:pt x="0" y="11419"/>
                  </a:cubicBezTo>
                  <a:cubicBezTo>
                    <a:pt x="0" y="14447"/>
                    <a:pt x="1701" y="17350"/>
                    <a:pt x="4726" y="19492"/>
                  </a:cubicBezTo>
                  <a:cubicBezTo>
                    <a:pt x="7752" y="21632"/>
                    <a:pt x="11856" y="22836"/>
                    <a:pt x="16135" y="22836"/>
                  </a:cubicBezTo>
                  <a:cubicBezTo>
                    <a:pt x="20414" y="22836"/>
                    <a:pt x="24518" y="21632"/>
                    <a:pt x="27544" y="19492"/>
                  </a:cubicBezTo>
                  <a:cubicBezTo>
                    <a:pt x="30570" y="17350"/>
                    <a:pt x="32270" y="14447"/>
                    <a:pt x="32270" y="11419"/>
                  </a:cubicBezTo>
                  <a:cubicBezTo>
                    <a:pt x="32270" y="8391"/>
                    <a:pt x="30570" y="5486"/>
                    <a:pt x="27544" y="3346"/>
                  </a:cubicBezTo>
                  <a:cubicBezTo>
                    <a:pt x="24518" y="1204"/>
                    <a:pt x="20414" y="1"/>
                    <a:pt x="16135" y="1"/>
                  </a:cubicBezTo>
                  <a:close/>
                </a:path>
              </a:pathLst>
            </a:custGeom>
            <a:solidFill>
              <a:srgbClr val="E39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40"/>
            <p:cNvSpPr/>
            <p:nvPr/>
          </p:nvSpPr>
          <p:spPr>
            <a:xfrm>
              <a:off x="-10425700" y="-196358"/>
              <a:ext cx="1462876" cy="669759"/>
            </a:xfrm>
            <a:custGeom>
              <a:avLst/>
              <a:gdLst/>
              <a:ahLst/>
              <a:cxnLst/>
              <a:rect l="l" t="t" r="r" b="b"/>
              <a:pathLst>
                <a:path w="35102" h="16071" extrusionOk="0">
                  <a:moveTo>
                    <a:pt x="18966" y="1"/>
                  </a:moveTo>
                  <a:cubicBezTo>
                    <a:pt x="10055" y="1"/>
                    <a:pt x="5075" y="3514"/>
                    <a:pt x="2454" y="9247"/>
                  </a:cubicBezTo>
                  <a:cubicBezTo>
                    <a:pt x="944" y="12550"/>
                    <a:pt x="1" y="15287"/>
                    <a:pt x="1" y="15287"/>
                  </a:cubicBezTo>
                  <a:cubicBezTo>
                    <a:pt x="1" y="15287"/>
                    <a:pt x="1128" y="15830"/>
                    <a:pt x="3480" y="15830"/>
                  </a:cubicBezTo>
                  <a:cubicBezTo>
                    <a:pt x="4165" y="15830"/>
                    <a:pt x="4955" y="15784"/>
                    <a:pt x="5851" y="15665"/>
                  </a:cubicBezTo>
                  <a:cubicBezTo>
                    <a:pt x="8464" y="15316"/>
                    <a:pt x="10008" y="14281"/>
                    <a:pt x="10758" y="13615"/>
                  </a:cubicBezTo>
                  <a:lnTo>
                    <a:pt x="10758" y="13615"/>
                  </a:lnTo>
                  <a:cubicBezTo>
                    <a:pt x="10099" y="14417"/>
                    <a:pt x="9392" y="15779"/>
                    <a:pt x="11890" y="16042"/>
                  </a:cubicBezTo>
                  <a:cubicBezTo>
                    <a:pt x="12079" y="16061"/>
                    <a:pt x="12271" y="16071"/>
                    <a:pt x="12465" y="16071"/>
                  </a:cubicBezTo>
                  <a:cubicBezTo>
                    <a:pt x="15959" y="16071"/>
                    <a:pt x="20192" y="13023"/>
                    <a:pt x="20192" y="13022"/>
                  </a:cubicBezTo>
                  <a:lnTo>
                    <a:pt x="20192" y="13022"/>
                  </a:lnTo>
                  <a:lnTo>
                    <a:pt x="18116" y="15665"/>
                  </a:lnTo>
                  <a:cubicBezTo>
                    <a:pt x="18116" y="15665"/>
                    <a:pt x="18629" y="15755"/>
                    <a:pt x="19557" y="15755"/>
                  </a:cubicBezTo>
                  <a:cubicBezTo>
                    <a:pt x="20952" y="15755"/>
                    <a:pt x="23286" y="15551"/>
                    <a:pt x="26231" y="14532"/>
                  </a:cubicBezTo>
                  <a:cubicBezTo>
                    <a:pt x="30511" y="13051"/>
                    <a:pt x="35101" y="11419"/>
                    <a:pt x="35101" y="11419"/>
                  </a:cubicBezTo>
                  <a:cubicBezTo>
                    <a:pt x="35101" y="5113"/>
                    <a:pt x="27877" y="1"/>
                    <a:pt x="189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40"/>
            <p:cNvSpPr/>
            <p:nvPr/>
          </p:nvSpPr>
          <p:spPr>
            <a:xfrm>
              <a:off x="-9353164" y="-1689392"/>
              <a:ext cx="861839" cy="2253867"/>
            </a:xfrm>
            <a:custGeom>
              <a:avLst/>
              <a:gdLst/>
              <a:ahLst/>
              <a:cxnLst/>
              <a:rect l="l" t="t" r="r" b="b"/>
              <a:pathLst>
                <a:path w="20680" h="54082" extrusionOk="0">
                  <a:moveTo>
                    <a:pt x="9932" y="1"/>
                  </a:moveTo>
                  <a:cubicBezTo>
                    <a:pt x="7027" y="1"/>
                    <a:pt x="4421" y="1815"/>
                    <a:pt x="2781" y="4977"/>
                  </a:cubicBezTo>
                  <a:cubicBezTo>
                    <a:pt x="207" y="9938"/>
                    <a:pt x="0" y="18367"/>
                    <a:pt x="4587" y="24878"/>
                  </a:cubicBezTo>
                  <a:cubicBezTo>
                    <a:pt x="6068" y="26980"/>
                    <a:pt x="7633" y="28848"/>
                    <a:pt x="9146" y="30655"/>
                  </a:cubicBezTo>
                  <a:cubicBezTo>
                    <a:pt x="11825" y="33853"/>
                    <a:pt x="14138" y="36616"/>
                    <a:pt x="14745" y="39245"/>
                  </a:cubicBezTo>
                  <a:cubicBezTo>
                    <a:pt x="15249" y="41427"/>
                    <a:pt x="14998" y="43198"/>
                    <a:pt x="13980" y="44661"/>
                  </a:cubicBezTo>
                  <a:cubicBezTo>
                    <a:pt x="11610" y="48066"/>
                    <a:pt x="5881" y="48890"/>
                    <a:pt x="5824" y="48898"/>
                  </a:cubicBezTo>
                  <a:lnTo>
                    <a:pt x="6490" y="54082"/>
                  </a:lnTo>
                  <a:cubicBezTo>
                    <a:pt x="6818" y="54040"/>
                    <a:pt x="14552" y="52989"/>
                    <a:pt x="18269" y="47648"/>
                  </a:cubicBezTo>
                  <a:cubicBezTo>
                    <a:pt x="20152" y="44943"/>
                    <a:pt x="20680" y="41721"/>
                    <a:pt x="19838" y="38071"/>
                  </a:cubicBezTo>
                  <a:cubicBezTo>
                    <a:pt x="18949" y="34221"/>
                    <a:pt x="16133" y="30859"/>
                    <a:pt x="13153" y="27300"/>
                  </a:cubicBezTo>
                  <a:cubicBezTo>
                    <a:pt x="11708" y="25574"/>
                    <a:pt x="10215" y="23791"/>
                    <a:pt x="8859" y="21868"/>
                  </a:cubicBezTo>
                  <a:cubicBezTo>
                    <a:pt x="5510" y="17113"/>
                    <a:pt x="5619" y="10856"/>
                    <a:pt x="7420" y="7383"/>
                  </a:cubicBezTo>
                  <a:cubicBezTo>
                    <a:pt x="7837" y="6578"/>
                    <a:pt x="8719" y="5226"/>
                    <a:pt x="9932" y="5226"/>
                  </a:cubicBezTo>
                  <a:lnTo>
                    <a:pt x="9932" y="1"/>
                  </a:lnTo>
                  <a:close/>
                </a:path>
              </a:pathLst>
            </a:custGeom>
            <a:solidFill>
              <a:srgbClr val="E39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0"/>
            <p:cNvSpPr/>
            <p:nvPr/>
          </p:nvSpPr>
          <p:spPr>
            <a:xfrm>
              <a:off x="-9320992" y="-1732650"/>
              <a:ext cx="763778" cy="687012"/>
            </a:xfrm>
            <a:custGeom>
              <a:avLst/>
              <a:gdLst/>
              <a:ahLst/>
              <a:cxnLst/>
              <a:rect l="l" t="t" r="r" b="b"/>
              <a:pathLst>
                <a:path w="18327" h="16485" extrusionOk="0">
                  <a:moveTo>
                    <a:pt x="9164" y="0"/>
                  </a:moveTo>
                  <a:cubicBezTo>
                    <a:pt x="6733" y="0"/>
                    <a:pt x="4403" y="869"/>
                    <a:pt x="2684" y="2415"/>
                  </a:cubicBezTo>
                  <a:cubicBezTo>
                    <a:pt x="966" y="3960"/>
                    <a:pt x="0" y="6057"/>
                    <a:pt x="0" y="8243"/>
                  </a:cubicBezTo>
                  <a:cubicBezTo>
                    <a:pt x="0" y="10429"/>
                    <a:pt x="966" y="12525"/>
                    <a:pt x="2684" y="14071"/>
                  </a:cubicBezTo>
                  <a:cubicBezTo>
                    <a:pt x="4403" y="15617"/>
                    <a:pt x="6733" y="16485"/>
                    <a:pt x="9164" y="16485"/>
                  </a:cubicBezTo>
                  <a:cubicBezTo>
                    <a:pt x="11594" y="16485"/>
                    <a:pt x="13925" y="15617"/>
                    <a:pt x="15644" y="14071"/>
                  </a:cubicBezTo>
                  <a:cubicBezTo>
                    <a:pt x="17362" y="12525"/>
                    <a:pt x="18327" y="10429"/>
                    <a:pt x="18327" y="8243"/>
                  </a:cubicBezTo>
                  <a:cubicBezTo>
                    <a:pt x="18327" y="6057"/>
                    <a:pt x="17362" y="3960"/>
                    <a:pt x="15644" y="2415"/>
                  </a:cubicBezTo>
                  <a:cubicBezTo>
                    <a:pt x="13925" y="869"/>
                    <a:pt x="11594" y="0"/>
                    <a:pt x="9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40"/>
            <p:cNvSpPr/>
            <p:nvPr/>
          </p:nvSpPr>
          <p:spPr>
            <a:xfrm>
              <a:off x="-8956089" y="-1410922"/>
              <a:ext cx="783073" cy="718977"/>
            </a:xfrm>
            <a:custGeom>
              <a:avLst/>
              <a:gdLst/>
              <a:ahLst/>
              <a:cxnLst/>
              <a:rect l="l" t="t" r="r" b="b"/>
              <a:pathLst>
                <a:path w="18790" h="17252" extrusionOk="0">
                  <a:moveTo>
                    <a:pt x="6273" y="1"/>
                  </a:moveTo>
                  <a:cubicBezTo>
                    <a:pt x="1421" y="1"/>
                    <a:pt x="0" y="7450"/>
                    <a:pt x="3797" y="8211"/>
                  </a:cubicBezTo>
                  <a:cubicBezTo>
                    <a:pt x="10609" y="9576"/>
                    <a:pt x="17768" y="17251"/>
                    <a:pt x="17768" y="17251"/>
                  </a:cubicBezTo>
                  <a:cubicBezTo>
                    <a:pt x="17768" y="17251"/>
                    <a:pt x="18789" y="10709"/>
                    <a:pt x="15039" y="6506"/>
                  </a:cubicBezTo>
                  <a:cubicBezTo>
                    <a:pt x="12001" y="3100"/>
                    <a:pt x="9492" y="234"/>
                    <a:pt x="6648" y="15"/>
                  </a:cubicBezTo>
                  <a:cubicBezTo>
                    <a:pt x="6521" y="6"/>
                    <a:pt x="6396" y="1"/>
                    <a:pt x="6273" y="1"/>
                  </a:cubicBezTo>
                  <a:close/>
                </a:path>
              </a:pathLst>
            </a:custGeom>
            <a:solidFill>
              <a:srgbClr val="FF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40"/>
            <p:cNvSpPr/>
            <p:nvPr/>
          </p:nvSpPr>
          <p:spPr>
            <a:xfrm>
              <a:off x="-8985095" y="-1509858"/>
              <a:ext cx="215876" cy="215835"/>
            </a:xfrm>
            <a:custGeom>
              <a:avLst/>
              <a:gdLst/>
              <a:ahLst/>
              <a:cxnLst/>
              <a:rect l="l" t="t" r="r" b="b"/>
              <a:pathLst>
                <a:path w="5180" h="5179" extrusionOk="0">
                  <a:moveTo>
                    <a:pt x="2590" y="0"/>
                  </a:moveTo>
                  <a:cubicBezTo>
                    <a:pt x="1160" y="0"/>
                    <a:pt x="1" y="1159"/>
                    <a:pt x="1" y="2589"/>
                  </a:cubicBezTo>
                  <a:cubicBezTo>
                    <a:pt x="1" y="4019"/>
                    <a:pt x="1160" y="5178"/>
                    <a:pt x="2590" y="5178"/>
                  </a:cubicBezTo>
                  <a:cubicBezTo>
                    <a:pt x="4020" y="5178"/>
                    <a:pt x="5180" y="4019"/>
                    <a:pt x="5180" y="2589"/>
                  </a:cubicBezTo>
                  <a:cubicBezTo>
                    <a:pt x="5180" y="1159"/>
                    <a:pt x="4020" y="0"/>
                    <a:pt x="2590" y="0"/>
                  </a:cubicBezTo>
                  <a:close/>
                </a:path>
              </a:pathLst>
            </a:custGeom>
            <a:solidFill>
              <a:srgbClr val="FF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40"/>
            <p:cNvSpPr/>
            <p:nvPr/>
          </p:nvSpPr>
          <p:spPr>
            <a:xfrm>
              <a:off x="-8685872" y="-1211426"/>
              <a:ext cx="427877" cy="408915"/>
            </a:xfrm>
            <a:custGeom>
              <a:avLst/>
              <a:gdLst/>
              <a:ahLst/>
              <a:cxnLst/>
              <a:rect l="l" t="t" r="r" b="b"/>
              <a:pathLst>
                <a:path w="10267" h="9812" extrusionOk="0">
                  <a:moveTo>
                    <a:pt x="327" y="1"/>
                  </a:moveTo>
                  <a:lnTo>
                    <a:pt x="1" y="273"/>
                  </a:lnTo>
                  <a:cubicBezTo>
                    <a:pt x="4659" y="5871"/>
                    <a:pt x="9963" y="9773"/>
                    <a:pt x="10016" y="9812"/>
                  </a:cubicBezTo>
                  <a:lnTo>
                    <a:pt x="10267" y="9468"/>
                  </a:lnTo>
                  <a:cubicBezTo>
                    <a:pt x="10214" y="9429"/>
                    <a:pt x="4950" y="5557"/>
                    <a:pt x="3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40"/>
            <p:cNvSpPr/>
            <p:nvPr/>
          </p:nvSpPr>
          <p:spPr>
            <a:xfrm>
              <a:off x="-8941253" y="-1484936"/>
              <a:ext cx="128192" cy="165908"/>
            </a:xfrm>
            <a:custGeom>
              <a:avLst/>
              <a:gdLst/>
              <a:ahLst/>
              <a:cxnLst/>
              <a:rect l="l" t="t" r="r" b="b"/>
              <a:pathLst>
                <a:path w="3076" h="3981" extrusionOk="0">
                  <a:moveTo>
                    <a:pt x="1539" y="0"/>
                  </a:moveTo>
                  <a:cubicBezTo>
                    <a:pt x="689" y="0"/>
                    <a:pt x="1" y="891"/>
                    <a:pt x="1" y="1991"/>
                  </a:cubicBezTo>
                  <a:cubicBezTo>
                    <a:pt x="1" y="3090"/>
                    <a:pt x="689" y="3981"/>
                    <a:pt x="1539" y="3981"/>
                  </a:cubicBezTo>
                  <a:cubicBezTo>
                    <a:pt x="2388" y="3981"/>
                    <a:pt x="3076" y="3090"/>
                    <a:pt x="3076" y="1991"/>
                  </a:cubicBezTo>
                  <a:cubicBezTo>
                    <a:pt x="3076" y="892"/>
                    <a:pt x="2388" y="0"/>
                    <a:pt x="1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5" name="Google Shape;335;p40"/>
          <p:cNvSpPr/>
          <p:nvPr/>
        </p:nvSpPr>
        <p:spPr>
          <a:xfrm rot="-899946">
            <a:off x="2364325" y="4354087"/>
            <a:ext cx="1474388" cy="782185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rgbClr val="5599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40"/>
          <p:cNvSpPr/>
          <p:nvPr/>
        </p:nvSpPr>
        <p:spPr>
          <a:xfrm rot="-4500054">
            <a:off x="1621765" y="4169803"/>
            <a:ext cx="1474388" cy="782185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rgbClr val="5599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878C1C1-1047-4BCB-B0A8-718F1F4525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84" t="11990" r="4059" b="8631"/>
          <a:stretch/>
        </p:blipFill>
        <p:spPr>
          <a:xfrm>
            <a:off x="669849" y="0"/>
            <a:ext cx="7591647" cy="5143500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16778102-FF19-4033-B1A2-67837A233F97}"/>
              </a:ext>
            </a:extLst>
          </p:cNvPr>
          <p:cNvSpPr/>
          <p:nvPr/>
        </p:nvSpPr>
        <p:spPr>
          <a:xfrm>
            <a:off x="4795284" y="212651"/>
            <a:ext cx="1605516" cy="1435396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dirty="0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84F052DC-8F1B-4CE2-BAD1-D2B6A20654CC}"/>
              </a:ext>
            </a:extLst>
          </p:cNvPr>
          <p:cNvSpPr/>
          <p:nvPr/>
        </p:nvSpPr>
        <p:spPr>
          <a:xfrm>
            <a:off x="6655980" y="1854052"/>
            <a:ext cx="1605516" cy="1435396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dirty="0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6692E4CC-48FC-4E5A-9B20-062CEA8A1879}"/>
              </a:ext>
            </a:extLst>
          </p:cNvPr>
          <p:cNvSpPr/>
          <p:nvPr/>
        </p:nvSpPr>
        <p:spPr>
          <a:xfrm>
            <a:off x="4795284" y="3495454"/>
            <a:ext cx="1605516" cy="1435396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181795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Autoforma 3"/>
          <p:cNvSpPr>
            <a:spLocks noChangeAspect="1" noChangeArrowheads="1" noTextEdit="1"/>
          </p:cNvSpPr>
          <p:nvPr/>
        </p:nvSpPr>
        <p:spPr bwMode="auto">
          <a:xfrm>
            <a:off x="0" y="882546"/>
            <a:ext cx="3692129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9" name="Rectángulo 5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0" name="Rectángulo 6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1" name="Rectángulo 7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2" name="Rectángulo 8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3" name="Forma libre 9"/>
          <p:cNvSpPr>
            <a:spLocks/>
          </p:cNvSpPr>
          <p:nvPr/>
        </p:nvSpPr>
        <p:spPr bwMode="auto">
          <a:xfrm>
            <a:off x="1874044" y="1225447"/>
            <a:ext cx="345281" cy="146447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4" name="Forma libre 10"/>
          <p:cNvSpPr>
            <a:spLocks/>
          </p:cNvSpPr>
          <p:nvPr/>
        </p:nvSpPr>
        <p:spPr bwMode="auto">
          <a:xfrm>
            <a:off x="2644379" y="1411184"/>
            <a:ext cx="683419" cy="832247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5" name="Forma libre 11"/>
          <p:cNvSpPr>
            <a:spLocks/>
          </p:cNvSpPr>
          <p:nvPr/>
        </p:nvSpPr>
        <p:spPr bwMode="auto">
          <a:xfrm>
            <a:off x="770335" y="1395706"/>
            <a:ext cx="682229" cy="833438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" name="Forma libre 12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7" name="Forma libre 13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" name="Forma libre 14"/>
          <p:cNvSpPr>
            <a:spLocks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" name="Forma libre 15"/>
          <p:cNvSpPr>
            <a:spLocks/>
          </p:cNvSpPr>
          <p:nvPr/>
        </p:nvSpPr>
        <p:spPr bwMode="auto">
          <a:xfrm>
            <a:off x="3149204" y="1757656"/>
            <a:ext cx="22622" cy="28575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0" name="Forma libre 16"/>
          <p:cNvSpPr>
            <a:spLocks/>
          </p:cNvSpPr>
          <p:nvPr/>
        </p:nvSpPr>
        <p:spPr bwMode="auto">
          <a:xfrm>
            <a:off x="2969419" y="1642165"/>
            <a:ext cx="200025" cy="142875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1" name="Forma libre 17"/>
          <p:cNvSpPr>
            <a:spLocks/>
          </p:cNvSpPr>
          <p:nvPr/>
        </p:nvSpPr>
        <p:spPr bwMode="auto">
          <a:xfrm>
            <a:off x="342900" y="1012325"/>
            <a:ext cx="1170385" cy="9906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2" name="Forma libre 18"/>
          <p:cNvSpPr>
            <a:spLocks noEditPoints="1"/>
          </p:cNvSpPr>
          <p:nvPr/>
        </p:nvSpPr>
        <p:spPr bwMode="auto">
          <a:xfrm>
            <a:off x="504825" y="1914819"/>
            <a:ext cx="152400" cy="88106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3" name="Forma libre 19"/>
          <p:cNvSpPr>
            <a:spLocks/>
          </p:cNvSpPr>
          <p:nvPr/>
        </p:nvSpPr>
        <p:spPr bwMode="auto">
          <a:xfrm>
            <a:off x="454819" y="1192109"/>
            <a:ext cx="273844" cy="810816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4" name="Forma libre 20"/>
          <p:cNvSpPr>
            <a:spLocks/>
          </p:cNvSpPr>
          <p:nvPr/>
        </p:nvSpPr>
        <p:spPr bwMode="auto">
          <a:xfrm>
            <a:off x="801292" y="4221059"/>
            <a:ext cx="573881" cy="706041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Forma libre 21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6" name="Forma libre 22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7" name="Forma libre 23"/>
          <p:cNvSpPr>
            <a:spLocks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8" name="Forma libre 24"/>
          <p:cNvSpPr>
            <a:spLocks/>
          </p:cNvSpPr>
          <p:nvPr/>
        </p:nvSpPr>
        <p:spPr bwMode="auto">
          <a:xfrm>
            <a:off x="2725342" y="4221059"/>
            <a:ext cx="573881" cy="706041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9" name="Forma libre 25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0" name="Forma libre 26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1" name="Forma libre 27"/>
          <p:cNvSpPr>
            <a:spLocks/>
          </p:cNvSpPr>
          <p:nvPr/>
        </p:nvSpPr>
        <p:spPr bwMode="auto">
          <a:xfrm>
            <a:off x="2846785" y="4424656"/>
            <a:ext cx="251222" cy="179785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" name="Vuelta de reloj de mano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613172" y="1698124"/>
            <a:ext cx="2871788" cy="2872979"/>
            <a:chOff x="817563" y="2264166"/>
            <a:chExt cx="3829050" cy="3830638"/>
          </a:xfrm>
        </p:grpSpPr>
        <p:sp>
          <p:nvSpPr>
            <p:cNvPr id="162" name="Elipse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manecilla horaria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3" name="Forma libre 29"/>
          <p:cNvSpPr>
            <a:spLocks noEditPoints="1"/>
          </p:cNvSpPr>
          <p:nvPr/>
        </p:nvSpPr>
        <p:spPr bwMode="auto">
          <a:xfrm>
            <a:off x="403622" y="1489765"/>
            <a:ext cx="3290888" cy="3288506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4" name="Forma libre 30"/>
          <p:cNvSpPr>
            <a:spLocks noEditPoints="1"/>
          </p:cNvSpPr>
          <p:nvPr/>
        </p:nvSpPr>
        <p:spPr bwMode="auto">
          <a:xfrm>
            <a:off x="533401" y="1618353"/>
            <a:ext cx="3032522" cy="3031331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5" name="Forma libre 31"/>
          <p:cNvSpPr>
            <a:spLocks noEditPoints="1"/>
          </p:cNvSpPr>
          <p:nvPr/>
        </p:nvSpPr>
        <p:spPr bwMode="auto">
          <a:xfrm>
            <a:off x="465535" y="1550487"/>
            <a:ext cx="3165872" cy="3167063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841897" y="1808852"/>
            <a:ext cx="425054" cy="425054"/>
            <a:chOff x="2455863" y="2411803"/>
            <a:chExt cx="566738" cy="566738"/>
          </a:xfrm>
        </p:grpSpPr>
        <p:sp>
          <p:nvSpPr>
            <p:cNvPr id="166" name="Elipse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Elipse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Forma libre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Forma libre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Rectángulo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Rectángulo 37"/>
            <p:cNvSpPr>
              <a:spLocks noChangeArrowheads="1"/>
            </p:cNvSpPr>
            <p:nvPr/>
          </p:nvSpPr>
          <p:spPr bwMode="auto">
            <a:xfrm>
              <a:off x="2593975" y="2499116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60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43C55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74" name="Forma libre 40"/>
          <p:cNvSpPr>
            <a:spLocks noEditPoints="1"/>
          </p:cNvSpPr>
          <p:nvPr/>
        </p:nvSpPr>
        <p:spPr bwMode="auto">
          <a:xfrm>
            <a:off x="2433637" y="2138656"/>
            <a:ext cx="15479" cy="91679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F02CE7F1-42A5-4819-B9D5-4D6F794C1023}"/>
              </a:ext>
            </a:extLst>
          </p:cNvPr>
          <p:cNvGrpSpPr/>
          <p:nvPr/>
        </p:nvGrpSpPr>
        <p:grpSpPr>
          <a:xfrm>
            <a:off x="2792016" y="2335109"/>
            <a:ext cx="439341" cy="440531"/>
            <a:chOff x="3722688" y="3113478"/>
            <a:chExt cx="585788" cy="587375"/>
          </a:xfrm>
        </p:grpSpPr>
        <p:sp>
          <p:nvSpPr>
            <p:cNvPr id="178" name="Forma libre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Forma libre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Forma libre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Forma libre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Rectángulo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Rectángulo 49"/>
            <p:cNvSpPr>
              <a:spLocks noChangeArrowheads="1"/>
            </p:cNvSpPr>
            <p:nvPr/>
          </p:nvSpPr>
          <p:spPr bwMode="auto">
            <a:xfrm>
              <a:off x="3886343" y="3216666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10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43C55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86" name="Forma libre 52"/>
          <p:cNvSpPr>
            <a:spLocks noEditPoints="1"/>
          </p:cNvSpPr>
          <p:nvPr/>
        </p:nvSpPr>
        <p:spPr bwMode="auto">
          <a:xfrm>
            <a:off x="2995613" y="2983999"/>
            <a:ext cx="45244" cy="119063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9C879497-4400-4FD9-9864-4EBB91C4A066}"/>
              </a:ext>
            </a:extLst>
          </p:cNvPr>
          <p:cNvGrpSpPr/>
          <p:nvPr/>
        </p:nvGrpSpPr>
        <p:grpSpPr>
          <a:xfrm>
            <a:off x="2815828" y="3438819"/>
            <a:ext cx="425054" cy="426244"/>
            <a:chOff x="3754438" y="4585091"/>
            <a:chExt cx="566738" cy="568325"/>
          </a:xfrm>
        </p:grpSpPr>
        <p:sp>
          <p:nvSpPr>
            <p:cNvPr id="190" name="Forma libre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Elipse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Forma libre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Forma libre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Rectángulo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Rectángulo 61"/>
            <p:cNvSpPr>
              <a:spLocks noChangeArrowheads="1"/>
            </p:cNvSpPr>
            <p:nvPr/>
          </p:nvSpPr>
          <p:spPr bwMode="auto">
            <a:xfrm>
              <a:off x="3911600" y="46724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20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43C55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98" name="Forma libre 64"/>
          <p:cNvSpPr>
            <a:spLocks noEditPoints="1"/>
          </p:cNvSpPr>
          <p:nvPr/>
        </p:nvSpPr>
        <p:spPr bwMode="auto">
          <a:xfrm>
            <a:off x="2461023" y="3994840"/>
            <a:ext cx="13097" cy="126206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Forma libre 70"/>
          <p:cNvSpPr>
            <a:spLocks noEditPoints="1"/>
          </p:cNvSpPr>
          <p:nvPr/>
        </p:nvSpPr>
        <p:spPr bwMode="auto">
          <a:xfrm>
            <a:off x="1322785" y="2144609"/>
            <a:ext cx="1191" cy="41672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2" name="Forma libre 78"/>
          <p:cNvSpPr>
            <a:spLocks noEditPoints="1"/>
          </p:cNvSpPr>
          <p:nvPr/>
        </p:nvSpPr>
        <p:spPr bwMode="auto">
          <a:xfrm>
            <a:off x="759619" y="3099490"/>
            <a:ext cx="33338" cy="101204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0" name="Forma libre 86"/>
          <p:cNvSpPr>
            <a:spLocks noEditPoints="1"/>
          </p:cNvSpPr>
          <p:nvPr/>
        </p:nvSpPr>
        <p:spPr bwMode="auto">
          <a:xfrm>
            <a:off x="1293019" y="4011509"/>
            <a:ext cx="7144" cy="88106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5B54224-AEC3-4916-93C5-08FCBA5BE603}"/>
              </a:ext>
            </a:extLst>
          </p:cNvPr>
          <p:cNvGrpSpPr/>
          <p:nvPr/>
        </p:nvGrpSpPr>
        <p:grpSpPr>
          <a:xfrm>
            <a:off x="1874044" y="4000793"/>
            <a:ext cx="426244" cy="425054"/>
            <a:chOff x="2498725" y="5334391"/>
            <a:chExt cx="568325" cy="566738"/>
          </a:xfrm>
        </p:grpSpPr>
        <p:sp>
          <p:nvSpPr>
            <p:cNvPr id="222" name="Forma libre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Elipse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Forma libre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Forma libre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Rectángulo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Rectángulo 93"/>
            <p:cNvSpPr>
              <a:spLocks noChangeArrowheads="1"/>
            </p:cNvSpPr>
            <p:nvPr/>
          </p:nvSpPr>
          <p:spPr bwMode="auto">
            <a:xfrm>
              <a:off x="2665413" y="54217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30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43C55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6B9F673D-98D0-4896-AED3-5C9C19FBCE7E}"/>
              </a:ext>
            </a:extLst>
          </p:cNvPr>
          <p:cNvGrpSpPr/>
          <p:nvPr/>
        </p:nvGrpSpPr>
        <p:grpSpPr>
          <a:xfrm>
            <a:off x="867966" y="2335109"/>
            <a:ext cx="438150" cy="440531"/>
            <a:chOff x="1157288" y="3113478"/>
            <a:chExt cx="584200" cy="587375"/>
          </a:xfrm>
        </p:grpSpPr>
        <p:sp>
          <p:nvSpPr>
            <p:cNvPr id="206" name="Forma libre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Forma libre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Forma libre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Forma libre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Rectángulo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Rectángulo 97"/>
            <p:cNvSpPr>
              <a:spLocks noChangeArrowheads="1"/>
            </p:cNvSpPr>
            <p:nvPr/>
          </p:nvSpPr>
          <p:spPr bwMode="auto">
            <a:xfrm>
              <a:off x="1311275" y="3218253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50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43C55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94D47649-C8EF-4DD0-A9C7-4B148138D432}"/>
              </a:ext>
            </a:extLst>
          </p:cNvPr>
          <p:cNvGrpSpPr/>
          <p:nvPr/>
        </p:nvGrpSpPr>
        <p:grpSpPr>
          <a:xfrm>
            <a:off x="871538" y="3435246"/>
            <a:ext cx="427435" cy="426244"/>
            <a:chOff x="1162050" y="4580328"/>
            <a:chExt cx="569913" cy="568325"/>
          </a:xfrm>
        </p:grpSpPr>
        <p:sp>
          <p:nvSpPr>
            <p:cNvPr id="214" name="Forma libre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Forma libre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Forma libre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Forma libre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Rectángulo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Rectángulo 101"/>
            <p:cNvSpPr>
              <a:spLocks noChangeArrowheads="1"/>
            </p:cNvSpPr>
            <p:nvPr/>
          </p:nvSpPr>
          <p:spPr bwMode="auto">
            <a:xfrm>
              <a:off x="1328738" y="4699391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40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43C55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241" name="Elipse 107"/>
          <p:cNvSpPr>
            <a:spLocks noChangeArrowheads="1"/>
          </p:cNvSpPr>
          <p:nvPr/>
        </p:nvSpPr>
        <p:spPr bwMode="auto">
          <a:xfrm>
            <a:off x="1950244" y="3031625"/>
            <a:ext cx="204788" cy="207169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2" name="Elipse 108"/>
          <p:cNvSpPr>
            <a:spLocks noChangeArrowheads="1"/>
          </p:cNvSpPr>
          <p:nvPr/>
        </p:nvSpPr>
        <p:spPr bwMode="auto">
          <a:xfrm>
            <a:off x="1994298" y="3078059"/>
            <a:ext cx="116681" cy="115491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3" name="Forma libre 109"/>
          <p:cNvSpPr>
            <a:spLocks/>
          </p:cNvSpPr>
          <p:nvPr/>
        </p:nvSpPr>
        <p:spPr bwMode="auto">
          <a:xfrm>
            <a:off x="1356123" y="976606"/>
            <a:ext cx="283369" cy="24288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4" name="Forma libre 110"/>
          <p:cNvSpPr>
            <a:spLocks/>
          </p:cNvSpPr>
          <p:nvPr/>
        </p:nvSpPr>
        <p:spPr bwMode="auto">
          <a:xfrm>
            <a:off x="1472804" y="913502"/>
            <a:ext cx="284560" cy="244079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5" name="Forma libre 111"/>
          <p:cNvSpPr>
            <a:spLocks/>
          </p:cNvSpPr>
          <p:nvPr/>
        </p:nvSpPr>
        <p:spPr bwMode="auto">
          <a:xfrm>
            <a:off x="22622" y="1654071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6" name="Forma libre 112"/>
          <p:cNvSpPr>
            <a:spLocks/>
          </p:cNvSpPr>
          <p:nvPr/>
        </p:nvSpPr>
        <p:spPr bwMode="auto">
          <a:xfrm>
            <a:off x="-78581" y="1740987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7" name="Forma libre 113"/>
          <p:cNvSpPr>
            <a:spLocks/>
          </p:cNvSpPr>
          <p:nvPr/>
        </p:nvSpPr>
        <p:spPr bwMode="auto">
          <a:xfrm>
            <a:off x="2505075" y="944458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8" name="Forma libre 114"/>
          <p:cNvSpPr>
            <a:spLocks/>
          </p:cNvSpPr>
          <p:nvPr/>
        </p:nvSpPr>
        <p:spPr bwMode="auto">
          <a:xfrm>
            <a:off x="2388394" y="882546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Forma libre 115"/>
          <p:cNvSpPr>
            <a:spLocks/>
          </p:cNvSpPr>
          <p:nvPr/>
        </p:nvSpPr>
        <p:spPr bwMode="auto">
          <a:xfrm>
            <a:off x="2584848" y="1028994"/>
            <a:ext cx="1169194" cy="989410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0" name="Forma libre 116"/>
          <p:cNvSpPr>
            <a:spLocks/>
          </p:cNvSpPr>
          <p:nvPr/>
        </p:nvSpPr>
        <p:spPr bwMode="auto">
          <a:xfrm>
            <a:off x="3580210" y="1995781"/>
            <a:ext cx="13097" cy="22622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1" name="Forma libre 117"/>
          <p:cNvSpPr>
            <a:spLocks/>
          </p:cNvSpPr>
          <p:nvPr/>
        </p:nvSpPr>
        <p:spPr bwMode="auto">
          <a:xfrm>
            <a:off x="3371850" y="1208777"/>
            <a:ext cx="272654" cy="809625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" name="Cuadro de texto 102">
            <a:extLst>
              <a:ext uri="{FF2B5EF4-FFF2-40B4-BE49-F238E27FC236}">
                <a16:creationId xmlns:a16="http://schemas.microsoft.com/office/drawing/2014/main" id="{9BE7991E-5364-4EA0-A28D-0BB8D15D8B0D}"/>
              </a:ext>
            </a:extLst>
          </p:cNvPr>
          <p:cNvSpPr txBox="1"/>
          <p:nvPr/>
        </p:nvSpPr>
        <p:spPr>
          <a:xfrm>
            <a:off x="5641159" y="139394"/>
            <a:ext cx="276229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LÍMITE DE TIEMPO: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E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kumimoji="0" lang="es-E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minutos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177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1"/>
          <p:cNvSpPr txBox="1">
            <a:spLocks noGrp="1"/>
          </p:cNvSpPr>
          <p:nvPr>
            <p:ph type="subTitle" idx="1"/>
          </p:nvPr>
        </p:nvSpPr>
        <p:spPr>
          <a:xfrm>
            <a:off x="2024979" y="1712550"/>
            <a:ext cx="4753800" cy="17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dirty="0"/>
              <a:t>Observa las canastas y frutas presentadas a continuación y clasifícalas según su categoría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DE61062-0F4E-4F82-ABE5-CCB6604AD7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97" t="14448" r="10993" b="10668"/>
          <a:stretch/>
        </p:blipFill>
        <p:spPr>
          <a:xfrm>
            <a:off x="871870" y="0"/>
            <a:ext cx="7102547" cy="5143500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F013DC46-CB4D-4270-A976-A8A08361D0B7}"/>
              </a:ext>
            </a:extLst>
          </p:cNvPr>
          <p:cNvSpPr/>
          <p:nvPr/>
        </p:nvSpPr>
        <p:spPr>
          <a:xfrm>
            <a:off x="871870" y="287079"/>
            <a:ext cx="1105787" cy="1084521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75415EF5-6474-4CA9-A1E0-93E52F05B462}"/>
              </a:ext>
            </a:extLst>
          </p:cNvPr>
          <p:cNvSpPr/>
          <p:nvPr/>
        </p:nvSpPr>
        <p:spPr>
          <a:xfrm>
            <a:off x="2608521" y="2029489"/>
            <a:ext cx="1105787" cy="1084521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20F303D1-4E88-4980-810C-5D29CBFB5769}"/>
              </a:ext>
            </a:extLst>
          </p:cNvPr>
          <p:cNvSpPr/>
          <p:nvPr/>
        </p:nvSpPr>
        <p:spPr>
          <a:xfrm>
            <a:off x="5362354" y="684028"/>
            <a:ext cx="1105787" cy="1084521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90399114-1747-4B8E-BDC0-868FBDB4983C}"/>
              </a:ext>
            </a:extLst>
          </p:cNvPr>
          <p:cNvSpPr/>
          <p:nvPr/>
        </p:nvSpPr>
        <p:spPr>
          <a:xfrm>
            <a:off x="1080977" y="2222204"/>
            <a:ext cx="896679" cy="891805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B905B7F2-2499-4F2E-92A7-6E38A940CAE2}"/>
              </a:ext>
            </a:extLst>
          </p:cNvPr>
          <p:cNvSpPr/>
          <p:nvPr/>
        </p:nvSpPr>
        <p:spPr>
          <a:xfrm>
            <a:off x="2608521" y="-1"/>
            <a:ext cx="896679" cy="891805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73862C13-09D7-4310-9856-973E52B9C5D4}"/>
              </a:ext>
            </a:extLst>
          </p:cNvPr>
          <p:cNvSpPr/>
          <p:nvPr/>
        </p:nvSpPr>
        <p:spPr>
          <a:xfrm>
            <a:off x="6528391" y="1583586"/>
            <a:ext cx="896679" cy="891805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5F204143-24BE-451D-9D5E-C04EC6ABD340}"/>
              </a:ext>
            </a:extLst>
          </p:cNvPr>
          <p:cNvSpPr/>
          <p:nvPr/>
        </p:nvSpPr>
        <p:spPr>
          <a:xfrm>
            <a:off x="6684334" y="131134"/>
            <a:ext cx="896679" cy="891805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C98EB8A2-6406-425A-96DC-68739238E737}"/>
              </a:ext>
            </a:extLst>
          </p:cNvPr>
          <p:cNvSpPr/>
          <p:nvPr/>
        </p:nvSpPr>
        <p:spPr>
          <a:xfrm>
            <a:off x="1977656" y="1226288"/>
            <a:ext cx="896679" cy="89180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D5607079-2325-454B-A9E1-B05283C591CC}"/>
              </a:ext>
            </a:extLst>
          </p:cNvPr>
          <p:cNvSpPr/>
          <p:nvPr/>
        </p:nvSpPr>
        <p:spPr>
          <a:xfrm>
            <a:off x="4345172" y="108539"/>
            <a:ext cx="896679" cy="89180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3FAA1F0B-533B-4E65-A37F-263A1F5ABE59}"/>
              </a:ext>
            </a:extLst>
          </p:cNvPr>
          <p:cNvSpPr/>
          <p:nvPr/>
        </p:nvSpPr>
        <p:spPr>
          <a:xfrm>
            <a:off x="3856078" y="1395078"/>
            <a:ext cx="896679" cy="89180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6FBD41EC-B4A7-454D-ACE9-B13AE007AA9E}"/>
              </a:ext>
            </a:extLst>
          </p:cNvPr>
          <p:cNvSpPr/>
          <p:nvPr/>
        </p:nvSpPr>
        <p:spPr>
          <a:xfrm>
            <a:off x="5085911" y="2198056"/>
            <a:ext cx="896679" cy="89180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36840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2" grpId="0" animBg="1"/>
      <p:bldP spid="14" grpId="0" animBg="1"/>
      <p:bldP spid="16" grpId="0" animBg="1"/>
      <p:bldP spid="1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3"/>
          <p:cNvSpPr txBox="1">
            <a:spLocks noGrp="1"/>
          </p:cNvSpPr>
          <p:nvPr>
            <p:ph type="title"/>
          </p:nvPr>
        </p:nvSpPr>
        <p:spPr>
          <a:xfrm>
            <a:off x="711700" y="388221"/>
            <a:ext cx="4774019" cy="48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8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Ahora sumemos el puntaje</a:t>
            </a:r>
            <a:endParaRPr sz="2800" b="1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37" name="Google Shape;237;p43"/>
          <p:cNvSpPr txBox="1">
            <a:spLocks noGrp="1"/>
          </p:cNvSpPr>
          <p:nvPr>
            <p:ph type="body" idx="1"/>
          </p:nvPr>
        </p:nvSpPr>
        <p:spPr>
          <a:xfrm>
            <a:off x="4159260" y="1452877"/>
            <a:ext cx="3860400" cy="204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43C55"/>
              </a:buClr>
              <a:buSzPts val="1100"/>
              <a:buFont typeface="Arial"/>
              <a:buNone/>
              <a:tabLst/>
              <a:defRPr/>
            </a:pPr>
            <a:r>
              <a:rPr kumimoji="0" lang="en" sz="2400" b="1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cs typeface="David" panose="020E0502060401010101" pitchFamily="34" charset="-79"/>
                <a:sym typeface="Arial"/>
              </a:rPr>
              <a:t>Actividad 1: 3 puntos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43C55"/>
              </a:buClr>
              <a:buSzPts val="1100"/>
              <a:buFont typeface="Arial"/>
              <a:buNone/>
              <a:tabLst/>
              <a:defRPr/>
            </a:pPr>
            <a:r>
              <a:rPr kumimoji="0" lang="en" sz="2400" b="1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cs typeface="David" panose="020E0502060401010101" pitchFamily="34" charset="-79"/>
                <a:sym typeface="Arial"/>
              </a:rPr>
              <a:t>Actividad 2: 10 puntos</a:t>
            </a:r>
          </a:p>
        </p:txBody>
      </p:sp>
      <p:pic>
        <p:nvPicPr>
          <p:cNvPr id="238" name="Google Shape;23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3820" y="-287079"/>
            <a:ext cx="4267099" cy="183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ABE2206-AB6C-4358-BAD6-B8FAA6E9F5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924" y="1767008"/>
            <a:ext cx="1639966" cy="160948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5B21EE3-5B79-415C-BB34-E697736778CE}"/>
              </a:ext>
            </a:extLst>
          </p:cNvPr>
          <p:cNvSpPr txBox="1"/>
          <p:nvPr/>
        </p:nvSpPr>
        <p:spPr>
          <a:xfrm>
            <a:off x="801152" y="4095991"/>
            <a:ext cx="6716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419" sz="1800" b="1" i="0" u="none" strike="noStrike" kern="0" cap="none" spc="0" normalizeH="0" baseline="0" noProof="0" dirty="0">
                <a:ln>
                  <a:noFill/>
                </a:ln>
                <a:solidFill>
                  <a:srgbClr val="F2B03B">
                    <a:lumMod val="1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Si completaste media actividad, tienes la mitad del puntaje mencionado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World Wildlife Day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CC6159"/>
      </a:accent1>
      <a:accent2>
        <a:srgbClr val="D95F27"/>
      </a:accent2>
      <a:accent3>
        <a:srgbClr val="AA4924"/>
      </a:accent3>
      <a:accent4>
        <a:srgbClr val="C48050"/>
      </a:accent4>
      <a:accent5>
        <a:srgbClr val="F2C841"/>
      </a:accent5>
      <a:accent6>
        <a:srgbClr val="82C19D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chool End of the Year Awards by Slidesgo">
  <a:themeElements>
    <a:clrScheme name="Simple Light">
      <a:dk1>
        <a:srgbClr val="262624"/>
      </a:dk1>
      <a:lt1>
        <a:srgbClr val="FFFFFF"/>
      </a:lt1>
      <a:dk2>
        <a:srgbClr val="262624"/>
      </a:dk2>
      <a:lt2>
        <a:srgbClr val="FFFFFF"/>
      </a:lt2>
      <a:accent1>
        <a:srgbClr val="9DD4D6"/>
      </a:accent1>
      <a:accent2>
        <a:srgbClr val="71AAAA"/>
      </a:accent2>
      <a:accent3>
        <a:srgbClr val="F5AFA5"/>
      </a:accent3>
      <a:accent4>
        <a:srgbClr val="EE7A65"/>
      </a:accent4>
      <a:accent5>
        <a:srgbClr val="FBCA63"/>
      </a:accent5>
      <a:accent6>
        <a:srgbClr val="F2B03B"/>
      </a:accent6>
      <a:hlink>
        <a:srgbClr val="26262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agot template">
  <a:themeElements>
    <a:clrScheme name="Custom 347">
      <a:dk1>
        <a:srgbClr val="143C55"/>
      </a:dk1>
      <a:lt1>
        <a:srgbClr val="FFFFFF"/>
      </a:lt1>
      <a:dk2>
        <a:srgbClr val="748C9C"/>
      </a:dk2>
      <a:lt2>
        <a:srgbClr val="F7F9EA"/>
      </a:lt2>
      <a:accent1>
        <a:srgbClr val="FEAB19"/>
      </a:accent1>
      <a:accent2>
        <a:srgbClr val="85CE5B"/>
      </a:accent2>
      <a:accent3>
        <a:srgbClr val="65C5DB"/>
      </a:accent3>
      <a:accent4>
        <a:srgbClr val="7D7FD0"/>
      </a:accent4>
      <a:accent5>
        <a:srgbClr val="FA7F99"/>
      </a:accent5>
      <a:accent6>
        <a:srgbClr val="FF4E45"/>
      </a:accent6>
      <a:hlink>
        <a:srgbClr val="265775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138</Words>
  <Application>Microsoft Office PowerPoint</Application>
  <PresentationFormat>Presentación en pantalla (16:9)</PresentationFormat>
  <Paragraphs>35</Paragraphs>
  <Slides>11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11</vt:i4>
      </vt:variant>
    </vt:vector>
  </HeadingPairs>
  <TitlesOfParts>
    <vt:vector size="26" baseType="lpstr">
      <vt:lpstr>Calibri</vt:lpstr>
      <vt:lpstr>Bellota Text</vt:lpstr>
      <vt:lpstr>Bodoni MT Condensed</vt:lpstr>
      <vt:lpstr>Raleway</vt:lpstr>
      <vt:lpstr>Bellota Text Light</vt:lpstr>
      <vt:lpstr>Comic Sans MS</vt:lpstr>
      <vt:lpstr>Arial</vt:lpstr>
      <vt:lpstr>Delius Unicase</vt:lpstr>
      <vt:lpstr>Lato</vt:lpstr>
      <vt:lpstr>Catamaran ExtraBold</vt:lpstr>
      <vt:lpstr>Mali</vt:lpstr>
      <vt:lpstr>Catamaran</vt:lpstr>
      <vt:lpstr>World Wildlife Day</vt:lpstr>
      <vt:lpstr>Preschool End of the Year Awards by Slidesgo</vt:lpstr>
      <vt:lpstr>Bagot template</vt:lpstr>
      <vt:lpstr>Desarrollo Habilidades</vt:lpstr>
      <vt:lpstr>Habilidad Comprender</vt:lpstr>
      <vt:lpstr>Presentación de PowerPoint</vt:lpstr>
      <vt:lpstr>Compara los peces a continuación y encuentra aquel que no es igual al modelo</vt:lpstr>
      <vt:lpstr>Presentación de PowerPoint</vt:lpstr>
      <vt:lpstr>Presentación de PowerPoint</vt:lpstr>
      <vt:lpstr>Presentación de PowerPoint</vt:lpstr>
      <vt:lpstr>Presentación de PowerPoint</vt:lpstr>
      <vt:lpstr>Ahora sumemos el puntaje</vt:lpstr>
      <vt:lpstr>Esperamos tus comentarios 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Desarrollo Habilidades</dc:title>
  <dc:creator>Antonia Hidalgo</dc:creator>
  <cp:lastModifiedBy>Antonia Hidalgo</cp:lastModifiedBy>
  <cp:revision>3</cp:revision>
  <dcterms:modified xsi:type="dcterms:W3CDTF">2020-10-11T17:11:45Z</dcterms:modified>
</cp:coreProperties>
</file>