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4"/>
  </p:notesMasterIdLst>
  <p:sldIdLst>
    <p:sldId id="256" r:id="rId3"/>
    <p:sldId id="257" r:id="rId4"/>
    <p:sldId id="315" r:id="rId5"/>
    <p:sldId id="259" r:id="rId6"/>
    <p:sldId id="299" r:id="rId7"/>
    <p:sldId id="316" r:id="rId8"/>
    <p:sldId id="260" r:id="rId9"/>
    <p:sldId id="300" r:id="rId10"/>
    <p:sldId id="312" r:id="rId11"/>
    <p:sldId id="313" r:id="rId12"/>
    <p:sldId id="314" r:id="rId13"/>
  </p:sldIdLst>
  <p:sldSz cx="9144000" cy="5143500" type="screen16x9"/>
  <p:notesSz cx="6858000" cy="9144000"/>
  <p:embeddedFontLs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Bellota Text Light" panose="020B0604020202020204" charset="0"/>
      <p:regular r:id="rId19"/>
      <p:bold r:id="rId20"/>
      <p:italic r:id="rId21"/>
      <p:boldItalic r:id="rId22"/>
    </p:embeddedFont>
    <p:embeddedFont>
      <p:font typeface="Bodoni MT Condensed" panose="020706060806060202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tamaran" panose="020B0604020202020204" charset="0"/>
      <p:regular r:id="rId31"/>
      <p:bold r:id="rId32"/>
    </p:embeddedFont>
    <p:embeddedFont>
      <p:font typeface="Catamaran ExtraBold" panose="020B0604020202020204" charset="0"/>
      <p:bold r:id="rId33"/>
    </p:embeddedFont>
    <p:embeddedFont>
      <p:font typeface="Catamaran Light" panose="020B0604020202020204" charset="0"/>
      <p:regular r:id="rId34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Delius Unicase" panose="020B0604020202020204" charset="0"/>
      <p:regular r:id="rId40"/>
      <p:bold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Staatliches" panose="020B0604020202020204" charset="0"/>
      <p:regular r:id="rId46"/>
    </p:embeddedFont>
    <p:embeddedFont>
      <p:font typeface="Titan One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E83F8-2259-4036-BA9B-6588450EFE79}">
  <a:tblStyle styleId="{A3EE83F8-2259-4036-BA9B-6588450EFE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106475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25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26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93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75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0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68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87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4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75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90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SemiBol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26/10/2020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42722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58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87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9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9" r:id="rId5"/>
    <p:sldLayoutId id="2147483667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190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2656776" y="433196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Desarrollo</a:t>
            </a:r>
            <a:br>
              <a:rPr lang="en" sz="6000" dirty="0">
                <a:solidFill>
                  <a:schemeClr val="dk1"/>
                </a:solidFill>
              </a:rPr>
            </a:br>
            <a:r>
              <a:rPr lang="en" sz="6000" dirty="0">
                <a:solidFill>
                  <a:schemeClr val="dk1"/>
                </a:solidFill>
              </a:rPr>
              <a:t>Habilidades</a:t>
            </a:r>
            <a:endParaRPr sz="6000" dirty="0">
              <a:solidFill>
                <a:schemeClr val="dk1"/>
              </a:solidFill>
            </a:endParaRPr>
          </a:p>
        </p:txBody>
      </p:sp>
      <p:grpSp>
        <p:nvGrpSpPr>
          <p:cNvPr id="305" name="Google Shape;305;p24"/>
          <p:cNvGrpSpPr/>
          <p:nvPr/>
        </p:nvGrpSpPr>
        <p:grpSpPr>
          <a:xfrm>
            <a:off x="-35764" y="616971"/>
            <a:ext cx="9460909" cy="4969748"/>
            <a:chOff x="-35764" y="616971"/>
            <a:chExt cx="9460909" cy="4969748"/>
          </a:xfrm>
        </p:grpSpPr>
        <p:grpSp>
          <p:nvGrpSpPr>
            <p:cNvPr id="306" name="Google Shape;306;p24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307" name="Google Shape;307;p24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308" name="Google Shape;308;p24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9" name="Google Shape;309;p24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310" name="Google Shape;310;p24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24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24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24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24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24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24"/>
                  <p:cNvSpPr/>
                  <p:nvPr/>
                </p:nvSpPr>
                <p:spPr>
                  <a:xfrm>
                    <a:off x="5228275" y="5036725"/>
                    <a:ext cx="89625" cy="7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317;p24"/>
                  <p:cNvSpPr/>
                  <p:nvPr/>
                </p:nvSpPr>
                <p:spPr>
                  <a:xfrm>
                    <a:off x="4786875" y="4984625"/>
                    <a:ext cx="89625" cy="7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24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24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24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24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24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24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24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27" name="Google Shape;327;p24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328" name="Google Shape;328;p24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4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4248979" y="4339814"/>
                  <a:ext cx="175749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4"/>
                <p:cNvSpPr/>
                <p:nvPr/>
              </p:nvSpPr>
              <p:spPr>
                <a:xfrm>
                  <a:off x="5204264" y="4271913"/>
                  <a:ext cx="175694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4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4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4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4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4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4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4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4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4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4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4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" name="Google Shape;347;p24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48" name="Google Shape;348;p24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4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4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4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4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4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4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4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4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4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4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4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4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4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4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4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4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4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4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4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4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4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4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4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4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4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4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4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4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4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4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4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4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4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4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4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4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4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4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4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4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4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4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4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4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4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4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4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4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4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4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4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4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4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4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4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4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4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8" name="Google Shape;418;p24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7" name="Google Shape;427;p24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428" name="Google Shape;428;p24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4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Desarrollo Habilidades</a:t>
            </a:r>
            <a:endParaRPr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1C565-FAF5-4BD1-B2BE-3C0986E0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34" y="1528082"/>
            <a:ext cx="4334632" cy="2767824"/>
          </a:xfrm>
          <a:prstGeom prst="rect">
            <a:avLst/>
          </a:prstGeom>
        </p:spPr>
      </p:pic>
      <p:sp>
        <p:nvSpPr>
          <p:cNvPr id="5" name="Google Shape;470;p34">
            <a:extLst>
              <a:ext uri="{FF2B5EF4-FFF2-40B4-BE49-F238E27FC236}">
                <a16:creationId xmlns:a16="http://schemas.microsoft.com/office/drawing/2014/main" id="{70408265-E5AB-4BB2-BC99-9D056CDABEAE}"/>
              </a:ext>
            </a:extLst>
          </p:cNvPr>
          <p:cNvSpPr txBox="1">
            <a:spLocks/>
          </p:cNvSpPr>
          <p:nvPr/>
        </p:nvSpPr>
        <p:spPr>
          <a:xfrm>
            <a:off x="0" y="3316728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A884E742-AB5B-4653-B3B3-9CB33B30C1B7}"/>
              </a:ext>
            </a:extLst>
          </p:cNvPr>
          <p:cNvSpPr txBox="1">
            <a:spLocks/>
          </p:cNvSpPr>
          <p:nvPr/>
        </p:nvSpPr>
        <p:spPr>
          <a:xfrm>
            <a:off x="6710822" y="1789696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2 - 6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"/>
          <p:cNvSpPr txBox="1">
            <a:spLocks noGrp="1"/>
          </p:cNvSpPr>
          <p:nvPr>
            <p:ph type="subTitle" idx="1"/>
          </p:nvPr>
        </p:nvSpPr>
        <p:spPr>
          <a:xfrm>
            <a:off x="2251392" y="1275778"/>
            <a:ext cx="6398657" cy="1770277"/>
          </a:xfrm>
          <a:prstGeom prst="rect">
            <a:avLst/>
          </a:prstGeom>
        </p:spPr>
        <p:txBody>
          <a:bodyPr spcFirstLastPara="1" wrap="square" lIns="91425" tIns="900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3600" dirty="0">
                <a:latin typeface="Catamaran"/>
                <a:ea typeface="Catamaran"/>
                <a:cs typeface="Catamaran"/>
                <a:sym typeface="Catamaran"/>
              </a:rPr>
              <a:t>Observa la siguiente secuencia numérica y complétala según las instrucciones escuchadas</a:t>
            </a:r>
            <a:endParaRPr sz="3600" dirty="0"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470" name="Google Shape;470;p27"/>
          <p:cNvGrpSpPr/>
          <p:nvPr/>
        </p:nvGrpSpPr>
        <p:grpSpPr>
          <a:xfrm>
            <a:off x="620400" y="2400250"/>
            <a:ext cx="2175269" cy="2268350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7EA122-6006-4973-ACC3-316AA5852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1" t="26076" r="12488" b="48343"/>
          <a:stretch/>
        </p:blipFill>
        <p:spPr>
          <a:xfrm>
            <a:off x="1305339" y="871870"/>
            <a:ext cx="6533322" cy="273256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676CDA-86F2-4DCF-9149-1A729AE997F9}"/>
              </a:ext>
            </a:extLst>
          </p:cNvPr>
          <p:cNvSpPr txBox="1"/>
          <p:nvPr/>
        </p:nvSpPr>
        <p:spPr>
          <a:xfrm>
            <a:off x="2158409" y="2655885"/>
            <a:ext cx="44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B5EA09-DEEC-4E07-B5EF-83911E22970D}"/>
              </a:ext>
            </a:extLst>
          </p:cNvPr>
          <p:cNvSpPr txBox="1"/>
          <p:nvPr/>
        </p:nvSpPr>
        <p:spPr>
          <a:xfrm>
            <a:off x="4541335" y="2655885"/>
            <a:ext cx="44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EC7DA6-EE81-40D0-BC35-BF0FA6B65D85}"/>
              </a:ext>
            </a:extLst>
          </p:cNvPr>
          <p:cNvSpPr txBox="1"/>
          <p:nvPr/>
        </p:nvSpPr>
        <p:spPr>
          <a:xfrm>
            <a:off x="6913629" y="2655885"/>
            <a:ext cx="44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13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5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5759782" y="3036032"/>
            <a:ext cx="1911244" cy="98636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2651976" y="1075007"/>
            <a:ext cx="1911250" cy="986357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627321" y="1254642"/>
            <a:ext cx="7812042" cy="22222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Observa la tabla a continuación y clasifica los animales presentados</a:t>
            </a:r>
            <a:endParaRPr sz="4000" dirty="0"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B5585A-198E-4BE2-8845-0304C123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" t="13214" r="43365" b="10113"/>
          <a:stretch/>
        </p:blipFill>
        <p:spPr>
          <a:xfrm>
            <a:off x="372139" y="350873"/>
            <a:ext cx="3689499" cy="37639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FC564B-3181-4908-9692-ED4FAC779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35" t="70177" r="22075" b="10113"/>
          <a:stretch/>
        </p:blipFill>
        <p:spPr>
          <a:xfrm>
            <a:off x="5082364" y="3482826"/>
            <a:ext cx="1477926" cy="9675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094331-190B-4A3A-B61C-2A9E3836F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60" t="70177" r="4286" b="10113"/>
          <a:stretch/>
        </p:blipFill>
        <p:spPr>
          <a:xfrm>
            <a:off x="7208874" y="3631017"/>
            <a:ext cx="947859" cy="9675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4902F2-6632-4FB5-ACD6-4669EE37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2" t="50901" r="23584" b="29823"/>
          <a:stretch/>
        </p:blipFill>
        <p:spPr>
          <a:xfrm>
            <a:off x="4852982" y="1993605"/>
            <a:ext cx="947859" cy="9462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2B0895-5712-4B9B-AAB2-F554D6EBC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56" t="50901" r="4287" b="29823"/>
          <a:stretch/>
        </p:blipFill>
        <p:spPr>
          <a:xfrm>
            <a:off x="7592426" y="1993605"/>
            <a:ext cx="1128613" cy="9462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BB740C-704B-4E74-856C-BE406F78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3" t="31624" r="20697" b="49100"/>
          <a:stretch/>
        </p:blipFill>
        <p:spPr>
          <a:xfrm>
            <a:off x="4322915" y="440588"/>
            <a:ext cx="1477926" cy="9462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F2DF5F-982C-4D7E-96DF-4335587CF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03" t="31624" r="4287" b="48666"/>
          <a:stretch/>
        </p:blipFill>
        <p:spPr>
          <a:xfrm>
            <a:off x="6077287" y="2169707"/>
            <a:ext cx="1139244" cy="96756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90C7E8-494A-4F3E-9822-9EF00C043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3" t="13214" r="23607" b="67077"/>
          <a:stretch/>
        </p:blipFill>
        <p:spPr>
          <a:xfrm>
            <a:off x="5989106" y="545584"/>
            <a:ext cx="1275906" cy="9675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54E57C-32EB-48FE-894B-C5C807D7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03" t="13214" r="4287" b="67510"/>
          <a:stretch/>
        </p:blipFill>
        <p:spPr>
          <a:xfrm>
            <a:off x="7728309" y="122274"/>
            <a:ext cx="1139244" cy="9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392 L -0.41024 0.09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7556E-17 L -0.37968 0.094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4105 L -0.76077 0.271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3.7037E-7 L -0.42309 0.0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816 -0.116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-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2037 L -0.74548 0.230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74" y="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568E-6 L -0.30104 -0.23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50295 -0.118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</a:t>
            </a:r>
            <a:r>
              <a:rPr kumimoji="0" lang="en" sz="2400" b="1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: 5 </a:t>
            </a: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</a:t>
            </a:r>
            <a:r>
              <a:rPr lang="en" sz="2400" b="1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8</a:t>
            </a: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dagogical Education by Slidesg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135</Words>
  <Application>Microsoft Office PowerPoint</Application>
  <PresentationFormat>Presentación en pantalla (16:9)</PresentationFormat>
  <Paragraphs>38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8" baseType="lpstr">
      <vt:lpstr>Calibri</vt:lpstr>
      <vt:lpstr>Raleway</vt:lpstr>
      <vt:lpstr>Bodoni MT Condensed</vt:lpstr>
      <vt:lpstr>Catamaran</vt:lpstr>
      <vt:lpstr>Catamaran Light</vt:lpstr>
      <vt:lpstr>Titan One</vt:lpstr>
      <vt:lpstr>Bellota Text Light</vt:lpstr>
      <vt:lpstr>Delius Unicase</vt:lpstr>
      <vt:lpstr>Comic Sans MS</vt:lpstr>
      <vt:lpstr>Josefin Slab SemiBold</vt:lpstr>
      <vt:lpstr>Arial</vt:lpstr>
      <vt:lpstr>Roboto Condensed</vt:lpstr>
      <vt:lpstr>Catamaran ExtraBold</vt:lpstr>
      <vt:lpstr>Bellota Text</vt:lpstr>
      <vt:lpstr>Staatliches</vt:lpstr>
      <vt:lpstr>Pedagogical Education by Slidesgo</vt:lpstr>
      <vt:lpstr>Bagot template</vt:lpstr>
      <vt:lpstr>Desarrollo Habilidades</vt:lpstr>
      <vt:lpstr>Desarrollo Habilidades</vt:lpstr>
      <vt:lpstr>Presentación de PowerPoint</vt:lpstr>
      <vt:lpstr>Presentación de PowerPoint</vt:lpstr>
      <vt:lpstr>Presentación de PowerPoint</vt:lpstr>
      <vt:lpstr>Presentación de PowerPoint</vt:lpstr>
      <vt:lpstr>Observa la tabla a continuación y clasifica los animales presentados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3</cp:revision>
  <dcterms:modified xsi:type="dcterms:W3CDTF">2020-10-27T00:02:53Z</dcterms:modified>
</cp:coreProperties>
</file>