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letter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946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100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340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733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908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125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298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00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728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347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092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5C4A0-FF75-4EBE-B9C3-85D6A673C864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315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439204"/>
            <a:ext cx="72728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u="sng" dirty="0" smtClean="0">
                <a:latin typeface="+mj-lt"/>
              </a:rPr>
              <a:t>Estimados apoderados: </a:t>
            </a:r>
            <a:r>
              <a:rPr lang="es-CL" sz="2000" dirty="0" smtClean="0">
                <a:latin typeface="+mj-lt"/>
              </a:rPr>
              <a:t>se envían las actividades a realizar correspondiente a la semana del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r>
              <a:rPr lang="es-CL" sz="2000" dirty="0" smtClean="0">
                <a:latin typeface="+mj-lt"/>
              </a:rPr>
              <a:t>Esperando que todos se encuentren bien , se despide afectuosamente 30 de marzo al 3 de abril. Los objetivos terapéuticos  a trabajar son: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Fortalecimiento de músculos </a:t>
            </a:r>
            <a:r>
              <a:rPr lang="es-CL" sz="2000" dirty="0" err="1" smtClean="0">
                <a:latin typeface="+mj-lt"/>
              </a:rPr>
              <a:t>orofaciales</a:t>
            </a:r>
            <a:r>
              <a:rPr lang="es-CL" sz="2000" dirty="0" smtClean="0">
                <a:latin typeface="+mj-lt"/>
              </a:rPr>
              <a:t> para facilitar la articulación del lenguaje expresivo a través de </a:t>
            </a:r>
            <a:r>
              <a:rPr lang="es-CL" sz="2000" dirty="0" err="1" smtClean="0">
                <a:latin typeface="+mj-lt"/>
              </a:rPr>
              <a:t>praxias</a:t>
            </a:r>
            <a:r>
              <a:rPr lang="es-CL" sz="2000" dirty="0" smtClean="0">
                <a:latin typeface="+mj-lt"/>
              </a:rPr>
              <a:t>.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del vocabulario de cláusulas morfosintácticas </a:t>
            </a:r>
            <a:r>
              <a:rPr lang="es-CL" sz="2000" i="1" dirty="0" smtClean="0">
                <a:latin typeface="+mj-lt"/>
              </a:rPr>
              <a:t>preposiciones</a:t>
            </a:r>
            <a:r>
              <a:rPr lang="es-CL" sz="2000" dirty="0" smtClean="0">
                <a:latin typeface="+mj-lt"/>
              </a:rPr>
              <a:t>.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Desarrollo la construcción de anunciados. 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r>
              <a:rPr lang="es-CL" sz="2000" dirty="0">
                <a:latin typeface="+mj-lt"/>
              </a:rPr>
              <a:t>	</a:t>
            </a:r>
            <a:r>
              <a:rPr lang="es-CL" sz="2000" dirty="0" smtClean="0">
                <a:latin typeface="+mj-lt"/>
              </a:rPr>
              <a:t>		</a:t>
            </a:r>
            <a:r>
              <a:rPr lang="es-CL" sz="2000" b="1" dirty="0" err="1" smtClean="0">
                <a:latin typeface="+mj-lt"/>
              </a:rPr>
              <a:t>Valeska</a:t>
            </a:r>
            <a:r>
              <a:rPr lang="es-CL" sz="2000" b="1" dirty="0" smtClean="0">
                <a:latin typeface="+mj-lt"/>
              </a:rPr>
              <a:t> Pinto Acuña </a:t>
            </a:r>
          </a:p>
          <a:p>
            <a:pPr algn="just"/>
            <a:r>
              <a:rPr lang="es-CL" sz="2000" b="1" dirty="0">
                <a:latin typeface="+mj-lt"/>
              </a:rPr>
              <a:t>	</a:t>
            </a:r>
            <a:r>
              <a:rPr lang="es-CL" sz="2000" b="1" dirty="0" smtClean="0">
                <a:latin typeface="+mj-lt"/>
              </a:rPr>
              <a:t>		Fonoaudióloga PIE</a:t>
            </a:r>
            <a:endParaRPr lang="es-CL" sz="2000" b="1" dirty="0">
              <a:latin typeface="+mj-lt"/>
            </a:endParaRPr>
          </a:p>
        </p:txBody>
      </p:sp>
      <p:pic>
        <p:nvPicPr>
          <p:cNvPr id="5" name="Imagen 2" descr="logo rene 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5114"/>
            <a:ext cx="65563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27584" y="332657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Colegio Rene Schneider </a:t>
            </a:r>
          </a:p>
          <a:p>
            <a:r>
              <a:rPr lang="es-CL" sz="1400" dirty="0" smtClean="0"/>
              <a:t>Programa de Integración Escolar</a:t>
            </a:r>
          </a:p>
          <a:p>
            <a:r>
              <a:rPr lang="es-CL" sz="1400" dirty="0" smtClean="0"/>
              <a:t>Fonoaudiología</a:t>
            </a:r>
          </a:p>
          <a:p>
            <a:r>
              <a:rPr lang="es-CL" sz="1400" dirty="0" smtClean="0"/>
              <a:t>Curso: NT1 </a:t>
            </a:r>
            <a:endParaRPr lang="es-CL" sz="1400" dirty="0"/>
          </a:p>
        </p:txBody>
      </p:sp>
      <p:pic>
        <p:nvPicPr>
          <p:cNvPr id="7" name="Imagen 3" descr="C:\Documents and Settings\Xiken!\Mis documentos\PIE\cormu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79" y="265114"/>
            <a:ext cx="1032200" cy="64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94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l cole de infantil en Fuente Grande : Praxias linguales y orofaci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99436"/>
            <a:ext cx="8208912" cy="605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367644" y="188640"/>
            <a:ext cx="63727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latin typeface="Showcard Gothic" pitchFamily="82" charset="0"/>
              </a:rPr>
              <a:t>IMITA LOS SIGUIENTES EJERCICIOS</a:t>
            </a:r>
            <a:endParaRPr lang="es-CL" sz="2800" b="1" dirty="0">
              <a:latin typeface="Showcard Gothi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52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jercicios bucofaciales para mejorar el desarrollo del lenguaj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8970995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763688" y="61413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latin typeface="Georgia" pitchFamily="18" charset="0"/>
              </a:rPr>
              <a:t>IMITA LOS SIGUIENTES EJERCICIOS</a:t>
            </a:r>
            <a:endParaRPr lang="es-CL" sz="2400" b="1" dirty="0">
              <a:latin typeface="Georgia" pitchFamily="18" charset="0"/>
            </a:endParaRPr>
          </a:p>
        </p:txBody>
      </p:sp>
      <p:pic>
        <p:nvPicPr>
          <p:cNvPr id="3076" name="Picture 4" descr="Linda rana de dibujos animados atrapando mosca y lengua y burbuja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0" t="4469" r="10865" b="9499"/>
          <a:stretch/>
        </p:blipFill>
        <p:spPr bwMode="auto">
          <a:xfrm>
            <a:off x="740409" y="205143"/>
            <a:ext cx="951271" cy="113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00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CHAS DE EDUCACIÓN PREESCOLAR: CONCEPTOS ESPACIALES. Actividade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3" t="18367" r="7620" b="17505"/>
          <a:stretch/>
        </p:blipFill>
        <p:spPr bwMode="auto">
          <a:xfrm>
            <a:off x="144016" y="260648"/>
            <a:ext cx="8892480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23528" y="5517232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atin typeface="Comic Sans MS" pitchFamily="66" charset="0"/>
              </a:rPr>
              <a:t>Con ayuda de mamá/papá repite las siguientes oraciones: </a:t>
            </a:r>
          </a:p>
          <a:p>
            <a:pPr marL="285750" indent="-285750">
              <a:buFontTx/>
              <a:buChar char="-"/>
            </a:pPr>
            <a:r>
              <a:rPr lang="es-CL" dirty="0" smtClean="0">
                <a:latin typeface="Comic Sans MS" pitchFamily="66" charset="0"/>
              </a:rPr>
              <a:t>El oso está dentro de la bolsa. </a:t>
            </a:r>
          </a:p>
          <a:p>
            <a:pPr marL="285750" indent="-285750">
              <a:buFontTx/>
              <a:buChar char="-"/>
            </a:pPr>
            <a:r>
              <a:rPr lang="es-CL" dirty="0" smtClean="0">
                <a:latin typeface="Comic Sans MS" pitchFamily="66" charset="0"/>
              </a:rPr>
              <a:t>La muñeca está afuera de la bolsa. </a:t>
            </a:r>
          </a:p>
          <a:p>
            <a:pPr marL="285750" indent="-285750">
              <a:buFontTx/>
              <a:buChar char="-"/>
            </a:pPr>
            <a:r>
              <a:rPr lang="es-CL" dirty="0" smtClean="0">
                <a:latin typeface="Comic Sans MS" pitchFamily="66" charset="0"/>
              </a:rPr>
              <a:t>Afuera de la bolsa está el tren. </a:t>
            </a:r>
            <a:endParaRPr lang="es-CL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66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ercepción espacial - Web del maestr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3" t="10975" r="3902" b="2862"/>
          <a:stretch/>
        </p:blipFill>
        <p:spPr bwMode="auto">
          <a:xfrm>
            <a:off x="252536" y="116632"/>
            <a:ext cx="8711952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23528" y="5622339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>
                <a:latin typeface="Comic Sans MS" pitchFamily="66" charset="0"/>
              </a:rPr>
              <a:t>Con ayuda de mamá/papá repite las siguientes oraciones: </a:t>
            </a:r>
          </a:p>
          <a:p>
            <a:pPr marL="285750" indent="-285750">
              <a:buFontTx/>
              <a:buChar char="-"/>
            </a:pPr>
            <a:r>
              <a:rPr lang="es-CL" sz="1600" b="1" dirty="0" smtClean="0">
                <a:latin typeface="Comic Sans MS" pitchFamily="66" charset="0"/>
              </a:rPr>
              <a:t>El pájaro esta afuera de la jaula. </a:t>
            </a:r>
          </a:p>
          <a:p>
            <a:pPr marL="285750" indent="-285750">
              <a:buFontTx/>
              <a:buChar char="-"/>
            </a:pPr>
            <a:r>
              <a:rPr lang="es-CL" sz="1600" b="1" dirty="0" smtClean="0">
                <a:latin typeface="Comic Sans MS" pitchFamily="66" charset="0"/>
              </a:rPr>
              <a:t>El pez esta dentro del mar. </a:t>
            </a:r>
            <a:endParaRPr lang="es-CL" sz="16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008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2827</TotalTime>
  <Words>145</Words>
  <Application>Microsoft Office PowerPoint</Application>
  <PresentationFormat>Carta (216 x 279 mm)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</dc:creator>
  <cp:lastModifiedBy>VALE</cp:lastModifiedBy>
  <cp:revision>5</cp:revision>
  <dcterms:created xsi:type="dcterms:W3CDTF">2020-03-30T03:29:58Z</dcterms:created>
  <dcterms:modified xsi:type="dcterms:W3CDTF">2020-04-01T02:37:30Z</dcterms:modified>
</cp:coreProperties>
</file>