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</p:sldIdLst>
  <p:sldSz cx="9144000" cy="6858000" type="letter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72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9464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1009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43400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0733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08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125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8298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70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7286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47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928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5C4A0-FF75-4EBE-B9C3-85D6A673C864}" type="datetimeFigureOut">
              <a:rPr lang="es-CL" smtClean="0"/>
              <a:t>05-04-2020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CA220-DAC1-4D94-B737-9340D59D2E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315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Fortalecimiento de músculos </a:t>
            </a:r>
            <a:r>
              <a:rPr lang="es-CL" sz="2000" dirty="0" err="1" smtClean="0">
                <a:latin typeface="+mj-lt"/>
              </a:rPr>
              <a:t>orofaciales</a:t>
            </a:r>
            <a:r>
              <a:rPr lang="es-CL" sz="2000" dirty="0" smtClean="0">
                <a:latin typeface="+mj-lt"/>
              </a:rPr>
              <a:t> para facilitar la articulación del lenguaje expresivo a través de </a:t>
            </a:r>
            <a:r>
              <a:rPr lang="es-CL" sz="2000" dirty="0" err="1" smtClean="0">
                <a:latin typeface="+mj-lt"/>
              </a:rPr>
              <a:t>praxias</a:t>
            </a:r>
            <a:r>
              <a:rPr lang="es-CL" sz="2000" dirty="0" smtClean="0">
                <a:latin typeface="+mj-lt"/>
              </a:rPr>
              <a:t>.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</a:t>
            </a:r>
            <a:r>
              <a:rPr lang="es-CL" sz="2000" dirty="0" smtClean="0">
                <a:latin typeface="+mj-lt"/>
              </a:rPr>
              <a:t>la construcción de anunciados. </a:t>
            </a:r>
            <a:endParaRPr lang="es-CL" sz="2000" dirty="0">
              <a:latin typeface="+mj-lt"/>
            </a:endParaRP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</a:t>
            </a:r>
            <a:r>
              <a:rPr lang="es-CL" sz="2000" smtClean="0">
                <a:latin typeface="+mj-lt"/>
              </a:rPr>
              <a:t>conciencia semántica. </a:t>
            </a:r>
            <a:endParaRPr lang="es-CL" sz="2000" dirty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NT1 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949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u pràxies | Praxias, Praxias linguales, Actividades motoras ora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88640"/>
            <a:ext cx="5274652" cy="6525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179512" y="381891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Con ayuda de mamá/papá </a:t>
            </a:r>
            <a:r>
              <a:rPr lang="es-CL" dirty="0" smtClean="0">
                <a:latin typeface="Comic Sans MS" pitchFamily="66" charset="0"/>
              </a:rPr>
              <a:t>arma el dado de movimientos de la lengua.</a:t>
            </a:r>
          </a:p>
          <a:p>
            <a:r>
              <a:rPr lang="es-CL" dirty="0" smtClean="0">
                <a:latin typeface="Comic Sans MS" pitchFamily="66" charset="0"/>
              </a:rPr>
              <a:t>¡Que te diviertas mucho!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8843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in de Carolina Isabel en Dibujo | Enseñar a leer, Aprendo a leer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301" b="2431"/>
          <a:stretch/>
        </p:blipFill>
        <p:spPr bwMode="auto">
          <a:xfrm rot="16200000">
            <a:off x="1513903" y="-1062223"/>
            <a:ext cx="6181168" cy="8849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6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2050" name="Picture 2" descr="Conceptos grande pequeño. Fichas de conceptos cualitativo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7" b="3770"/>
          <a:stretch/>
        </p:blipFill>
        <p:spPr bwMode="auto">
          <a:xfrm rot="16200000">
            <a:off x="1322927" y="-810761"/>
            <a:ext cx="6459067" cy="8457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0670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2890</TotalTime>
  <Words>95</Words>
  <Application>Microsoft Office PowerPoint</Application>
  <PresentationFormat>Carta (216 x 279 mm)</PresentationFormat>
  <Paragraphs>16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9</cp:revision>
  <dcterms:created xsi:type="dcterms:W3CDTF">2020-03-30T03:29:58Z</dcterms:created>
  <dcterms:modified xsi:type="dcterms:W3CDTF">2020-04-06T04:41:24Z</dcterms:modified>
</cp:coreProperties>
</file>